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523" r:id="rId2"/>
    <p:sldId id="258" r:id="rId3"/>
    <p:sldId id="506" r:id="rId4"/>
    <p:sldId id="519" r:id="rId5"/>
    <p:sldId id="479" r:id="rId6"/>
    <p:sldId id="527" r:id="rId7"/>
    <p:sldId id="525" r:id="rId8"/>
    <p:sldId id="443" r:id="rId9"/>
    <p:sldId id="273" r:id="rId10"/>
    <p:sldId id="528" r:id="rId11"/>
    <p:sldId id="530" r:id="rId12"/>
    <p:sldId id="537" r:id="rId13"/>
    <p:sldId id="545" r:id="rId14"/>
    <p:sldId id="535" r:id="rId15"/>
    <p:sldId id="546" r:id="rId16"/>
    <p:sldId id="539" r:id="rId17"/>
    <p:sldId id="483" r:id="rId18"/>
    <p:sldId id="512" r:id="rId19"/>
    <p:sldId id="529" r:id="rId20"/>
    <p:sldId id="541" r:id="rId21"/>
    <p:sldId id="542" r:id="rId22"/>
    <p:sldId id="540" r:id="rId23"/>
    <p:sldId id="543" r:id="rId24"/>
    <p:sldId id="553" r:id="rId25"/>
    <p:sldId id="544" r:id="rId26"/>
    <p:sldId id="548" r:id="rId27"/>
    <p:sldId id="549" r:id="rId28"/>
    <p:sldId id="550" r:id="rId29"/>
    <p:sldId id="551" r:id="rId30"/>
    <p:sldId id="552" r:id="rId31"/>
    <p:sldId id="520" r:id="rId32"/>
    <p:sldId id="502" r:id="rId33"/>
    <p:sldId id="463" r:id="rId34"/>
    <p:sldId id="547" r:id="rId35"/>
    <p:sldId id="504"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CC"/>
    <a:srgbClr val="000099"/>
    <a:srgbClr val="FFFFCC"/>
    <a:srgbClr val="FFFFFF"/>
    <a:srgbClr val="CCFFFF"/>
    <a:srgbClr val="D60093"/>
    <a:srgbClr val="FF66CC"/>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441" autoAdjust="0"/>
    <p:restoredTop sz="94344" autoAdjust="0"/>
  </p:normalViewPr>
  <p:slideViewPr>
    <p:cSldViewPr>
      <p:cViewPr varScale="1">
        <p:scale>
          <a:sx n="106" d="100"/>
          <a:sy n="106" d="100"/>
        </p:scale>
        <p:origin x="-1254" y="-84"/>
      </p:cViewPr>
      <p:guideLst>
        <p:guide orient="horz" pos="2160"/>
        <p:guide pos="2880"/>
      </p:guideLst>
    </p:cSldViewPr>
  </p:slideViewPr>
  <p:outlineViewPr>
    <p:cViewPr>
      <p:scale>
        <a:sx n="33" d="100"/>
        <a:sy n="33" d="100"/>
      </p:scale>
      <p:origin x="0" y="3864"/>
    </p:cViewPr>
  </p:outlineViewPr>
  <p:notesTextViewPr>
    <p:cViewPr>
      <p:scale>
        <a:sx n="3" d="2"/>
        <a:sy n="3" d="2"/>
      </p:scale>
      <p:origin x="0" y="0"/>
    </p:cViewPr>
  </p:notesTextViewPr>
  <p:sorterViewPr>
    <p:cViewPr>
      <p:scale>
        <a:sx n="66" d="100"/>
        <a:sy n="66" d="100"/>
      </p:scale>
      <p:origin x="0" y="-402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8C8D5275-D74A-40E9-BCA6-4C51B6101B8E}" type="datetimeFigureOut">
              <a:rPr lang="en-US" smtClean="0"/>
              <a:pPr/>
              <a:t>27/12/2021</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DFB92CAB-3212-4EB6-B678-CA2E6FB9C6D2}" type="slidenum">
              <a:rPr lang="en-US" smtClean="0"/>
              <a:pPr/>
              <a:t>‹#›</a:t>
            </a:fld>
            <a:endParaRPr lang="en-US"/>
          </a:p>
        </p:txBody>
      </p:sp>
    </p:spTree>
    <p:extLst>
      <p:ext uri="{BB962C8B-B14F-4D97-AF65-F5344CB8AC3E}">
        <p14:creationId xmlns="" xmlns:p14="http://schemas.microsoft.com/office/powerpoint/2010/main" val="4160205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B81660-4D9E-46D4-AAA1-8859FF750ED8}" type="datetimeFigureOut">
              <a:rPr lang="en-US" smtClean="0"/>
              <a:pPr/>
              <a:t>27/12/2021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B01348-7F00-40C9-AC06-2CC45CEE5B9C}" type="slidenum">
              <a:rPr lang="en-US" smtClean="0"/>
              <a:pPr/>
              <a:t>‹#›</a:t>
            </a:fld>
            <a:endParaRPr lang="en-US"/>
          </a:p>
        </p:txBody>
      </p:sp>
    </p:spTree>
    <p:extLst>
      <p:ext uri="{BB962C8B-B14F-4D97-AF65-F5344CB8AC3E}">
        <p14:creationId xmlns="" xmlns:p14="http://schemas.microsoft.com/office/powerpoint/2010/main" val="156475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B01348-7F00-40C9-AC06-2CC45CEE5B9C}" type="slidenum">
              <a:rPr lang="en-US" smtClean="0"/>
              <a:pPr/>
              <a:t>2</a:t>
            </a:fld>
            <a:endParaRPr lang="en-US"/>
          </a:p>
        </p:txBody>
      </p:sp>
    </p:spTree>
    <p:extLst>
      <p:ext uri="{BB962C8B-B14F-4D97-AF65-F5344CB8AC3E}">
        <p14:creationId xmlns="" xmlns:p14="http://schemas.microsoft.com/office/powerpoint/2010/main" val="97718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a:p>
            <a:r>
              <a:rPr lang="en-US" dirty="0" err="1"/>
              <a:t>Chủ</a:t>
            </a:r>
            <a:r>
              <a:rPr lang="en-US" baseline="0" dirty="0"/>
              <a:t> </a:t>
            </a:r>
            <a:r>
              <a:rPr lang="en-US" baseline="0" dirty="0" err="1"/>
              <a:t>đề</a:t>
            </a:r>
            <a:r>
              <a:rPr lang="en-US" baseline="0" dirty="0"/>
              <a:t> ATGT </a:t>
            </a:r>
            <a:r>
              <a:rPr lang="en-US" baseline="0" dirty="0" err="1"/>
              <a:t>cho</a:t>
            </a:r>
            <a:r>
              <a:rPr lang="en-US" baseline="0" dirty="0"/>
              <a:t> </a:t>
            </a:r>
            <a:r>
              <a:rPr lang="en-US" baseline="0" dirty="0" err="1"/>
              <a:t>nụ</a:t>
            </a:r>
            <a:r>
              <a:rPr lang="en-US" baseline="0" dirty="0"/>
              <a:t> </a:t>
            </a:r>
            <a:r>
              <a:rPr lang="en-US" baseline="0" dirty="0" err="1"/>
              <a:t>cười</a:t>
            </a:r>
            <a:r>
              <a:rPr lang="en-US" baseline="0" dirty="0"/>
              <a:t> </a:t>
            </a:r>
            <a:r>
              <a:rPr lang="en-US" baseline="0" dirty="0" err="1"/>
              <a:t>ngày</a:t>
            </a:r>
            <a:r>
              <a:rPr lang="en-US" baseline="0" dirty="0"/>
              <a:t> </a:t>
            </a:r>
            <a:r>
              <a:rPr lang="en-US" baseline="0" dirty="0" err="1"/>
              <a:t>mai</a:t>
            </a:r>
            <a:r>
              <a:rPr lang="en-US" baseline="0" dirty="0"/>
              <a:t> </a:t>
            </a:r>
            <a:r>
              <a:rPr lang="en-US" baseline="0" dirty="0" err="1"/>
              <a:t>được</a:t>
            </a:r>
            <a:r>
              <a:rPr lang="en-US" baseline="0" dirty="0"/>
              <a:t> </a:t>
            </a:r>
            <a:r>
              <a:rPr lang="en-US" baseline="0" dirty="0" err="1"/>
              <a:t>triển</a:t>
            </a:r>
            <a:r>
              <a:rPr lang="en-US" baseline="0" dirty="0"/>
              <a:t> </a:t>
            </a:r>
            <a:r>
              <a:rPr lang="en-US" baseline="0" dirty="0" err="1"/>
              <a:t>khai</a:t>
            </a:r>
            <a:r>
              <a:rPr lang="en-US" baseline="0" dirty="0"/>
              <a:t> </a:t>
            </a:r>
            <a:r>
              <a:rPr lang="en-US" baseline="0" dirty="0" err="1"/>
              <a:t>với</a:t>
            </a:r>
            <a:r>
              <a:rPr lang="en-US" baseline="0" dirty="0"/>
              <a:t> </a:t>
            </a:r>
            <a:r>
              <a:rPr lang="en-US" baseline="0" dirty="0" err="1"/>
              <a:t>mục</a:t>
            </a:r>
            <a:r>
              <a:rPr lang="en-US" baseline="0" dirty="0"/>
              <a:t> </a:t>
            </a:r>
            <a:r>
              <a:rPr lang="en-US" baseline="0" dirty="0" err="1"/>
              <a:t>đích</a:t>
            </a:r>
            <a:r>
              <a:rPr lang="en-US" baseline="0" dirty="0"/>
              <a:t> </a:t>
            </a:r>
            <a:r>
              <a:rPr lang="en-US" baseline="0" dirty="0" err="1"/>
              <a:t>góp</a:t>
            </a:r>
            <a:r>
              <a:rPr lang="en-US" baseline="0" dirty="0"/>
              <a:t> </a:t>
            </a:r>
            <a:r>
              <a:rPr lang="en-US" baseline="0" dirty="0" err="1"/>
              <a:t>phần</a:t>
            </a:r>
            <a:r>
              <a:rPr lang="en-US" baseline="0" dirty="0"/>
              <a:t> </a:t>
            </a:r>
            <a:r>
              <a:rPr lang="en-US" baseline="0" dirty="0" err="1"/>
              <a:t>nâng</a:t>
            </a:r>
            <a:r>
              <a:rPr lang="en-US" baseline="0" dirty="0"/>
              <a:t> </a:t>
            </a:r>
            <a:r>
              <a:rPr lang="en-US" baseline="0" dirty="0" err="1"/>
              <a:t>cao</a:t>
            </a:r>
            <a:r>
              <a:rPr lang="en-US" baseline="0" dirty="0"/>
              <a:t> ý </a:t>
            </a:r>
            <a:r>
              <a:rPr lang="en-US" baseline="0" dirty="0" err="1"/>
              <a:t>thức</a:t>
            </a:r>
            <a:r>
              <a:rPr lang="en-US" baseline="0" dirty="0"/>
              <a:t> ATGT </a:t>
            </a:r>
            <a:r>
              <a:rPr lang="en-US" baseline="0" dirty="0" err="1"/>
              <a:t>cho</a:t>
            </a:r>
            <a:r>
              <a:rPr lang="en-US" baseline="0" dirty="0"/>
              <a:t> </a:t>
            </a:r>
            <a:r>
              <a:rPr lang="en-US" baseline="0" dirty="0" err="1"/>
              <a:t>học</a:t>
            </a:r>
            <a:r>
              <a:rPr lang="en-US" baseline="0" dirty="0"/>
              <a:t> </a:t>
            </a:r>
            <a:r>
              <a:rPr lang="en-US" baseline="0" dirty="0" err="1"/>
              <a:t>sinh</a:t>
            </a:r>
            <a:r>
              <a:rPr lang="en-US" baseline="0" dirty="0"/>
              <a:t> </a:t>
            </a:r>
            <a:r>
              <a:rPr lang="en-US" baseline="0" dirty="0" err="1"/>
              <a:t>trung</a:t>
            </a:r>
            <a:r>
              <a:rPr lang="en-US" baseline="0" dirty="0"/>
              <a:t> </a:t>
            </a:r>
            <a:r>
              <a:rPr lang="en-US" baseline="0" dirty="0" err="1"/>
              <a:t>học</a:t>
            </a:r>
            <a:endParaRPr lang="en-US" baseline="0" dirty="0"/>
          </a:p>
          <a:p>
            <a:r>
              <a:rPr lang="en-US" baseline="0" dirty="0" err="1"/>
              <a:t>Và</a:t>
            </a:r>
            <a:r>
              <a:rPr lang="en-US" baseline="0" dirty="0"/>
              <a:t> </a:t>
            </a:r>
            <a:r>
              <a:rPr lang="en-US" baseline="0" dirty="0" err="1"/>
              <a:t>để</a:t>
            </a:r>
            <a:r>
              <a:rPr lang="en-US" baseline="0" dirty="0"/>
              <a:t> </a:t>
            </a:r>
            <a:r>
              <a:rPr lang="en-US" baseline="0" dirty="0" err="1"/>
              <a:t>đạt</a:t>
            </a:r>
            <a:r>
              <a:rPr lang="en-US" baseline="0" dirty="0"/>
              <a:t> </a:t>
            </a:r>
            <a:r>
              <a:rPr lang="en-US" baseline="0" dirty="0" err="1"/>
              <a:t>được</a:t>
            </a:r>
            <a:r>
              <a:rPr lang="en-US" baseline="0" dirty="0"/>
              <a:t> </a:t>
            </a:r>
            <a:r>
              <a:rPr lang="en-US" baseline="0" dirty="0" err="1"/>
              <a:t>mục</a:t>
            </a:r>
            <a:r>
              <a:rPr lang="en-US" baseline="0" dirty="0"/>
              <a:t> </a:t>
            </a:r>
            <a:r>
              <a:rPr lang="en-US" baseline="0" dirty="0" err="1"/>
              <a:t>đích</a:t>
            </a:r>
            <a:r>
              <a:rPr lang="en-US" baseline="0" dirty="0"/>
              <a:t> </a:t>
            </a:r>
            <a:r>
              <a:rPr lang="en-US" baseline="0" dirty="0" err="1"/>
              <a:t>này</a:t>
            </a:r>
            <a:r>
              <a:rPr lang="en-US" baseline="0" dirty="0"/>
              <a:t>, </a:t>
            </a:r>
            <a:r>
              <a:rPr lang="en-US" baseline="0" dirty="0" err="1"/>
              <a:t>chủ</a:t>
            </a:r>
            <a:r>
              <a:rPr lang="en-US" baseline="0" dirty="0"/>
              <a:t> </a:t>
            </a:r>
            <a:r>
              <a:rPr lang="en-US" baseline="0" dirty="0" err="1"/>
              <a:t>đề</a:t>
            </a:r>
            <a:r>
              <a:rPr lang="en-US" baseline="0" dirty="0"/>
              <a:t> </a:t>
            </a:r>
            <a:r>
              <a:rPr lang="en-US" baseline="0" dirty="0" err="1"/>
              <a:t>hướng</a:t>
            </a:r>
            <a:r>
              <a:rPr lang="en-US" baseline="0" dirty="0"/>
              <a:t> </a:t>
            </a:r>
            <a:r>
              <a:rPr lang="en-US" baseline="0" dirty="0" err="1"/>
              <a:t>đến</a:t>
            </a:r>
            <a:r>
              <a:rPr lang="en-US" baseline="0" dirty="0"/>
              <a:t> </a:t>
            </a:r>
            <a:r>
              <a:rPr lang="en-US" baseline="0" dirty="0" err="1"/>
              <a:t>mục</a:t>
            </a:r>
            <a:r>
              <a:rPr lang="en-US" baseline="0" dirty="0"/>
              <a:t> </a:t>
            </a:r>
            <a:r>
              <a:rPr lang="en-US" baseline="0" dirty="0" err="1"/>
              <a:t>tiêu</a:t>
            </a:r>
            <a:r>
              <a:rPr lang="en-US" baseline="0" dirty="0"/>
              <a:t> </a:t>
            </a:r>
            <a:r>
              <a:rPr lang="en-US" baseline="0" dirty="0" err="1"/>
              <a:t>đưa</a:t>
            </a:r>
            <a:r>
              <a:rPr lang="en-US" baseline="0" dirty="0"/>
              <a:t> </a:t>
            </a:r>
            <a:r>
              <a:rPr lang="en-US" baseline="0" dirty="0" err="1"/>
              <a:t>tài</a:t>
            </a:r>
            <a:r>
              <a:rPr lang="en-US" baseline="0" dirty="0"/>
              <a:t> </a:t>
            </a:r>
            <a:r>
              <a:rPr lang="en-US" baseline="0" dirty="0" err="1"/>
              <a:t>liệu</a:t>
            </a:r>
            <a:r>
              <a:rPr lang="en-US" baseline="0" dirty="0"/>
              <a:t> </a:t>
            </a:r>
            <a:r>
              <a:rPr lang="en-US" baseline="0" dirty="0" err="1"/>
              <a:t>giảng</a:t>
            </a:r>
            <a:r>
              <a:rPr lang="en-US" baseline="0" dirty="0"/>
              <a:t> </a:t>
            </a:r>
            <a:r>
              <a:rPr lang="en-US" baseline="0" dirty="0" err="1"/>
              <a:t>dạy</a:t>
            </a:r>
            <a:r>
              <a:rPr lang="en-US" baseline="0" dirty="0"/>
              <a:t> ATGT </a:t>
            </a:r>
            <a:r>
              <a:rPr lang="en-US" baseline="0" dirty="0" err="1"/>
              <a:t>cho</a:t>
            </a:r>
            <a:r>
              <a:rPr lang="en-US" baseline="0" dirty="0"/>
              <a:t> </a:t>
            </a:r>
            <a:r>
              <a:rPr lang="en-US" baseline="0" dirty="0" err="1"/>
              <a:t>nụ</a:t>
            </a:r>
            <a:r>
              <a:rPr lang="en-US" baseline="0" dirty="0"/>
              <a:t> </a:t>
            </a:r>
            <a:r>
              <a:rPr lang="en-US" baseline="0" dirty="0" err="1"/>
              <a:t>cười</a:t>
            </a:r>
            <a:r>
              <a:rPr lang="en-US" baseline="0" dirty="0"/>
              <a:t> </a:t>
            </a:r>
            <a:r>
              <a:rPr lang="en-US" baseline="0" dirty="0" err="1"/>
              <a:t>ngày</a:t>
            </a:r>
            <a:r>
              <a:rPr lang="en-US" baseline="0" dirty="0"/>
              <a:t> </a:t>
            </a:r>
            <a:r>
              <a:rPr lang="en-US" baseline="0" dirty="0" err="1"/>
              <a:t>mai</a:t>
            </a:r>
            <a:r>
              <a:rPr lang="en-US" baseline="0" dirty="0"/>
              <a:t> </a:t>
            </a:r>
            <a:r>
              <a:rPr lang="en-US" baseline="0" dirty="0" err="1"/>
              <a:t>vào</a:t>
            </a:r>
            <a:r>
              <a:rPr lang="en-US" baseline="0" dirty="0"/>
              <a:t> </a:t>
            </a:r>
            <a:r>
              <a:rPr lang="en-US" baseline="0" dirty="0" err="1"/>
              <a:t>giảng</a:t>
            </a:r>
            <a:r>
              <a:rPr lang="en-US" baseline="0" dirty="0"/>
              <a:t> </a:t>
            </a:r>
            <a:r>
              <a:rPr lang="en-US" baseline="0" dirty="0" err="1"/>
              <a:t>dạy</a:t>
            </a:r>
            <a:r>
              <a:rPr lang="en-US" baseline="0" dirty="0"/>
              <a:t> </a:t>
            </a:r>
            <a:r>
              <a:rPr lang="en-US" baseline="0" dirty="0" err="1"/>
              <a:t>tại</a:t>
            </a:r>
            <a:r>
              <a:rPr lang="en-US" baseline="0" dirty="0"/>
              <a:t> </a:t>
            </a:r>
            <a:r>
              <a:rPr lang="en-US" baseline="0" dirty="0" err="1"/>
              <a:t>các</a:t>
            </a:r>
            <a:r>
              <a:rPr lang="en-US" baseline="0" dirty="0"/>
              <a:t> </a:t>
            </a:r>
            <a:r>
              <a:rPr lang="en-US" baseline="0" dirty="0" err="1"/>
              <a:t>tiết</a:t>
            </a:r>
            <a:r>
              <a:rPr lang="en-US" baseline="0" dirty="0"/>
              <a:t> </a:t>
            </a:r>
            <a:r>
              <a:rPr lang="en-US" baseline="0" dirty="0" err="1"/>
              <a:t>học</a:t>
            </a:r>
            <a:r>
              <a:rPr lang="en-US" baseline="0" dirty="0"/>
              <a:t> </a:t>
            </a:r>
            <a:r>
              <a:rPr lang="en-US" baseline="0" dirty="0" err="1"/>
              <a:t>Giáo</a:t>
            </a:r>
            <a:r>
              <a:rPr lang="en-US" baseline="0" dirty="0"/>
              <a:t> </a:t>
            </a:r>
            <a:r>
              <a:rPr lang="en-US" baseline="0" dirty="0" err="1"/>
              <a:t>dục</a:t>
            </a:r>
            <a:r>
              <a:rPr lang="en-US" baseline="0" dirty="0"/>
              <a:t> </a:t>
            </a:r>
            <a:r>
              <a:rPr lang="en-US" baseline="0" dirty="0" err="1"/>
              <a:t>công</a:t>
            </a:r>
            <a:r>
              <a:rPr lang="en-US" baseline="0" dirty="0"/>
              <a:t> </a:t>
            </a:r>
            <a:r>
              <a:rPr lang="en-US" baseline="0" dirty="0" err="1"/>
              <a:t>dân</a:t>
            </a:r>
            <a:r>
              <a:rPr lang="en-US" baseline="0" dirty="0"/>
              <a:t>, </a:t>
            </a:r>
            <a:r>
              <a:rPr lang="en-US" baseline="0" dirty="0" err="1"/>
              <a:t>ngoại</a:t>
            </a:r>
            <a:r>
              <a:rPr lang="en-US" baseline="0" dirty="0"/>
              <a:t> </a:t>
            </a:r>
            <a:r>
              <a:rPr lang="en-US" baseline="0" dirty="0" err="1"/>
              <a:t>khóa</a:t>
            </a:r>
            <a:r>
              <a:rPr lang="en-US" baseline="0" dirty="0"/>
              <a:t> </a:t>
            </a:r>
            <a:r>
              <a:rPr lang="en-US" baseline="0" dirty="0" err="1"/>
              <a:t>hoặc</a:t>
            </a:r>
            <a:r>
              <a:rPr lang="en-US" baseline="0" dirty="0"/>
              <a:t> </a:t>
            </a:r>
            <a:r>
              <a:rPr lang="en-US" baseline="0" dirty="0" err="1"/>
              <a:t>ngoài</a:t>
            </a:r>
            <a:r>
              <a:rPr lang="en-US" baseline="0" dirty="0"/>
              <a:t> </a:t>
            </a:r>
            <a:r>
              <a:rPr lang="en-US" baseline="0" dirty="0" err="1"/>
              <a:t>giờ</a:t>
            </a:r>
            <a:r>
              <a:rPr lang="en-US" baseline="0" dirty="0"/>
              <a:t> </a:t>
            </a:r>
            <a:r>
              <a:rPr lang="en-US" baseline="0" dirty="0" err="1"/>
              <a:t>lên</a:t>
            </a:r>
            <a:r>
              <a:rPr lang="en-US" baseline="0" dirty="0"/>
              <a:t> </a:t>
            </a:r>
            <a:r>
              <a:rPr lang="en-US" baseline="0" dirty="0" err="1"/>
              <a:t>lớp</a:t>
            </a:r>
            <a:r>
              <a:rPr lang="en-US" baseline="0" dirty="0"/>
              <a:t> </a:t>
            </a:r>
            <a:r>
              <a:rPr lang="en-US" baseline="0" dirty="0" err="1"/>
              <a:t>tại</a:t>
            </a:r>
            <a:r>
              <a:rPr lang="en-US" baseline="0" dirty="0"/>
              <a:t> </a:t>
            </a:r>
            <a:r>
              <a:rPr lang="en-US" baseline="0" dirty="0" err="1"/>
              <a:t>các</a:t>
            </a:r>
            <a:r>
              <a:rPr lang="en-US" baseline="0" dirty="0"/>
              <a:t> </a:t>
            </a:r>
            <a:r>
              <a:rPr lang="en-US" baseline="0" dirty="0" err="1"/>
              <a:t>nhà</a:t>
            </a:r>
            <a:r>
              <a:rPr lang="en-US" baseline="0" dirty="0"/>
              <a:t> </a:t>
            </a:r>
            <a:r>
              <a:rPr lang="en-US" baseline="0" dirty="0" err="1"/>
              <a:t>trường</a:t>
            </a:r>
            <a:r>
              <a:rPr lang="en-US" baseline="0" dirty="0"/>
              <a:t> </a:t>
            </a:r>
            <a:r>
              <a:rPr lang="en-US" baseline="0" dirty="0" err="1"/>
              <a:t>để</a:t>
            </a:r>
            <a:r>
              <a:rPr lang="en-US" baseline="0" dirty="0"/>
              <a:t> </a:t>
            </a:r>
            <a:r>
              <a:rPr lang="en-US" baseline="0" dirty="0" err="1"/>
              <a:t>các</a:t>
            </a:r>
            <a:r>
              <a:rPr lang="en-US" baseline="0" dirty="0"/>
              <a:t> </a:t>
            </a:r>
            <a:r>
              <a:rPr lang="en-US" baseline="0" dirty="0" err="1"/>
              <a:t>em</a:t>
            </a:r>
            <a:r>
              <a:rPr lang="en-US" baseline="0" dirty="0"/>
              <a:t> </a:t>
            </a:r>
            <a:r>
              <a:rPr lang="en-US" baseline="0" dirty="0" err="1"/>
              <a:t>học</a:t>
            </a:r>
            <a:r>
              <a:rPr lang="en-US" baseline="0" dirty="0"/>
              <a:t> </a:t>
            </a:r>
            <a:r>
              <a:rPr lang="en-US" baseline="0" dirty="0" err="1"/>
              <a:t>sinh</a:t>
            </a:r>
            <a:r>
              <a:rPr lang="en-US" baseline="0" dirty="0"/>
              <a:t> </a:t>
            </a:r>
            <a:r>
              <a:rPr lang="en-US" baseline="0" dirty="0" err="1"/>
              <a:t>yêu</a:t>
            </a:r>
            <a:r>
              <a:rPr lang="en-US" baseline="0" dirty="0"/>
              <a:t> </a:t>
            </a:r>
            <a:r>
              <a:rPr lang="en-US" baseline="0" dirty="0" err="1"/>
              <a:t>thích</a:t>
            </a:r>
            <a:r>
              <a:rPr lang="en-US" baseline="0" dirty="0"/>
              <a:t> </a:t>
            </a:r>
            <a:r>
              <a:rPr lang="en-US" baseline="0" dirty="0" err="1"/>
              <a:t>học</a:t>
            </a:r>
            <a:r>
              <a:rPr lang="en-US" baseline="0" dirty="0"/>
              <a:t> ATGT.</a:t>
            </a:r>
          </a:p>
          <a:p>
            <a:r>
              <a:rPr lang="en-US" baseline="0" dirty="0" err="1"/>
              <a:t>Đối</a:t>
            </a:r>
            <a:r>
              <a:rPr lang="en-US" baseline="0" dirty="0"/>
              <a:t> </a:t>
            </a:r>
            <a:r>
              <a:rPr lang="en-US" baseline="0" dirty="0" err="1"/>
              <a:t>tượng</a:t>
            </a:r>
            <a:r>
              <a:rPr lang="en-US" baseline="0" dirty="0"/>
              <a:t> </a:t>
            </a:r>
            <a:r>
              <a:rPr lang="en-US" baseline="0" dirty="0" err="1"/>
              <a:t>của</a:t>
            </a:r>
            <a:r>
              <a:rPr lang="en-US" baseline="0" dirty="0"/>
              <a:t> </a:t>
            </a:r>
            <a:r>
              <a:rPr lang="en-US" baseline="0" dirty="0" err="1"/>
              <a:t>chủ</a:t>
            </a:r>
            <a:r>
              <a:rPr lang="en-US" baseline="0" dirty="0"/>
              <a:t> </a:t>
            </a:r>
            <a:r>
              <a:rPr lang="en-US" baseline="0" dirty="0" err="1"/>
              <a:t>đề</a:t>
            </a:r>
            <a:r>
              <a:rPr lang="en-US" baseline="0" dirty="0"/>
              <a:t> </a:t>
            </a:r>
            <a:r>
              <a:rPr lang="en-US" baseline="0" dirty="0" err="1"/>
              <a:t>là</a:t>
            </a:r>
            <a:r>
              <a:rPr lang="en-US" baseline="0" dirty="0"/>
              <a:t> </a:t>
            </a:r>
            <a:r>
              <a:rPr lang="en-US" baseline="0" dirty="0" err="1"/>
              <a:t>học</a:t>
            </a:r>
            <a:r>
              <a:rPr lang="en-US" baseline="0" dirty="0"/>
              <a:t> </a:t>
            </a:r>
            <a:r>
              <a:rPr lang="en-US" baseline="0" dirty="0" err="1"/>
              <a:t>sinh</a:t>
            </a:r>
            <a:r>
              <a:rPr lang="en-US" baseline="0" dirty="0"/>
              <a:t> THPT </a:t>
            </a:r>
            <a:r>
              <a:rPr lang="en-US" baseline="0" dirty="0" err="1"/>
              <a:t>tại</a:t>
            </a:r>
            <a:r>
              <a:rPr lang="en-US" baseline="0" dirty="0"/>
              <a:t> 31 </a:t>
            </a:r>
            <a:r>
              <a:rPr lang="en-US" baseline="0" dirty="0" err="1"/>
              <a:t>tỉnh</a:t>
            </a:r>
            <a:r>
              <a:rPr lang="en-US" baseline="0" dirty="0"/>
              <a:t>/</a:t>
            </a:r>
            <a:r>
              <a:rPr lang="en-US" baseline="0" dirty="0" err="1"/>
              <a:t>thành</a:t>
            </a:r>
            <a:r>
              <a:rPr lang="en-US" baseline="0" dirty="0"/>
              <a:t> </a:t>
            </a:r>
            <a:r>
              <a:rPr lang="en-US" baseline="0" dirty="0" err="1"/>
              <a:t>phố</a:t>
            </a:r>
            <a:endParaRPr lang="en-US" baseline="0" dirty="0"/>
          </a:p>
          <a:p>
            <a:r>
              <a:rPr lang="en-US" baseline="0" dirty="0" err="1"/>
              <a:t>Hình</a:t>
            </a:r>
            <a:r>
              <a:rPr lang="en-US" baseline="0" dirty="0"/>
              <a:t> </a:t>
            </a:r>
            <a:r>
              <a:rPr lang="en-US" baseline="0" dirty="0" err="1"/>
              <a:t>thức</a:t>
            </a:r>
            <a:r>
              <a:rPr lang="en-US" baseline="0" dirty="0"/>
              <a:t> </a:t>
            </a:r>
            <a:r>
              <a:rPr lang="en-US" baseline="0" dirty="0" err="1"/>
              <a:t>triển</a:t>
            </a:r>
            <a:r>
              <a:rPr lang="en-US" baseline="0" dirty="0"/>
              <a:t> </a:t>
            </a:r>
            <a:r>
              <a:rPr lang="en-US" baseline="0" dirty="0" err="1"/>
              <a:t>khai</a:t>
            </a:r>
            <a:r>
              <a:rPr lang="en-US" baseline="0" dirty="0"/>
              <a:t> </a:t>
            </a:r>
            <a:r>
              <a:rPr lang="en-US" baseline="0" dirty="0" err="1"/>
              <a:t>chủ</a:t>
            </a:r>
            <a:r>
              <a:rPr lang="en-US" baseline="0" dirty="0"/>
              <a:t> </a:t>
            </a:r>
            <a:r>
              <a:rPr lang="en-US" baseline="0" dirty="0" err="1"/>
              <a:t>đề</a:t>
            </a:r>
            <a:r>
              <a:rPr lang="en-US" baseline="0" dirty="0"/>
              <a:t> </a:t>
            </a:r>
            <a:r>
              <a:rPr lang="en-US" baseline="0" dirty="0" err="1"/>
              <a:t>đó</a:t>
            </a:r>
            <a:r>
              <a:rPr lang="en-US" baseline="0" dirty="0"/>
              <a:t> </a:t>
            </a:r>
            <a:r>
              <a:rPr lang="en-US" baseline="0" dirty="0" err="1"/>
              <a:t>là</a:t>
            </a:r>
            <a:r>
              <a:rPr lang="en-US" baseline="0" dirty="0"/>
              <a:t> </a:t>
            </a:r>
            <a:r>
              <a:rPr lang="en-US" baseline="0" dirty="0" err="1"/>
              <a:t>đào</a:t>
            </a:r>
            <a:r>
              <a:rPr lang="en-US" baseline="0" dirty="0"/>
              <a:t> </a:t>
            </a:r>
            <a:r>
              <a:rPr lang="en-US" baseline="0" dirty="0" err="1"/>
              <a:t>tạo</a:t>
            </a:r>
            <a:r>
              <a:rPr lang="en-US" baseline="0" dirty="0"/>
              <a:t> </a:t>
            </a:r>
            <a:r>
              <a:rPr lang="en-US" baseline="0" dirty="0" err="1"/>
              <a:t>mẫu</a:t>
            </a:r>
            <a:r>
              <a:rPr lang="en-US" baseline="0" dirty="0"/>
              <a:t>, </a:t>
            </a:r>
            <a:r>
              <a:rPr lang="en-US" baseline="0" dirty="0" err="1"/>
              <a:t>hướng</a:t>
            </a:r>
            <a:r>
              <a:rPr lang="en-US" baseline="0" dirty="0"/>
              <a:t> </a:t>
            </a:r>
            <a:r>
              <a:rPr lang="en-US" baseline="0" dirty="0" err="1"/>
              <a:t>dẫn</a:t>
            </a:r>
            <a:r>
              <a:rPr lang="en-US" baseline="0" dirty="0"/>
              <a:t> </a:t>
            </a:r>
            <a:r>
              <a:rPr lang="en-US" baseline="0" dirty="0" err="1"/>
              <a:t>và</a:t>
            </a:r>
            <a:r>
              <a:rPr lang="en-US" baseline="0" dirty="0"/>
              <a:t> </a:t>
            </a:r>
            <a:r>
              <a:rPr lang="en-US" baseline="0" dirty="0" err="1"/>
              <a:t>chuyển</a:t>
            </a:r>
            <a:r>
              <a:rPr lang="en-US" baseline="0" dirty="0"/>
              <a:t> </a:t>
            </a:r>
            <a:r>
              <a:rPr lang="en-US" baseline="0" dirty="0" err="1"/>
              <a:t>giao</a:t>
            </a:r>
            <a:r>
              <a:rPr lang="en-US" baseline="0" dirty="0"/>
              <a:t> </a:t>
            </a:r>
            <a:r>
              <a:rPr lang="en-US" baseline="0" dirty="0" err="1"/>
              <a:t>tài</a:t>
            </a:r>
            <a:r>
              <a:rPr lang="en-US" baseline="0" dirty="0"/>
              <a:t> </a:t>
            </a:r>
            <a:r>
              <a:rPr lang="en-US" baseline="0" dirty="0" err="1"/>
              <a:t>liệu</a:t>
            </a:r>
            <a:r>
              <a:rPr lang="en-US" baseline="0" dirty="0"/>
              <a:t>, </a:t>
            </a:r>
            <a:r>
              <a:rPr lang="en-US" baseline="0" dirty="0" err="1"/>
              <a:t>phương</a:t>
            </a:r>
            <a:r>
              <a:rPr lang="en-US" baseline="0" dirty="0"/>
              <a:t> </a:t>
            </a:r>
            <a:r>
              <a:rPr lang="en-US" baseline="0" dirty="0" err="1"/>
              <a:t>pháp</a:t>
            </a:r>
            <a:r>
              <a:rPr lang="en-US" baseline="0" dirty="0"/>
              <a:t>, </a:t>
            </a:r>
            <a:r>
              <a:rPr lang="en-US" baseline="0" dirty="0" err="1"/>
              <a:t>để</a:t>
            </a:r>
            <a:r>
              <a:rPr lang="en-US" baseline="0" dirty="0"/>
              <a:t> </a:t>
            </a:r>
            <a:r>
              <a:rPr lang="en-US" baseline="0" dirty="0" err="1"/>
              <a:t>đưa</a:t>
            </a:r>
            <a:r>
              <a:rPr lang="en-US" baseline="0" dirty="0"/>
              <a:t> </a:t>
            </a:r>
            <a:r>
              <a:rPr lang="en-US" baseline="0" dirty="0" err="1"/>
              <a:t>tài</a:t>
            </a:r>
            <a:r>
              <a:rPr lang="en-US" baseline="0" dirty="0"/>
              <a:t> </a:t>
            </a:r>
            <a:r>
              <a:rPr lang="en-US" baseline="0" dirty="0" err="1"/>
              <a:t>liệu</a:t>
            </a:r>
            <a:r>
              <a:rPr lang="en-US" baseline="0" dirty="0"/>
              <a:t> “ATGT </a:t>
            </a:r>
            <a:r>
              <a:rPr lang="en-US" baseline="0" dirty="0" err="1"/>
              <a:t>cho</a:t>
            </a:r>
            <a:r>
              <a:rPr lang="en-US" baseline="0" dirty="0"/>
              <a:t> </a:t>
            </a:r>
            <a:r>
              <a:rPr lang="en-US" baseline="0" dirty="0" err="1"/>
              <a:t>nụ</a:t>
            </a:r>
            <a:r>
              <a:rPr lang="en-US" baseline="0" dirty="0"/>
              <a:t> </a:t>
            </a:r>
            <a:r>
              <a:rPr lang="en-US" baseline="0" dirty="0" err="1"/>
              <a:t>cười</a:t>
            </a:r>
            <a:r>
              <a:rPr lang="en-US" baseline="0" dirty="0"/>
              <a:t> </a:t>
            </a:r>
            <a:r>
              <a:rPr lang="en-US" baseline="0" dirty="0" err="1"/>
              <a:t>ngày</a:t>
            </a:r>
            <a:r>
              <a:rPr lang="en-US" baseline="0" dirty="0"/>
              <a:t> </a:t>
            </a:r>
            <a:r>
              <a:rPr lang="en-US" baseline="0" dirty="0" err="1"/>
              <a:t>mai</a:t>
            </a:r>
            <a:r>
              <a:rPr lang="en-US" baseline="0" dirty="0"/>
              <a:t>” </a:t>
            </a:r>
            <a:r>
              <a:rPr lang="en-US" baseline="0" dirty="0" err="1"/>
              <a:t>vào</a:t>
            </a:r>
            <a:r>
              <a:rPr lang="en-US" baseline="0" dirty="0"/>
              <a:t> </a:t>
            </a:r>
            <a:r>
              <a:rPr lang="en-US" baseline="0" dirty="0" err="1"/>
              <a:t>giảng</a:t>
            </a:r>
            <a:r>
              <a:rPr lang="en-US" baseline="0" dirty="0"/>
              <a:t> </a:t>
            </a:r>
            <a:r>
              <a:rPr lang="en-US" baseline="0" dirty="0" err="1"/>
              <a:t>dạy</a:t>
            </a:r>
            <a:r>
              <a:rPr lang="en-US" baseline="0" dirty="0"/>
              <a:t> </a:t>
            </a:r>
            <a:r>
              <a:rPr lang="en-US" baseline="0" dirty="0" err="1"/>
              <a:t>trong</a:t>
            </a:r>
            <a:r>
              <a:rPr lang="en-US" baseline="0" dirty="0"/>
              <a:t> </a:t>
            </a:r>
            <a:r>
              <a:rPr lang="en-US" baseline="0" dirty="0" err="1"/>
              <a:t>các</a:t>
            </a:r>
            <a:r>
              <a:rPr lang="en-US" baseline="0" dirty="0"/>
              <a:t> </a:t>
            </a:r>
            <a:r>
              <a:rPr lang="en-US" baseline="0" dirty="0" err="1"/>
              <a:t>tiết</a:t>
            </a:r>
            <a:r>
              <a:rPr lang="en-US" baseline="0" dirty="0"/>
              <a:t> </a:t>
            </a:r>
            <a:r>
              <a:rPr lang="en-US" baseline="0" dirty="0" err="1"/>
              <a:t>học</a:t>
            </a:r>
            <a:r>
              <a:rPr lang="en-US" baseline="0" dirty="0"/>
              <a:t> </a:t>
            </a:r>
            <a:r>
              <a:rPr lang="en-US" baseline="0" dirty="0" err="1"/>
              <a:t>ngoại</a:t>
            </a:r>
            <a:r>
              <a:rPr lang="en-US" baseline="0" dirty="0"/>
              <a:t> </a:t>
            </a:r>
            <a:r>
              <a:rPr lang="en-US" baseline="0" dirty="0" err="1"/>
              <a:t>khóa</a:t>
            </a:r>
            <a:r>
              <a:rPr lang="en-US" baseline="0" dirty="0"/>
              <a:t> </a:t>
            </a:r>
            <a:r>
              <a:rPr lang="en-US" baseline="0" dirty="0" err="1"/>
              <a:t>hoặc</a:t>
            </a:r>
            <a:r>
              <a:rPr lang="en-US" baseline="0" dirty="0"/>
              <a:t> </a:t>
            </a:r>
            <a:r>
              <a:rPr lang="en-US" baseline="0" dirty="0" err="1"/>
              <a:t>ngoài</a:t>
            </a:r>
            <a:r>
              <a:rPr lang="en-US" baseline="0" dirty="0"/>
              <a:t> </a:t>
            </a:r>
            <a:r>
              <a:rPr lang="en-US" baseline="0" dirty="0" err="1"/>
              <a:t>giờ</a:t>
            </a:r>
            <a:r>
              <a:rPr lang="en-US" baseline="0" dirty="0"/>
              <a:t> </a:t>
            </a:r>
            <a:r>
              <a:rPr lang="en-US" baseline="0" dirty="0" err="1"/>
              <a:t>lên</a:t>
            </a:r>
            <a:r>
              <a:rPr lang="en-US" baseline="0" dirty="0"/>
              <a:t> </a:t>
            </a:r>
            <a:r>
              <a:rPr lang="en-US" baseline="0" dirty="0" err="1"/>
              <a:t>lớp</a:t>
            </a:r>
            <a:r>
              <a:rPr lang="en-US" baseline="0" dirty="0"/>
              <a:t> </a:t>
            </a:r>
            <a:r>
              <a:rPr lang="en-US" baseline="0" dirty="0" err="1"/>
              <a:t>tại</a:t>
            </a:r>
            <a:r>
              <a:rPr lang="en-US" baseline="0" dirty="0"/>
              <a:t> </a:t>
            </a:r>
            <a:r>
              <a:rPr lang="en-US" baseline="0" dirty="0" err="1"/>
              <a:t>nhà</a:t>
            </a:r>
            <a:r>
              <a:rPr lang="en-US" baseline="0" dirty="0"/>
              <a:t> </a:t>
            </a:r>
            <a:r>
              <a:rPr lang="en-US" baseline="0" dirty="0" err="1"/>
              <a:t>trường</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87600788-04C6-4230-B9B5-59CBDAF0D079}" type="slidenum">
              <a:rPr lang="en-US" smtClean="0"/>
              <a:pPr>
                <a:defRPr/>
              </a:pPr>
              <a:t>9</a:t>
            </a:fld>
            <a:endParaRPr lang="en-US" dirty="0"/>
          </a:p>
        </p:txBody>
      </p:sp>
    </p:spTree>
    <p:extLst>
      <p:ext uri="{BB962C8B-B14F-4D97-AF65-F5344CB8AC3E}">
        <p14:creationId xmlns="" xmlns:p14="http://schemas.microsoft.com/office/powerpoint/2010/main" val="358293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00788-04C6-4230-B9B5-59CBDAF0D0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60385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00788-04C6-4230-B9B5-59CBDAF0D0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603850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00788-04C6-4230-B9B5-59CBDAF0D0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99422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00788-04C6-4230-B9B5-59CBDAF0D0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99422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00788-04C6-4230-B9B5-59CBDAF0D0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02781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384D9E-E700-4333-816F-DAEAAE11B144}" type="datetime1">
              <a:rPr lang="en-US" smtClean="0"/>
              <a:pPr/>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300">
                <a:latin typeface="Tahoma" pitchFamily="34" charset="0"/>
                <a:ea typeface="Tahoma" pitchFamily="34" charset="0"/>
                <a:cs typeface="Tahoma" pitchFamily="34" charset="0"/>
              </a:defRPr>
            </a:lvl1pPr>
          </a:lstStyle>
          <a:p>
            <a:fld id="{D432B386-DDCA-44C4-B75C-BBF4D182FD3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5E76DE-6A41-489D-93A0-0023F72FCC0E}" type="datetime1">
              <a:rPr lang="en-US" smtClean="0"/>
              <a:pPr/>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7F678B-8608-47E0-8E09-F1C216FDCF62}" type="datetime1">
              <a:rPr lang="en-US" smtClean="0"/>
              <a:pPr/>
              <a:t>27/12/2021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C329A-8383-48E3-AB28-864248923EBA}" type="datetime1">
              <a:rPr lang="en-US" smtClean="0"/>
              <a:pPr/>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06A6D-7BA2-4759-B88B-B051DDA922F2}" type="datetime1">
              <a:rPr lang="en-US" smtClean="0"/>
              <a:pPr/>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76D88A-D38A-47AB-AD28-F5A83F7093B5}" type="datetime1">
              <a:rPr lang="en-US" smtClean="0"/>
              <a:pPr/>
              <a:t>27/12/2021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6001E4-59B8-45AC-B87F-B5D4160C9F0F}" type="datetime1">
              <a:rPr lang="en-US" smtClean="0"/>
              <a:pPr/>
              <a:t>27/12/2021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75AB4-35F7-4483-B38A-860B11749386}" type="datetime1">
              <a:rPr lang="en-US" smtClean="0"/>
              <a:pPr/>
              <a:t>27/12/2021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78386-A6A6-4588-98F4-83A8C39F1106}" type="datetime1">
              <a:rPr lang="en-US" smtClean="0"/>
              <a:pPr/>
              <a:t>27/12/2021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735A0C-4ED1-41B4-8FF9-2F1E603BE783}" type="datetime1">
              <a:rPr lang="en-US" smtClean="0"/>
              <a:pPr/>
              <a:t>27/12/2021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74BE69-8FF3-4B87-BF38-6EB6786ECAF0}" type="datetime1">
              <a:rPr lang="en-US" smtClean="0"/>
              <a:pPr/>
              <a:t>27/12/2021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478F2-DB66-4F58-9C63-F1F53F538CC8}" type="datetime1">
              <a:rPr lang="en-US" smtClean="0"/>
              <a:pPr/>
              <a:t>27/12/2021</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34200" y="6470996"/>
            <a:ext cx="2133600" cy="365125"/>
          </a:xfrm>
          <a:prstGeom prst="rect">
            <a:avLst/>
          </a:prstGeom>
        </p:spPr>
        <p:txBody>
          <a:bodyPr vert="horz" lIns="91440" tIns="45720" rIns="91440" bIns="45720" rtlCol="0" anchor="ctr"/>
          <a:lstStyle>
            <a:lvl1pPr algn="r">
              <a:defRPr sz="1400">
                <a:solidFill>
                  <a:schemeClr val="tx1">
                    <a:tint val="75000"/>
                  </a:schemeClr>
                </a:solidFill>
                <a:latin typeface="Tahoma" pitchFamily="34" charset="0"/>
                <a:ea typeface="Tahoma" pitchFamily="34" charset="0"/>
                <a:cs typeface="Tahoma" pitchFamily="34" charset="0"/>
              </a:defRPr>
            </a:lvl1pPr>
          </a:lstStyle>
          <a:p>
            <a:fld id="{D432B386-DDCA-44C4-B75C-BBF4D182FD3B}" type="slidenum">
              <a:rPr lang="en-US" smtClean="0"/>
              <a:pPr/>
              <a:t>‹#›</a:t>
            </a:fld>
            <a:endParaRPr lang="en-US" dirty="0"/>
          </a:p>
        </p:txBody>
      </p:sp>
      <p:sp>
        <p:nvSpPr>
          <p:cNvPr id="7" name="Flowchart: Process 6"/>
          <p:cNvSpPr/>
          <p:nvPr userDrawn="1"/>
        </p:nvSpPr>
        <p:spPr>
          <a:xfrm>
            <a:off x="0" y="1"/>
            <a:ext cx="9144000" cy="552451"/>
          </a:xfrm>
          <a:prstGeom prst="flowChartProcess">
            <a:avLst/>
          </a:prstGeom>
          <a:solidFill>
            <a:srgbClr val="000099"/>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defRPr/>
            </a:pP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19.jpeg"/><Relationship Id="rId5" Type="http://schemas.openxmlformats.org/officeDocument/2006/relationships/image" Target="../media/image14.jpeg"/><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2.wdp"/><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1</a:t>
            </a:fld>
            <a:endParaRPr lang="en-US"/>
          </a:p>
        </p:txBody>
      </p:sp>
      <p:sp>
        <p:nvSpPr>
          <p:cNvPr id="6" name="Rectangle 5"/>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extLst>
              <a:ext uri="{28A0092B-C50C-407E-A947-70E740481C1C}">
                <a14:useLocalDpi xmlns="" xmlns:a14="http://schemas.microsoft.com/office/drawing/2010/main" val="0"/>
              </a:ext>
            </a:extLst>
          </a:blip>
          <a:srcRect l="65110" t="5442" b="87964"/>
          <a:stretch>
            <a:fillRect/>
          </a:stretch>
        </p:blipFill>
        <p:spPr>
          <a:xfrm>
            <a:off x="5918200" y="228600"/>
            <a:ext cx="3225800" cy="457200"/>
          </a:xfrm>
          <a:prstGeom prst="rect">
            <a:avLst/>
          </a:prstGeom>
        </p:spPr>
      </p:pic>
      <p:sp>
        <p:nvSpPr>
          <p:cNvPr id="15" name="TextBox 14"/>
          <p:cNvSpPr txBox="1"/>
          <p:nvPr/>
        </p:nvSpPr>
        <p:spPr>
          <a:xfrm>
            <a:off x="228600" y="205798"/>
            <a:ext cx="4800600" cy="353943"/>
          </a:xfrm>
          <a:prstGeom prst="rect">
            <a:avLst/>
          </a:prstGeom>
          <a:noFill/>
        </p:spPr>
        <p:txBody>
          <a:bodyPr wrap="square" rtlCol="0">
            <a:spAutoFit/>
          </a:bodyPr>
          <a:lstStyle/>
          <a:p>
            <a:r>
              <a:rPr lang="vi-VN" sz="1700" b="1" smtClean="0">
                <a:solidFill>
                  <a:srgbClr val="FF0000"/>
                </a:solidFill>
                <a:latin typeface="Times New Roman" pitchFamily="18" charset="0"/>
                <a:cs typeface="Times New Roman" pitchFamily="18" charset="0"/>
              </a:rPr>
              <a:t>SỞ  GIÁO DỤC VÀ ĐÀO TẠO HẢI PHÒNG</a:t>
            </a:r>
            <a:endParaRPr lang="en-US" sz="1700" b="1">
              <a:solidFill>
                <a:srgbClr val="FF0000"/>
              </a:solidFill>
              <a:latin typeface="Times New Roman" pitchFamily="18" charset="0"/>
              <a:cs typeface="Times New Roman" pitchFamily="18" charset="0"/>
            </a:endParaRPr>
          </a:p>
        </p:txBody>
      </p:sp>
      <p:cxnSp>
        <p:nvCxnSpPr>
          <p:cNvPr id="16" name="Straight Connector 15"/>
          <p:cNvCxnSpPr/>
          <p:nvPr/>
        </p:nvCxnSpPr>
        <p:spPr>
          <a:xfrm>
            <a:off x="1315358" y="524332"/>
            <a:ext cx="2286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 y="2286000"/>
            <a:ext cx="7696200" cy="369332"/>
          </a:xfrm>
          <a:prstGeom prst="rect">
            <a:avLst/>
          </a:prstGeom>
          <a:noFill/>
        </p:spPr>
        <p:txBody>
          <a:bodyPr wrap="square" rtlCol="0">
            <a:spAutoFit/>
          </a:bodyPr>
          <a:lstStyle/>
          <a:p>
            <a:endParaRPr lang="en-US"/>
          </a:p>
        </p:txBody>
      </p:sp>
      <p:sp>
        <p:nvSpPr>
          <p:cNvPr id="20" name="Rectangle 19"/>
          <p:cNvSpPr/>
          <p:nvPr/>
        </p:nvSpPr>
        <p:spPr>
          <a:xfrm>
            <a:off x="2286000" y="1752600"/>
            <a:ext cx="4608955" cy="923330"/>
          </a:xfrm>
          <a:prstGeom prst="rect">
            <a:avLst/>
          </a:prstGeom>
          <a:noFill/>
        </p:spPr>
        <p:txBody>
          <a:bodyPr wrap="none" lIns="91440" tIns="45720" rIns="91440" bIns="45720">
            <a:spAutoFit/>
          </a:bodyPr>
          <a:lstStyle/>
          <a:p>
            <a:pPr algn="ctr"/>
            <a:r>
              <a:rPr lang="vi-VN" sz="5400" b="1" smtClean="0">
                <a:ln w="1905"/>
                <a:solidFill>
                  <a:srgbClr val="FF0000"/>
                </a:solidFill>
                <a:effectLst>
                  <a:innerShdw blurRad="69850" dist="43180" dir="5400000">
                    <a:srgbClr val="000000">
                      <a:alpha val="65000"/>
                    </a:srgbClr>
                  </a:innerShdw>
                </a:effectLst>
                <a:latin typeface=".VnBodoniH" pitchFamily="34" charset="0"/>
              </a:rPr>
              <a:t>tËp huÊn </a:t>
            </a:r>
            <a:endParaRPr lang="en-US" sz="5400" b="1" cap="none" spc="0">
              <a:ln w="1905"/>
              <a:solidFill>
                <a:srgbClr val="FF0000"/>
              </a:solidFill>
              <a:effectLst>
                <a:innerShdw blurRad="69850" dist="43180" dir="5400000">
                  <a:srgbClr val="000000">
                    <a:alpha val="65000"/>
                  </a:srgbClr>
                </a:innerShdw>
              </a:effectLst>
              <a:latin typeface=".VnHelvetInsH" pitchFamily="34" charset="0"/>
            </a:endParaRPr>
          </a:p>
        </p:txBody>
      </p:sp>
      <p:sp>
        <p:nvSpPr>
          <p:cNvPr id="21" name="TextBox 20"/>
          <p:cNvSpPr txBox="1"/>
          <p:nvPr/>
        </p:nvSpPr>
        <p:spPr>
          <a:xfrm>
            <a:off x="0" y="2819400"/>
            <a:ext cx="9144000" cy="1631216"/>
          </a:xfrm>
          <a:prstGeom prst="rect">
            <a:avLst/>
          </a:prstGeom>
          <a:noFill/>
        </p:spPr>
        <p:txBody>
          <a:bodyPr wrap="square" rtlCol="0">
            <a:spAutoFit/>
          </a:bodyPr>
          <a:lstStyle/>
          <a:p>
            <a:pPr algn="ctr">
              <a:lnSpc>
                <a:spcPts val="3000"/>
              </a:lnSpc>
            </a:pPr>
            <a:r>
              <a:rPr lang="vi-VN" sz="2300" smtClean="0">
                <a:solidFill>
                  <a:srgbClr val="0033CC"/>
                </a:solidFill>
                <a:latin typeface=".VnHelvetInsH" pitchFamily="34" charset="0"/>
              </a:rPr>
              <a:t>N©ng cao n¨ng lùc cho c¸n bé qu¶n lý, gi¸o viªn tiÓu häc</a:t>
            </a:r>
          </a:p>
          <a:p>
            <a:pPr algn="ctr">
              <a:lnSpc>
                <a:spcPts val="3000"/>
              </a:lnSpc>
            </a:pPr>
            <a:r>
              <a:rPr lang="vi-VN" sz="2300" smtClean="0">
                <a:solidFill>
                  <a:srgbClr val="0033CC"/>
                </a:solidFill>
                <a:latin typeface=".VnHelvetInsH" pitchFamily="34" charset="0"/>
              </a:rPr>
              <a:t>VÒ tµi liÖu gi¸o dôc an toµn giao th«ng dµnh cho häc sinh tiÓu häc</a:t>
            </a:r>
          </a:p>
          <a:p>
            <a:pPr algn="ctr">
              <a:lnSpc>
                <a:spcPts val="3000"/>
              </a:lnSpc>
            </a:pPr>
            <a:r>
              <a:rPr lang="vi-VN" sz="2300" smtClean="0">
                <a:solidFill>
                  <a:srgbClr val="0033CC"/>
                </a:solidFill>
                <a:latin typeface=".VnHelvetInsH" pitchFamily="34" charset="0"/>
              </a:rPr>
              <a:t>Ch­¬ng tr×nh “an toµn giao th«ng cho nô c­êi trÎ th¬”</a:t>
            </a:r>
          </a:p>
          <a:p>
            <a:pPr algn="ctr">
              <a:lnSpc>
                <a:spcPts val="3000"/>
              </a:lnSpc>
            </a:pPr>
            <a:r>
              <a:rPr lang="vi-VN" sz="2300" smtClean="0">
                <a:solidFill>
                  <a:srgbClr val="0033CC"/>
                </a:solidFill>
                <a:latin typeface=".VnHelvetInsH" pitchFamily="34" charset="0"/>
              </a:rPr>
              <a:t>N¨m häc 2021 - 2022</a:t>
            </a:r>
            <a:endParaRPr lang="en-US" sz="2300">
              <a:solidFill>
                <a:srgbClr val="0033CC"/>
              </a:solidFill>
              <a:latin typeface=".VnExoticH" pitchFamily="34" charset="0"/>
            </a:endParaRPr>
          </a:p>
        </p:txBody>
      </p:sp>
      <p:sp>
        <p:nvSpPr>
          <p:cNvPr id="24" name="TextBox 23"/>
          <p:cNvSpPr txBox="1"/>
          <p:nvPr/>
        </p:nvSpPr>
        <p:spPr>
          <a:xfrm>
            <a:off x="533400" y="4953000"/>
            <a:ext cx="8077200" cy="430887"/>
          </a:xfrm>
          <a:prstGeom prst="rect">
            <a:avLst/>
          </a:prstGeom>
          <a:noFill/>
        </p:spPr>
        <p:txBody>
          <a:bodyPr wrap="square" rtlCol="0">
            <a:spAutoFit/>
          </a:bodyPr>
          <a:lstStyle/>
          <a:p>
            <a:pPr algn="ctr"/>
            <a:r>
              <a:rPr lang="vi-VN" sz="2200" b="1" i="1" smtClean="0">
                <a:solidFill>
                  <a:srgbClr val="0033CC"/>
                </a:solidFill>
                <a:latin typeface="+mj-lt"/>
              </a:rPr>
              <a:t>Hải Phòng, ngày  29 tháng 12 năm 2021</a:t>
            </a:r>
            <a:endParaRPr lang="en-US" sz="2200" b="1" i="1">
              <a:solidFill>
                <a:srgbClr val="0033CC"/>
              </a:solidFill>
              <a:latin typeface="+mj-lt"/>
            </a:endParaRPr>
          </a:p>
        </p:txBody>
      </p:sp>
    </p:spTree>
    <p:extLst>
      <p:ext uri="{BB962C8B-B14F-4D97-AF65-F5344CB8AC3E}">
        <p14:creationId xmlns="" xmlns:p14="http://schemas.microsoft.com/office/powerpoint/2010/main" val="3345449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92505" y="1019073"/>
            <a:ext cx="3505200" cy="11094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err="1">
                <a:latin typeface="Tahoma" panose="020B0604030504040204" pitchFamily="34" charset="0"/>
                <a:ea typeface="Tahoma" panose="020B0604030504040204" pitchFamily="34" charset="0"/>
                <a:cs typeface="Tahoma" panose="020B0604030504040204" pitchFamily="34" charset="0"/>
              </a:rPr>
              <a:t>Ch</a:t>
            </a:r>
            <a:r>
              <a:rPr lang="vi-VN" b="1" dirty="0">
                <a:latin typeface="Tahoma" panose="020B0604030504040204" pitchFamily="34" charset="0"/>
                <a:ea typeface="Tahoma" panose="020B0604030504040204" pitchFamily="34" charset="0"/>
                <a:cs typeface="Tahoma" panose="020B0604030504040204" pitchFamily="34" charset="0"/>
              </a:rPr>
              <a:t>ư</a:t>
            </a:r>
            <a:r>
              <a:rPr lang="en-US" b="1" dirty="0" err="1">
                <a:latin typeface="Tahoma" panose="020B0604030504040204" pitchFamily="34" charset="0"/>
                <a:ea typeface="Tahoma" panose="020B0604030504040204" pitchFamily="34" charset="0"/>
                <a:cs typeface="Tahoma" panose="020B0604030504040204" pitchFamily="34" charset="0"/>
              </a:rPr>
              <a:t>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solidFill>
                  <a:srgbClr val="000099"/>
                </a:solidFill>
                <a:latin typeface="Tahoma" panose="020B0604030504040204" pitchFamily="34" charset="0"/>
                <a:ea typeface="Tahoma" panose="020B0604030504040204" pitchFamily="34" charset="0"/>
                <a:cs typeface="Tahoma" panose="020B0604030504040204" pitchFamily="34" charset="0"/>
              </a:rPr>
              <a:t>“ATGT </a:t>
            </a:r>
            <a:r>
              <a:rPr lang="en-US" b="1" dirty="0" err="1">
                <a:solidFill>
                  <a:srgbClr val="000099"/>
                </a:solidFill>
                <a:latin typeface="Tahoma" panose="020B0604030504040204" pitchFamily="34" charset="0"/>
                <a:ea typeface="Tahoma" panose="020B0604030504040204" pitchFamily="34" charset="0"/>
                <a:cs typeface="Tahoma" panose="020B0604030504040204" pitchFamily="34" charset="0"/>
              </a:rPr>
              <a:t>cho</a:t>
            </a:r>
            <a:r>
              <a:rPr lang="en-US" b="1"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99"/>
                </a:solidFill>
                <a:latin typeface="Tahoma" panose="020B0604030504040204" pitchFamily="34" charset="0"/>
                <a:ea typeface="Tahoma" panose="020B0604030504040204" pitchFamily="34" charset="0"/>
                <a:cs typeface="Tahoma" panose="020B0604030504040204" pitchFamily="34" charset="0"/>
              </a:rPr>
              <a:t>nụ</a:t>
            </a:r>
            <a:r>
              <a:rPr lang="en-US" b="1" dirty="0">
                <a:solidFill>
                  <a:srgbClr val="000099"/>
                </a:solidFill>
                <a:latin typeface="Tahoma" panose="020B0604030504040204" pitchFamily="34" charset="0"/>
                <a:ea typeface="Tahoma" panose="020B0604030504040204" pitchFamily="34" charset="0"/>
                <a:cs typeface="Tahoma" panose="020B0604030504040204" pitchFamily="34" charset="0"/>
              </a:rPr>
              <a:t> c</a:t>
            </a:r>
            <a:r>
              <a:rPr lang="vi-VN" b="1" dirty="0">
                <a:solidFill>
                  <a:srgbClr val="000099"/>
                </a:solidFill>
                <a:latin typeface="Tahoma" panose="020B0604030504040204" pitchFamily="34" charset="0"/>
                <a:ea typeface="Tahoma" panose="020B0604030504040204" pitchFamily="34" charset="0"/>
                <a:cs typeface="Tahoma" panose="020B0604030504040204" pitchFamily="34" charset="0"/>
              </a:rPr>
              <a:t>ư</a:t>
            </a:r>
            <a:r>
              <a:rPr lang="en-US" b="1" dirty="0" err="1">
                <a:solidFill>
                  <a:srgbClr val="000099"/>
                </a:solidFill>
                <a:latin typeface="Tahoma" panose="020B0604030504040204" pitchFamily="34" charset="0"/>
                <a:ea typeface="Tahoma" panose="020B0604030504040204" pitchFamily="34" charset="0"/>
                <a:cs typeface="Tahoma" panose="020B0604030504040204" pitchFamily="34" charset="0"/>
              </a:rPr>
              <a:t>ời</a:t>
            </a:r>
            <a:r>
              <a:rPr lang="en-US" b="1"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99"/>
                </a:solidFill>
                <a:latin typeface="Tahoma" panose="020B0604030504040204" pitchFamily="34" charset="0"/>
                <a:ea typeface="Tahoma" panose="020B0604030504040204" pitchFamily="34" charset="0"/>
                <a:cs typeface="Tahoma" panose="020B0604030504040204" pitchFamily="34" charset="0"/>
              </a:rPr>
              <a:t>trẻ</a:t>
            </a:r>
            <a:r>
              <a:rPr lang="en-US" b="1"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99"/>
                </a:solidFill>
                <a:latin typeface="Tahoma" panose="020B0604030504040204" pitchFamily="34" charset="0"/>
                <a:ea typeface="Tahoma" panose="020B0604030504040204" pitchFamily="34" charset="0"/>
                <a:cs typeface="Tahoma" panose="020B0604030504040204" pitchFamily="34" charset="0"/>
              </a:rPr>
              <a:t>th</a:t>
            </a:r>
            <a:r>
              <a:rPr lang="vi-VN" b="1" dirty="0">
                <a:solidFill>
                  <a:srgbClr val="000099"/>
                </a:solidFill>
                <a:latin typeface="Tahoma" panose="020B0604030504040204" pitchFamily="34" charset="0"/>
                <a:ea typeface="Tahoma" panose="020B0604030504040204" pitchFamily="34" charset="0"/>
                <a:cs typeface="Tahoma" panose="020B0604030504040204" pitchFamily="34" charset="0"/>
              </a:rPr>
              <a:t>ơ</a:t>
            </a:r>
            <a:r>
              <a:rPr lang="en-US" b="1" dirty="0">
                <a:solidFill>
                  <a:srgbClr val="000099"/>
                </a:solidFill>
                <a:latin typeface="Tahoma" panose="020B0604030504040204" pitchFamily="34" charset="0"/>
                <a:ea typeface="Tahoma" panose="020B0604030504040204" pitchFamily="34" charset="0"/>
                <a:cs typeface="Tahoma" panose="020B0604030504040204" pitchFamily="34" charset="0"/>
              </a:rPr>
              <a:t>”</a:t>
            </a:r>
          </a:p>
        </p:txBody>
      </p:sp>
      <p:sp>
        <p:nvSpPr>
          <p:cNvPr id="6" name="Rounded Rectangle 5"/>
          <p:cNvSpPr/>
          <p:nvPr/>
        </p:nvSpPr>
        <p:spPr>
          <a:xfrm>
            <a:off x="811305" y="2781050"/>
            <a:ext cx="3417125" cy="3556995"/>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en-US" b="1" dirty="0" err="1">
                <a:latin typeface="Times New Roman" pitchFamily="18" charset="0"/>
                <a:ea typeface="Tahoma" panose="020B0604030504040204" pitchFamily="34" charset="0"/>
                <a:cs typeface="Times New Roman" pitchFamily="18" charset="0"/>
              </a:rPr>
              <a:t>Hoạt</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động</a:t>
            </a:r>
            <a:r>
              <a:rPr lang="en-US" b="1" dirty="0">
                <a:latin typeface="Times New Roman" pitchFamily="18" charset="0"/>
                <a:ea typeface="Tahoma" panose="020B0604030504040204" pitchFamily="34" charset="0"/>
                <a:cs typeface="Times New Roman" pitchFamily="18" charset="0"/>
              </a:rPr>
              <a:t> 1</a:t>
            </a:r>
            <a:r>
              <a:rPr lang="en-US" b="1" dirty="0" smtClean="0">
                <a:latin typeface="Times New Roman" pitchFamily="18" charset="0"/>
                <a:ea typeface="Tahoma" panose="020B0604030504040204" pitchFamily="34" charset="0"/>
                <a:cs typeface="Times New Roman" pitchFamily="18" charset="0"/>
              </a:rPr>
              <a:t>:</a:t>
            </a:r>
          </a:p>
          <a:p>
            <a:pPr algn="ctr"/>
            <a:r>
              <a:rPr lang="en-US" dirty="0" err="1" smtClean="0">
                <a:latin typeface="Times New Roman" pitchFamily="18" charset="0"/>
                <a:ea typeface="Tahoma" panose="020B0604030504040204" pitchFamily="34" charset="0"/>
                <a:cs typeface="Times New Roman" pitchFamily="18" charset="0"/>
              </a:rPr>
              <a:t>Tập</a:t>
            </a:r>
            <a:r>
              <a:rPr lang="en-US" dirty="0" smtClean="0">
                <a:latin typeface="Times New Roman" pitchFamily="18" charset="0"/>
                <a:ea typeface="Tahoma" panose="020B0604030504040204" pitchFamily="34" charset="0"/>
                <a:cs typeface="Times New Roman" pitchFamily="18" charset="0"/>
              </a:rPr>
              <a:t> </a:t>
            </a:r>
            <a:r>
              <a:rPr lang="en-US" dirty="0" err="1" smtClean="0">
                <a:latin typeface="Times New Roman" pitchFamily="18" charset="0"/>
                <a:ea typeface="Tahoma" panose="020B0604030504040204" pitchFamily="34" charset="0"/>
                <a:cs typeface="Times New Roman" pitchFamily="18" charset="0"/>
              </a:rPr>
              <a:t>huấn</a:t>
            </a:r>
            <a:r>
              <a:rPr lang="en-US" dirty="0" smtClean="0">
                <a:latin typeface="Times New Roman" pitchFamily="18" charset="0"/>
                <a:ea typeface="Tahoma" panose="020B0604030504040204" pitchFamily="34" charset="0"/>
                <a:cs typeface="Times New Roman" pitchFamily="18" charset="0"/>
              </a:rPr>
              <a:t> </a:t>
            </a:r>
            <a:r>
              <a:rPr lang="en-US" dirty="0" err="1" smtClean="0">
                <a:latin typeface="Times New Roman" pitchFamily="18" charset="0"/>
                <a:ea typeface="Tahoma" panose="020B0604030504040204" pitchFamily="34" charset="0"/>
                <a:cs typeface="Times New Roman" pitchFamily="18" charset="0"/>
              </a:rPr>
              <a:t>giáo</a:t>
            </a:r>
            <a:r>
              <a:rPr lang="en-US" dirty="0" smtClean="0">
                <a:latin typeface="Times New Roman" pitchFamily="18" charset="0"/>
                <a:ea typeface="Tahoma" panose="020B0604030504040204" pitchFamily="34" charset="0"/>
                <a:cs typeface="Times New Roman" pitchFamily="18" charset="0"/>
              </a:rPr>
              <a:t> </a:t>
            </a:r>
            <a:r>
              <a:rPr lang="en-US" dirty="0" err="1" smtClean="0">
                <a:latin typeface="Times New Roman" pitchFamily="18" charset="0"/>
                <a:ea typeface="Tahoma" panose="020B0604030504040204" pitchFamily="34" charset="0"/>
                <a:cs typeface="Times New Roman" pitchFamily="18" charset="0"/>
              </a:rPr>
              <a:t>viên</a:t>
            </a:r>
            <a:r>
              <a:rPr lang="en-US" dirty="0" smtClean="0">
                <a:latin typeface="Times New Roman" pitchFamily="18" charset="0"/>
                <a:ea typeface="Tahoma" panose="020B0604030504040204" pitchFamily="34" charset="0"/>
                <a:cs typeface="Times New Roman" pitchFamily="18" charset="0"/>
              </a:rPr>
              <a:t>, </a:t>
            </a:r>
            <a:r>
              <a:rPr lang="en-US" dirty="0" err="1" smtClean="0">
                <a:latin typeface="Times New Roman" pitchFamily="18" charset="0"/>
                <a:ea typeface="Tahoma" panose="020B0604030504040204" pitchFamily="34" charset="0"/>
                <a:cs typeface="Times New Roman" pitchFamily="18" charset="0"/>
              </a:rPr>
              <a:t>hỗ</a:t>
            </a:r>
            <a:r>
              <a:rPr lang="en-US" dirty="0" smtClean="0">
                <a:latin typeface="Times New Roman" pitchFamily="18" charset="0"/>
                <a:ea typeface="Tahoma" panose="020B0604030504040204" pitchFamily="34" charset="0"/>
                <a:cs typeface="Times New Roman" pitchFamily="18" charset="0"/>
              </a:rPr>
              <a:t> </a:t>
            </a:r>
            <a:r>
              <a:rPr lang="en-US" err="1">
                <a:latin typeface="Times New Roman" pitchFamily="18" charset="0"/>
                <a:ea typeface="Tahoma" panose="020B0604030504040204" pitchFamily="34" charset="0"/>
                <a:cs typeface="Times New Roman" pitchFamily="18" charset="0"/>
              </a:rPr>
              <a:t>trợ</a:t>
            </a:r>
            <a:r>
              <a:rPr lang="en-US">
                <a:latin typeface="Times New Roman" pitchFamily="18" charset="0"/>
                <a:ea typeface="Tahoma" panose="020B0604030504040204" pitchFamily="34" charset="0"/>
                <a:cs typeface="Times New Roman" pitchFamily="18" charset="0"/>
              </a:rPr>
              <a:t> </a:t>
            </a:r>
            <a:endParaRPr lang="vi-VN" smtClean="0">
              <a:latin typeface="Times New Roman" pitchFamily="18" charset="0"/>
              <a:ea typeface="Tahoma" panose="020B0604030504040204" pitchFamily="34" charset="0"/>
              <a:cs typeface="Times New Roman" pitchFamily="18" charset="0"/>
            </a:endParaRPr>
          </a:p>
          <a:p>
            <a:pPr algn="ctr"/>
            <a:r>
              <a:rPr lang="en-US" smtClean="0">
                <a:latin typeface="Times New Roman" pitchFamily="18" charset="0"/>
                <a:ea typeface="Tahoma" panose="020B0604030504040204" pitchFamily="34" charset="0"/>
                <a:cs typeface="Times New Roman" pitchFamily="18" charset="0"/>
              </a:rPr>
              <a:t>tài </a:t>
            </a:r>
            <a:r>
              <a:rPr lang="en-US" dirty="0" err="1" smtClean="0">
                <a:latin typeface="Times New Roman" pitchFamily="18" charset="0"/>
                <a:ea typeface="Tahoma" panose="020B0604030504040204" pitchFamily="34" charset="0"/>
                <a:cs typeface="Times New Roman" pitchFamily="18" charset="0"/>
              </a:rPr>
              <a:t>liệu</a:t>
            </a:r>
            <a:r>
              <a:rPr lang="en-US" dirty="0" smtClean="0">
                <a:latin typeface="Times New Roman" pitchFamily="18" charset="0"/>
                <a:ea typeface="Tahoma" panose="020B0604030504040204" pitchFamily="34" charset="0"/>
                <a:cs typeface="Times New Roman" pitchFamily="18" charset="0"/>
              </a:rPr>
              <a:t> </a:t>
            </a:r>
            <a:r>
              <a:rPr lang="en-US" dirty="0" err="1" smtClean="0">
                <a:latin typeface="Times New Roman" pitchFamily="18" charset="0"/>
                <a:ea typeface="Tahoma" panose="020B0604030504040204" pitchFamily="34" charset="0"/>
                <a:cs typeface="Times New Roman" pitchFamily="18" charset="0"/>
              </a:rPr>
              <a:t>giảng</a:t>
            </a:r>
            <a:r>
              <a:rPr lang="en-US" dirty="0" smtClean="0">
                <a:latin typeface="Times New Roman" pitchFamily="18" charset="0"/>
                <a:ea typeface="Tahoma" panose="020B0604030504040204" pitchFamily="34" charset="0"/>
                <a:cs typeface="Times New Roman" pitchFamily="18" charset="0"/>
              </a:rPr>
              <a:t> </a:t>
            </a:r>
            <a:r>
              <a:rPr lang="en-US" dirty="0" err="1" smtClean="0">
                <a:latin typeface="Times New Roman" pitchFamily="18" charset="0"/>
                <a:ea typeface="Tahoma" panose="020B0604030504040204" pitchFamily="34" charset="0"/>
                <a:cs typeface="Times New Roman" pitchFamily="18" charset="0"/>
              </a:rPr>
              <a:t>dạy</a:t>
            </a:r>
            <a:endParaRPr lang="en-US" dirty="0" smtClean="0">
              <a:latin typeface="Times New Roman" pitchFamily="18" charset="0"/>
              <a:ea typeface="Tahoma" panose="020B0604030504040204" pitchFamily="34" charset="0"/>
              <a:cs typeface="Times New Roman" pitchFamily="18" charset="0"/>
            </a:endParaRPr>
          </a:p>
          <a:p>
            <a:pPr algn="ctr"/>
            <a:r>
              <a:rPr lang="en-US" dirty="0" err="1">
                <a:latin typeface="Times New Roman" pitchFamily="18" charset="0"/>
                <a:ea typeface="Tahoma" panose="020B0604030504040204" pitchFamily="34" charset="0"/>
                <a:cs typeface="Times New Roman" pitchFamily="18" charset="0"/>
              </a:rPr>
              <a:t>Triển</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khai</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giảng</a:t>
            </a:r>
            <a:r>
              <a:rPr lang="en-US" dirty="0">
                <a:latin typeface="Times New Roman" pitchFamily="18" charset="0"/>
                <a:ea typeface="Tahoma" panose="020B0604030504040204" pitchFamily="34" charset="0"/>
                <a:cs typeface="Times New Roman" pitchFamily="18" charset="0"/>
              </a:rPr>
              <a:t> </a:t>
            </a:r>
            <a:r>
              <a:rPr lang="en-US" err="1">
                <a:latin typeface="Times New Roman" pitchFamily="18" charset="0"/>
                <a:ea typeface="Tahoma" panose="020B0604030504040204" pitchFamily="34" charset="0"/>
                <a:cs typeface="Times New Roman" pitchFamily="18" charset="0"/>
              </a:rPr>
              <a:t>dạy</a:t>
            </a:r>
            <a:r>
              <a:rPr lang="en-US">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cho</a:t>
            </a:r>
            <a:endParaRPr lang="vi-VN" smtClean="0">
              <a:latin typeface="Times New Roman" pitchFamily="18" charset="0"/>
              <a:ea typeface="Tahoma" panose="020B0604030504040204" pitchFamily="34" charset="0"/>
              <a:cs typeface="Times New Roman" pitchFamily="18" charset="0"/>
            </a:endParaRPr>
          </a:p>
          <a:p>
            <a:pPr algn="ctr"/>
            <a:r>
              <a:rPr lang="en-US" smtClean="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học</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sinh</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tiểu</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học</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và</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dự</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giờ</a:t>
            </a:r>
            <a:endParaRPr lang="en-US" dirty="0">
              <a:latin typeface="Times New Roman" pitchFamily="18" charset="0"/>
              <a:ea typeface="Tahoma" panose="020B0604030504040204" pitchFamily="34" charset="0"/>
              <a:cs typeface="Times New Roman" pitchFamily="18" charset="0"/>
            </a:endParaRPr>
          </a:p>
          <a:p>
            <a:pPr algn="ctr"/>
            <a:endParaRPr lang="en-US" dirty="0">
              <a:latin typeface="Times New Roman" pitchFamily="18" charset="0"/>
              <a:ea typeface="Tahoma" panose="020B0604030504040204" pitchFamily="34" charset="0"/>
              <a:cs typeface="Times New Roman" pitchFamily="18" charset="0"/>
            </a:endParaRPr>
          </a:p>
        </p:txBody>
      </p:sp>
      <p:sp>
        <p:nvSpPr>
          <p:cNvPr id="7" name="Rounded Rectangle 6"/>
          <p:cNvSpPr/>
          <p:nvPr/>
        </p:nvSpPr>
        <p:spPr>
          <a:xfrm>
            <a:off x="4912660" y="2751758"/>
            <a:ext cx="3429000" cy="3595251"/>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en-US" b="1" dirty="0" err="1">
                <a:latin typeface="Times New Roman" pitchFamily="18" charset="0"/>
                <a:ea typeface="Tahoma" panose="020B0604030504040204" pitchFamily="34" charset="0"/>
                <a:cs typeface="Times New Roman" pitchFamily="18" charset="0"/>
              </a:rPr>
              <a:t>Hoạt</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động</a:t>
            </a:r>
            <a:r>
              <a:rPr lang="en-US" b="1" dirty="0">
                <a:latin typeface="Times New Roman" pitchFamily="18" charset="0"/>
                <a:ea typeface="Tahoma" panose="020B0604030504040204" pitchFamily="34" charset="0"/>
                <a:cs typeface="Times New Roman" pitchFamily="18" charset="0"/>
              </a:rPr>
              <a:t> </a:t>
            </a:r>
            <a:r>
              <a:rPr lang="en-US" b="1" dirty="0" smtClean="0">
                <a:latin typeface="Times New Roman" pitchFamily="18" charset="0"/>
                <a:ea typeface="Tahoma" panose="020B0604030504040204" pitchFamily="34" charset="0"/>
                <a:cs typeface="Times New Roman" pitchFamily="18" charset="0"/>
              </a:rPr>
              <a:t>2:</a:t>
            </a:r>
          </a:p>
          <a:p>
            <a:pPr algn="ctr"/>
            <a:r>
              <a:rPr lang="en-US" dirty="0" err="1" smtClean="0">
                <a:latin typeface="Times New Roman" pitchFamily="18" charset="0"/>
                <a:ea typeface="Tahoma" panose="020B0604030504040204" pitchFamily="34" charset="0"/>
                <a:cs typeface="Times New Roman" pitchFamily="18" charset="0"/>
              </a:rPr>
              <a:t>Giao</a:t>
            </a:r>
            <a:r>
              <a:rPr lang="en-US" dirty="0" smtClean="0">
                <a:latin typeface="Times New Roman" pitchFamily="18" charset="0"/>
                <a:ea typeface="Tahoma" panose="020B0604030504040204" pitchFamily="34" charset="0"/>
                <a:cs typeface="Times New Roman" pitchFamily="18" charset="0"/>
              </a:rPr>
              <a:t> </a:t>
            </a:r>
            <a:r>
              <a:rPr lang="en-US" dirty="0">
                <a:latin typeface="Times New Roman" pitchFamily="18" charset="0"/>
                <a:ea typeface="Tahoma" panose="020B0604030504040204" pitchFamily="34" charset="0"/>
                <a:cs typeface="Times New Roman" pitchFamily="18" charset="0"/>
              </a:rPr>
              <a:t>l</a:t>
            </a:r>
            <a:r>
              <a:rPr lang="vi-VN" dirty="0">
                <a:latin typeface="Times New Roman" pitchFamily="18" charset="0"/>
                <a:ea typeface="Tahoma" panose="020B0604030504040204" pitchFamily="34" charset="0"/>
                <a:cs typeface="Times New Roman" pitchFamily="18" charset="0"/>
              </a:rPr>
              <a:t>ư</a:t>
            </a:r>
            <a:r>
              <a:rPr lang="en-US" dirty="0">
                <a:latin typeface="Times New Roman" pitchFamily="18" charset="0"/>
                <a:ea typeface="Tahoma" panose="020B0604030504040204" pitchFamily="34" charset="0"/>
                <a:cs typeface="Times New Roman" pitchFamily="18" charset="0"/>
              </a:rPr>
              <a:t>u </a:t>
            </a:r>
            <a:r>
              <a:rPr lang="en-US" dirty="0" err="1">
                <a:latin typeface="Times New Roman" pitchFamily="18" charset="0"/>
                <a:ea typeface="Tahoma" panose="020B0604030504040204" pitchFamily="34" charset="0"/>
                <a:cs typeface="Times New Roman" pitchFamily="18" charset="0"/>
              </a:rPr>
              <a:t>cấp</a:t>
            </a:r>
            <a:r>
              <a:rPr lang="en-US" dirty="0">
                <a:latin typeface="Times New Roman" pitchFamily="18" charset="0"/>
                <a:ea typeface="Tahoma" panose="020B0604030504040204" pitchFamily="34" charset="0"/>
                <a:cs typeface="Times New Roman" pitchFamily="18" charset="0"/>
              </a:rPr>
              <a:t> Quốc </a:t>
            </a:r>
            <a:r>
              <a:rPr lang="en-US" dirty="0" err="1" smtClean="0">
                <a:latin typeface="Times New Roman" pitchFamily="18" charset="0"/>
                <a:ea typeface="Tahoma" panose="020B0604030504040204" pitchFamily="34" charset="0"/>
                <a:cs typeface="Times New Roman" pitchFamily="18" charset="0"/>
              </a:rPr>
              <a:t>gia</a:t>
            </a:r>
            <a:endParaRPr lang="en-US" dirty="0">
              <a:latin typeface="Times New Roman" pitchFamily="18" charset="0"/>
              <a:ea typeface="Tahoma" panose="020B0604030504040204" pitchFamily="34" charset="0"/>
              <a:cs typeface="Times New Roman" pitchFamily="18" charset="0"/>
            </a:endParaRPr>
          </a:p>
          <a:p>
            <a:pPr algn="ctr"/>
            <a:r>
              <a:rPr lang="en-US" dirty="0">
                <a:latin typeface="Times New Roman" pitchFamily="18" charset="0"/>
                <a:ea typeface="Tahoma" panose="020B0604030504040204" pitchFamily="34" charset="0"/>
                <a:cs typeface="Times New Roman" pitchFamily="18" charset="0"/>
              </a:rPr>
              <a:t>“ATGT </a:t>
            </a:r>
            <a:r>
              <a:rPr lang="en-US" dirty="0" err="1">
                <a:latin typeface="Times New Roman" pitchFamily="18" charset="0"/>
                <a:ea typeface="Tahoma" panose="020B0604030504040204" pitchFamily="34" charset="0"/>
                <a:cs typeface="Times New Roman" pitchFamily="18" charset="0"/>
              </a:rPr>
              <a:t>cho</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nụ</a:t>
            </a:r>
            <a:r>
              <a:rPr lang="en-US" dirty="0">
                <a:latin typeface="Times New Roman" pitchFamily="18" charset="0"/>
                <a:ea typeface="Tahoma" panose="020B0604030504040204" pitchFamily="34" charset="0"/>
                <a:cs typeface="Times New Roman" pitchFamily="18" charset="0"/>
              </a:rPr>
              <a:t> c</a:t>
            </a:r>
            <a:r>
              <a:rPr lang="vi-VN" dirty="0">
                <a:latin typeface="Times New Roman" pitchFamily="18" charset="0"/>
                <a:ea typeface="Tahoma" panose="020B0604030504040204" pitchFamily="34" charset="0"/>
                <a:cs typeface="Times New Roman" pitchFamily="18" charset="0"/>
              </a:rPr>
              <a:t>ư</a:t>
            </a:r>
            <a:r>
              <a:rPr lang="en-US" dirty="0" err="1">
                <a:latin typeface="Times New Roman" pitchFamily="18" charset="0"/>
                <a:ea typeface="Tahoma" panose="020B0604030504040204" pitchFamily="34" charset="0"/>
                <a:cs typeface="Times New Roman" pitchFamily="18" charset="0"/>
              </a:rPr>
              <a:t>ời</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trẻ</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th</a:t>
            </a:r>
            <a:r>
              <a:rPr lang="vi-VN" dirty="0">
                <a:latin typeface="Times New Roman" pitchFamily="18" charset="0"/>
                <a:ea typeface="Tahoma" panose="020B0604030504040204" pitchFamily="34" charset="0"/>
                <a:cs typeface="Times New Roman" pitchFamily="18" charset="0"/>
              </a:rPr>
              <a:t>ơ</a:t>
            </a:r>
            <a:r>
              <a:rPr lang="en-US" dirty="0" smtClean="0">
                <a:latin typeface="Times New Roman" pitchFamily="18" charset="0"/>
                <a:ea typeface="Tahoma" panose="020B0604030504040204" pitchFamily="34" charset="0"/>
                <a:cs typeface="Times New Roman" pitchFamily="18" charset="0"/>
              </a:rPr>
              <a:t>” </a:t>
            </a:r>
            <a:r>
              <a:rPr lang="en-US" dirty="0" err="1" smtClean="0">
                <a:latin typeface="Times New Roman" pitchFamily="18" charset="0"/>
                <a:ea typeface="Tahoma" panose="020B0604030504040204" pitchFamily="34" charset="0"/>
                <a:cs typeface="Times New Roman" pitchFamily="18" charset="0"/>
              </a:rPr>
              <a:t>dành</a:t>
            </a:r>
            <a:r>
              <a:rPr lang="en-US" dirty="0" smtClean="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cho</a:t>
            </a:r>
            <a:r>
              <a:rPr lang="en-US" dirty="0">
                <a:latin typeface="Times New Roman" pitchFamily="18" charset="0"/>
                <a:ea typeface="Tahoma" panose="020B0604030504040204" pitchFamily="34" charset="0"/>
                <a:cs typeface="Times New Roman" pitchFamily="18" charset="0"/>
              </a:rPr>
              <a:t> </a:t>
            </a:r>
            <a:r>
              <a:rPr lang="en-US" dirty="0" smtClean="0">
                <a:latin typeface="Times New Roman" pitchFamily="18" charset="0"/>
                <a:ea typeface="Tahoma" panose="020B0604030504040204" pitchFamily="34" charset="0"/>
                <a:cs typeface="Times New Roman" pitchFamily="18" charset="0"/>
              </a:rPr>
              <a:t>học sinh và giáo viên</a:t>
            </a:r>
            <a:endParaRPr lang="en-US" dirty="0">
              <a:latin typeface="Times New Roman" pitchFamily="18" charset="0"/>
              <a:ea typeface="Tahoma" panose="020B0604030504040204" pitchFamily="34" charset="0"/>
              <a:cs typeface="Times New Roman" pitchFamily="18" charset="0"/>
            </a:endParaRPr>
          </a:p>
        </p:txBody>
      </p:sp>
      <p:cxnSp>
        <p:nvCxnSpPr>
          <p:cNvPr id="9" name="Elbow Connector 8"/>
          <p:cNvCxnSpPr>
            <a:stCxn id="5" idx="2"/>
            <a:endCxn id="6" idx="0"/>
          </p:cNvCxnSpPr>
          <p:nvPr/>
        </p:nvCxnSpPr>
        <p:spPr>
          <a:xfrm rot="5400000">
            <a:off x="3206235" y="1442179"/>
            <a:ext cx="652505" cy="202523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5323831" y="1367749"/>
            <a:ext cx="614248" cy="2171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10396" y="4378540"/>
            <a:ext cx="2212818" cy="1475212"/>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59005" y="4518194"/>
            <a:ext cx="2209800" cy="1473200"/>
          </a:xfrm>
          <a:prstGeom prst="rect">
            <a:avLst/>
          </a:prstGeom>
        </p:spPr>
      </p:pic>
      <p:sp>
        <p:nvSpPr>
          <p:cNvPr id="11" name="Rectangle 10"/>
          <p:cNvSpPr/>
          <p:nvPr/>
        </p:nvSpPr>
        <p:spPr>
          <a:xfrm>
            <a:off x="76199" y="86861"/>
            <a:ext cx="8728365" cy="461665"/>
          </a:xfrm>
          <a:prstGeom prst="rect">
            <a:avLst/>
          </a:prstGeom>
        </p:spPr>
        <p:txBody>
          <a:bodyPr wrap="square">
            <a:spAutoFit/>
          </a:bodyPr>
          <a:lstStyle/>
          <a:p>
            <a:r>
              <a:rPr lang="vi-VN" sz="2400" b="1" smtClean="0">
                <a:solidFill>
                  <a:schemeClr val="bg1"/>
                </a:solidFill>
                <a:latin typeface="Tahoma" pitchFamily="34" charset="0"/>
                <a:ea typeface="Tahoma" pitchFamily="34" charset="0"/>
                <a:cs typeface="Tahoma" pitchFamily="34" charset="0"/>
              </a:rPr>
              <a:t>1</a:t>
            </a:r>
            <a:r>
              <a:rPr lang="en-US" sz="2400" b="1" smtClean="0">
                <a:solidFill>
                  <a:schemeClr val="bg1"/>
                </a:solidFill>
                <a:latin typeface="Tahoma" pitchFamily="34" charset="0"/>
                <a:ea typeface="Tahoma" pitchFamily="34" charset="0"/>
                <a:cs typeface="Tahoma" pitchFamily="34" charset="0"/>
              </a:rPr>
              <a:t>.</a:t>
            </a:r>
            <a:r>
              <a:rPr lang="vi-VN" sz="2400" b="1" smtClean="0">
                <a:solidFill>
                  <a:schemeClr val="bg1"/>
                </a:solidFill>
                <a:latin typeface="Tahoma" pitchFamily="34" charset="0"/>
                <a:ea typeface="Tahoma" pitchFamily="34" charset="0"/>
                <a:cs typeface="Tahoma" pitchFamily="34" charset="0"/>
              </a:rPr>
              <a:t> </a:t>
            </a:r>
            <a:r>
              <a:rPr lang="vi-VN" sz="2400" b="1" dirty="0">
                <a:solidFill>
                  <a:schemeClr val="bg1"/>
                </a:solidFill>
                <a:latin typeface="Tahoma" pitchFamily="34" charset="0"/>
                <a:ea typeface="Tahoma" pitchFamily="34" charset="0"/>
                <a:cs typeface="Tahoma" pitchFamily="34" charset="0"/>
              </a:rPr>
              <a:t>Giới thiệu chương trình “ATGT cho nụ cười </a:t>
            </a:r>
            <a:r>
              <a:rPr lang="en-US" sz="2400" b="1" dirty="0" err="1">
                <a:solidFill>
                  <a:schemeClr val="bg1"/>
                </a:solidFill>
                <a:latin typeface="Tahoma" pitchFamily="34" charset="0"/>
                <a:ea typeface="Tahoma" pitchFamily="34" charset="0"/>
                <a:cs typeface="Tahoma" pitchFamily="34" charset="0"/>
              </a:rPr>
              <a:t>trẻ</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thơ</a:t>
            </a:r>
            <a:r>
              <a:rPr lang="vi-VN" sz="2400" b="1" dirty="0">
                <a:solidFill>
                  <a:schemeClr val="bg1"/>
                </a:solidFill>
                <a:latin typeface="Tahoma" pitchFamily="34" charset="0"/>
                <a:ea typeface="Tahoma" pitchFamily="34" charset="0"/>
                <a:cs typeface="Tahoma" pitchFamily="34" charset="0"/>
              </a:rPr>
              <a:t>”</a:t>
            </a:r>
          </a:p>
        </p:txBody>
      </p:sp>
      <p:sp>
        <p:nvSpPr>
          <p:cNvPr id="17" name="Slide Number Placeholder 16"/>
          <p:cNvSpPr>
            <a:spLocks noGrp="1"/>
          </p:cNvSpPr>
          <p:nvPr>
            <p:ph type="sldNum" sz="quarter" idx="12"/>
          </p:nvPr>
        </p:nvSpPr>
        <p:spPr/>
        <p:txBody>
          <a:bodyPr/>
          <a:lstStyle/>
          <a:p>
            <a:fld id="{D432B386-DDCA-44C4-B75C-BBF4D182FD3B}" type="slidenum">
              <a:rPr lang="en-US" smtClean="0"/>
              <a:pPr/>
              <a:t>10</a:t>
            </a:fld>
            <a:endParaRPr lang="en-US"/>
          </a:p>
        </p:txBody>
      </p:sp>
    </p:spTree>
    <p:extLst>
      <p:ext uri="{BB962C8B-B14F-4D97-AF65-F5344CB8AC3E}">
        <p14:creationId xmlns="" xmlns:p14="http://schemas.microsoft.com/office/powerpoint/2010/main" val="146568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par>
                          <p:cTn id="19" fill="hold">
                            <p:stCondLst>
                              <p:cond delay="2500"/>
                            </p:stCondLst>
                            <p:childTnLst>
                              <p:par>
                                <p:cTn id="20" presetID="2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1000"/>
                                        <p:tgtEl>
                                          <p:spTgt spid="10"/>
                                        </p:tgtEl>
                                      </p:cBhvr>
                                    </p:animEffect>
                                  </p:childTnLst>
                                </p:cTn>
                              </p:par>
                            </p:childTnLst>
                          </p:cTn>
                        </p:par>
                        <p:par>
                          <p:cTn id="23" fill="hold">
                            <p:stCondLst>
                              <p:cond delay="3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1000"/>
                                        <p:tgtEl>
                                          <p:spTgt spid="7"/>
                                        </p:tgtEl>
                                      </p:cBhvr>
                                    </p:animEffect>
                                  </p:childTnLst>
                                </p:cTn>
                              </p:par>
                              <p:par>
                                <p:cTn id="27" presetID="2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659645" y="1123650"/>
            <a:ext cx="1296379" cy="2263467"/>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spcBef>
                <a:spcPct val="50000"/>
              </a:spcBef>
              <a:defRPr/>
            </a:pPr>
            <a:endParaRPr lang="en-US" sz="1100" dirty="0">
              <a:solidFill>
                <a:srgbClr val="FFFFFF"/>
              </a:solidFill>
              <a:latin typeface="Tahoma" pitchFamily="34" charset="0"/>
              <a:ea typeface="Tahoma" pitchFamily="34" charset="0"/>
              <a:cs typeface="Tahoma" pitchFamily="34" charset="0"/>
            </a:endParaRPr>
          </a:p>
        </p:txBody>
      </p:sp>
      <p:sp>
        <p:nvSpPr>
          <p:cNvPr id="4" name="Rectangle 3"/>
          <p:cNvSpPr/>
          <p:nvPr/>
        </p:nvSpPr>
        <p:spPr>
          <a:xfrm>
            <a:off x="3078022" y="1121878"/>
            <a:ext cx="1296722" cy="2263467"/>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spcBef>
                <a:spcPct val="50000"/>
              </a:spcBef>
              <a:defRPr/>
            </a:pPr>
            <a:endParaRPr lang="en-US" sz="1100">
              <a:solidFill>
                <a:srgbClr val="FFFFFF"/>
              </a:solidFill>
              <a:latin typeface="Tahoma" pitchFamily="34" charset="0"/>
              <a:ea typeface="Tahoma" pitchFamily="34" charset="0"/>
              <a:cs typeface="Tahoma" pitchFamily="34" charset="0"/>
            </a:endParaRPr>
          </a:p>
        </p:txBody>
      </p:sp>
      <p:sp>
        <p:nvSpPr>
          <p:cNvPr id="5" name="TextBox 32"/>
          <p:cNvSpPr txBox="1">
            <a:spLocks noChangeArrowheads="1"/>
          </p:cNvSpPr>
          <p:nvPr/>
        </p:nvSpPr>
        <p:spPr bwMode="auto">
          <a:xfrm>
            <a:off x="4652468" y="1106708"/>
            <a:ext cx="1285231" cy="784830"/>
          </a:xfrm>
          <a:prstGeom prst="rect">
            <a:avLst/>
          </a:prstGeom>
          <a:noFill/>
          <a:ln w="9525">
            <a:noFill/>
            <a:miter lim="800000"/>
            <a:headEnd/>
            <a:tailEnd/>
          </a:ln>
        </p:spPr>
        <p:txBody>
          <a:bodyPr wrap="square">
            <a:spAutoFit/>
          </a:bodyPr>
          <a:lstStyle/>
          <a:p>
            <a:pPr algn="ctr">
              <a:spcBef>
                <a:spcPct val="50000"/>
              </a:spcBef>
            </a:pPr>
            <a:r>
              <a:rPr lang="en-US" sz="1500" dirty="0" err="1">
                <a:solidFill>
                  <a:srgbClr val="000000"/>
                </a:solidFill>
                <a:latin typeface="Tahoma" pitchFamily="34" charset="0"/>
                <a:ea typeface="Tahoma" pitchFamily="34" charset="0"/>
                <a:cs typeface="Tahoma" pitchFamily="34" charset="0"/>
              </a:rPr>
              <a:t>Chuyển</a:t>
            </a:r>
            <a:r>
              <a:rPr lang="en-US" sz="1500" dirty="0">
                <a:solidFill>
                  <a:srgbClr val="000000"/>
                </a:solidFill>
                <a:latin typeface="Tahoma" pitchFamily="34" charset="0"/>
                <a:ea typeface="Tahoma" pitchFamily="34" charset="0"/>
                <a:cs typeface="Tahoma" pitchFamily="34" charset="0"/>
              </a:rPr>
              <a:t> </a:t>
            </a:r>
            <a:r>
              <a:rPr lang="en-US" sz="1500" dirty="0" err="1" smtClean="0">
                <a:solidFill>
                  <a:srgbClr val="000000"/>
                </a:solidFill>
                <a:latin typeface="Tahoma" pitchFamily="34" charset="0"/>
                <a:ea typeface="Tahoma" pitchFamily="34" charset="0"/>
                <a:cs typeface="Tahoma" pitchFamily="34" charset="0"/>
              </a:rPr>
              <a:t>sách</a:t>
            </a:r>
            <a:r>
              <a:rPr lang="en-US" sz="1500" dirty="0" smtClean="0">
                <a:solidFill>
                  <a:srgbClr val="000000"/>
                </a:solidFill>
                <a:latin typeface="Tahoma" pitchFamily="34" charset="0"/>
                <a:ea typeface="Tahoma" pitchFamily="34" charset="0"/>
                <a:cs typeface="Tahoma" pitchFamily="34" charset="0"/>
              </a:rPr>
              <a:t> </a:t>
            </a:r>
            <a:r>
              <a:rPr lang="en-US" sz="1500" dirty="0">
                <a:solidFill>
                  <a:srgbClr val="000000"/>
                </a:solidFill>
                <a:latin typeface="Tahoma" pitchFamily="34" charset="0"/>
                <a:ea typeface="Tahoma" pitchFamily="34" charset="0"/>
                <a:cs typeface="Tahoma" pitchFamily="34" charset="0"/>
              </a:rPr>
              <a:t/>
            </a:r>
            <a:br>
              <a:rPr lang="en-US" sz="1500" dirty="0">
                <a:solidFill>
                  <a:srgbClr val="000000"/>
                </a:solidFill>
                <a:latin typeface="Tahoma" pitchFamily="34" charset="0"/>
                <a:ea typeface="Tahoma" pitchFamily="34" charset="0"/>
                <a:cs typeface="Tahoma" pitchFamily="34" charset="0"/>
              </a:rPr>
            </a:br>
            <a:r>
              <a:rPr lang="en-US" sz="1500" dirty="0" err="1" smtClean="0">
                <a:solidFill>
                  <a:srgbClr val="000000"/>
                </a:solidFill>
                <a:latin typeface="Tahoma" pitchFamily="34" charset="0"/>
                <a:ea typeface="Tahoma" pitchFamily="34" charset="0"/>
                <a:cs typeface="Tahoma" pitchFamily="34" charset="0"/>
              </a:rPr>
              <a:t>đến</a:t>
            </a:r>
            <a:r>
              <a:rPr lang="en-US" sz="1500" dirty="0" smtClean="0">
                <a:solidFill>
                  <a:srgbClr val="000000"/>
                </a:solidFill>
                <a:latin typeface="Tahoma" pitchFamily="34" charset="0"/>
                <a:ea typeface="Tahoma" pitchFamily="34" charset="0"/>
                <a:cs typeface="Tahoma" pitchFamily="34" charset="0"/>
              </a:rPr>
              <a:t> </a:t>
            </a:r>
            <a:r>
              <a:rPr lang="en-US" sz="1500" dirty="0" err="1" smtClean="0">
                <a:solidFill>
                  <a:srgbClr val="000000"/>
                </a:solidFill>
                <a:latin typeface="Tahoma" pitchFamily="34" charset="0"/>
                <a:ea typeface="Tahoma" pitchFamily="34" charset="0"/>
                <a:cs typeface="Tahoma" pitchFamily="34" charset="0"/>
              </a:rPr>
              <a:t>các</a:t>
            </a:r>
            <a:r>
              <a:rPr lang="en-US" sz="1500" dirty="0" smtClean="0">
                <a:solidFill>
                  <a:srgbClr val="000000"/>
                </a:solidFill>
                <a:latin typeface="Tahoma" pitchFamily="34" charset="0"/>
                <a:ea typeface="Tahoma" pitchFamily="34" charset="0"/>
                <a:cs typeface="Tahoma" pitchFamily="34" charset="0"/>
              </a:rPr>
              <a:t> Sở GDĐT</a:t>
            </a:r>
            <a:endParaRPr lang="en-US" sz="1500" dirty="0">
              <a:solidFill>
                <a:srgbClr val="000000"/>
              </a:solidFill>
              <a:latin typeface="Tahoma" pitchFamily="34" charset="0"/>
              <a:ea typeface="Tahoma" pitchFamily="34" charset="0"/>
              <a:cs typeface="Tahoma" pitchFamily="34" charset="0"/>
            </a:endParaRPr>
          </a:p>
        </p:txBody>
      </p:sp>
      <p:sp>
        <p:nvSpPr>
          <p:cNvPr id="7" name="TextBox 32"/>
          <p:cNvSpPr txBox="1">
            <a:spLocks noChangeArrowheads="1"/>
          </p:cNvSpPr>
          <p:nvPr/>
        </p:nvSpPr>
        <p:spPr bwMode="auto">
          <a:xfrm>
            <a:off x="3029518" y="1134924"/>
            <a:ext cx="1392624" cy="1015663"/>
          </a:xfrm>
          <a:prstGeom prst="rect">
            <a:avLst/>
          </a:prstGeom>
          <a:noFill/>
          <a:ln w="9525">
            <a:noFill/>
            <a:miter lim="800000"/>
            <a:headEnd/>
            <a:tailEnd/>
          </a:ln>
        </p:spPr>
        <p:txBody>
          <a:bodyPr wrap="square">
            <a:spAutoFit/>
          </a:bodyPr>
          <a:lstStyle/>
          <a:p>
            <a:pPr algn="ctr">
              <a:spcBef>
                <a:spcPct val="50000"/>
              </a:spcBef>
            </a:pPr>
            <a:r>
              <a:rPr lang="en-US" sz="1500" dirty="0" err="1">
                <a:solidFill>
                  <a:srgbClr val="000000"/>
                </a:solidFill>
                <a:latin typeface="Tahoma" pitchFamily="34" charset="0"/>
                <a:ea typeface="Tahoma" pitchFamily="34" charset="0"/>
                <a:cs typeface="Tahoma" pitchFamily="34" charset="0"/>
              </a:rPr>
              <a:t>Tập</a:t>
            </a:r>
            <a:r>
              <a:rPr lang="en-US" sz="1500" dirty="0">
                <a:solidFill>
                  <a:srgbClr val="000000"/>
                </a:solidFill>
                <a:latin typeface="Tahoma" pitchFamily="34" charset="0"/>
                <a:ea typeface="Tahoma" pitchFamily="34" charset="0"/>
                <a:cs typeface="Tahoma" pitchFamily="34" charset="0"/>
              </a:rPr>
              <a:t> </a:t>
            </a:r>
            <a:r>
              <a:rPr lang="en-US" sz="1500" dirty="0" err="1">
                <a:solidFill>
                  <a:srgbClr val="000000"/>
                </a:solidFill>
                <a:latin typeface="Tahoma" pitchFamily="34" charset="0"/>
                <a:ea typeface="Tahoma" pitchFamily="34" charset="0"/>
                <a:cs typeface="Tahoma" pitchFamily="34" charset="0"/>
              </a:rPr>
              <a:t>huấn</a:t>
            </a:r>
            <a:r>
              <a:rPr lang="en-US" sz="1500" dirty="0">
                <a:solidFill>
                  <a:srgbClr val="000000"/>
                </a:solidFill>
                <a:latin typeface="Tahoma" pitchFamily="34" charset="0"/>
                <a:ea typeface="Tahoma" pitchFamily="34" charset="0"/>
                <a:cs typeface="Tahoma" pitchFamily="34" charset="0"/>
              </a:rPr>
              <a:t> giáo </a:t>
            </a:r>
            <a:r>
              <a:rPr lang="en-US" sz="1500" dirty="0" err="1" smtClean="0">
                <a:solidFill>
                  <a:srgbClr val="000000"/>
                </a:solidFill>
                <a:latin typeface="Tahoma" pitchFamily="34" charset="0"/>
                <a:ea typeface="Tahoma" pitchFamily="34" charset="0"/>
                <a:cs typeface="Tahoma" pitchFamily="34" charset="0"/>
              </a:rPr>
              <a:t>viên</a:t>
            </a:r>
            <a:r>
              <a:rPr lang="en-US" sz="1500" dirty="0" smtClean="0">
                <a:solidFill>
                  <a:srgbClr val="000000"/>
                </a:solidFill>
                <a:latin typeface="Tahoma" pitchFamily="34" charset="0"/>
                <a:ea typeface="Tahoma" pitchFamily="34" charset="0"/>
                <a:cs typeface="Tahoma" pitchFamily="34" charset="0"/>
              </a:rPr>
              <a:t> và </a:t>
            </a:r>
            <a:r>
              <a:rPr lang="en-US" sz="1500" dirty="0" err="1" smtClean="0">
                <a:solidFill>
                  <a:srgbClr val="000000"/>
                </a:solidFill>
                <a:latin typeface="Tahoma" pitchFamily="34" charset="0"/>
                <a:ea typeface="Tahoma" pitchFamily="34" charset="0"/>
                <a:cs typeface="Tahoma" pitchFamily="34" charset="0"/>
              </a:rPr>
              <a:t>Vui</a:t>
            </a:r>
            <a:r>
              <a:rPr lang="en-US" sz="1500" dirty="0" smtClean="0">
                <a:solidFill>
                  <a:srgbClr val="000000"/>
                </a:solidFill>
                <a:latin typeface="Tahoma" pitchFamily="34" charset="0"/>
                <a:ea typeface="Tahoma" pitchFamily="34" charset="0"/>
                <a:cs typeface="Tahoma" pitchFamily="34" charset="0"/>
              </a:rPr>
              <a:t> học ATGT </a:t>
            </a:r>
            <a:r>
              <a:rPr lang="en-US" sz="1500" dirty="0" err="1">
                <a:solidFill>
                  <a:srgbClr val="000000"/>
                </a:solidFill>
                <a:latin typeface="Tahoma" pitchFamily="34" charset="0"/>
                <a:ea typeface="Tahoma" pitchFamily="34" charset="0"/>
                <a:cs typeface="Tahoma" pitchFamily="34" charset="0"/>
              </a:rPr>
              <a:t>cấp</a:t>
            </a:r>
            <a:r>
              <a:rPr lang="en-US" sz="1500" dirty="0">
                <a:solidFill>
                  <a:srgbClr val="000000"/>
                </a:solidFill>
                <a:latin typeface="Tahoma" pitchFamily="34" charset="0"/>
                <a:ea typeface="Tahoma" pitchFamily="34" charset="0"/>
                <a:cs typeface="Tahoma" pitchFamily="34" charset="0"/>
              </a:rPr>
              <a:t> </a:t>
            </a:r>
            <a:r>
              <a:rPr lang="en-US" sz="1500" dirty="0" err="1" smtClean="0">
                <a:solidFill>
                  <a:srgbClr val="000000"/>
                </a:solidFill>
                <a:latin typeface="Tahoma" pitchFamily="34" charset="0"/>
                <a:ea typeface="Tahoma" pitchFamily="34" charset="0"/>
                <a:cs typeface="Tahoma" pitchFamily="34" charset="0"/>
              </a:rPr>
              <a:t>tỉnh</a:t>
            </a:r>
            <a:endParaRPr lang="en-US" sz="1500" dirty="0">
              <a:solidFill>
                <a:srgbClr val="000000"/>
              </a:solidFill>
              <a:latin typeface="Tahoma" pitchFamily="34" charset="0"/>
              <a:ea typeface="Tahoma" pitchFamily="34" charset="0"/>
              <a:cs typeface="Tahoma" pitchFamily="34" charset="0"/>
            </a:endParaRPr>
          </a:p>
        </p:txBody>
      </p:sp>
      <p:sp>
        <p:nvSpPr>
          <p:cNvPr id="9" name="Rectangle 5"/>
          <p:cNvSpPr>
            <a:spLocks noChangeArrowheads="1"/>
          </p:cNvSpPr>
          <p:nvPr/>
        </p:nvSpPr>
        <p:spPr bwMode="auto">
          <a:xfrm>
            <a:off x="6197957" y="1139768"/>
            <a:ext cx="1296379" cy="2227085"/>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a:spcBef>
                <a:spcPct val="50000"/>
              </a:spcBef>
            </a:pPr>
            <a:endParaRPr lang="en-US" altLang="en-US" sz="1100">
              <a:solidFill>
                <a:srgbClr val="FFFFFF"/>
              </a:solidFill>
              <a:latin typeface="Tahoma" pitchFamily="34" charset="0"/>
              <a:ea typeface="Tahoma" pitchFamily="34" charset="0"/>
              <a:cs typeface="Tahoma" pitchFamily="34" charset="0"/>
            </a:endParaRPr>
          </a:p>
        </p:txBody>
      </p:sp>
      <p:sp>
        <p:nvSpPr>
          <p:cNvPr id="10" name="Rectangle 5"/>
          <p:cNvSpPr>
            <a:spLocks noChangeArrowheads="1"/>
          </p:cNvSpPr>
          <p:nvPr/>
        </p:nvSpPr>
        <p:spPr bwMode="auto">
          <a:xfrm>
            <a:off x="7741329" y="1122580"/>
            <a:ext cx="1296379" cy="2211751"/>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a:spcBef>
                <a:spcPct val="50000"/>
              </a:spcBef>
            </a:pPr>
            <a:endParaRPr lang="en-US" altLang="en-US" sz="1100">
              <a:solidFill>
                <a:srgbClr val="FFFFFF"/>
              </a:solidFill>
              <a:latin typeface="Tahoma" pitchFamily="34" charset="0"/>
              <a:ea typeface="Tahoma" pitchFamily="34" charset="0"/>
              <a:cs typeface="Tahoma" pitchFamily="34" charset="0"/>
            </a:endParaRPr>
          </a:p>
        </p:txBody>
      </p:sp>
      <p:sp>
        <p:nvSpPr>
          <p:cNvPr id="11" name="Text Box 17"/>
          <p:cNvSpPr txBox="1">
            <a:spLocks noChangeArrowheads="1"/>
          </p:cNvSpPr>
          <p:nvPr/>
        </p:nvSpPr>
        <p:spPr bwMode="auto">
          <a:xfrm>
            <a:off x="7772800" y="1404737"/>
            <a:ext cx="1221275" cy="300082"/>
          </a:xfrm>
          <a:prstGeom prst="rect">
            <a:avLst/>
          </a:prstGeom>
          <a:no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en-US" altLang="en-US" sz="1500" dirty="0" err="1">
                <a:latin typeface="Tahoma" pitchFamily="34" charset="0"/>
                <a:ea typeface="Tahoma" pitchFamily="34" charset="0"/>
                <a:cs typeface="Tahoma" pitchFamily="34" charset="0"/>
              </a:rPr>
              <a:t>Dự</a:t>
            </a:r>
            <a:r>
              <a:rPr lang="en-US" altLang="en-US" sz="1500" dirty="0">
                <a:latin typeface="Tahoma" pitchFamily="34" charset="0"/>
                <a:ea typeface="Tahoma" pitchFamily="34" charset="0"/>
                <a:cs typeface="Tahoma" pitchFamily="34" charset="0"/>
              </a:rPr>
              <a:t> </a:t>
            </a:r>
            <a:r>
              <a:rPr lang="en-US" altLang="en-US" sz="1500" dirty="0" err="1">
                <a:latin typeface="Tahoma" pitchFamily="34" charset="0"/>
                <a:ea typeface="Tahoma" pitchFamily="34" charset="0"/>
                <a:cs typeface="Tahoma" pitchFamily="34" charset="0"/>
              </a:rPr>
              <a:t>giờ</a:t>
            </a:r>
            <a:endParaRPr lang="en-US" altLang="en-US" sz="1500" dirty="0">
              <a:latin typeface="Tahoma" pitchFamily="34" charset="0"/>
              <a:ea typeface="Tahoma" pitchFamily="34" charset="0"/>
              <a:cs typeface="Tahoma" pitchFamily="34" charset="0"/>
            </a:endParaRPr>
          </a:p>
        </p:txBody>
      </p:sp>
      <p:sp>
        <p:nvSpPr>
          <p:cNvPr id="13" name="Rectangle 12"/>
          <p:cNvSpPr/>
          <p:nvPr/>
        </p:nvSpPr>
        <p:spPr>
          <a:xfrm>
            <a:off x="1477361" y="1122764"/>
            <a:ext cx="1299796" cy="2263173"/>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spcBef>
                <a:spcPct val="50000"/>
              </a:spcBef>
              <a:defRPr/>
            </a:pPr>
            <a:endParaRPr lang="en-US" sz="1100">
              <a:solidFill>
                <a:srgbClr val="FFFFFF"/>
              </a:solidFill>
              <a:latin typeface="Tahoma" pitchFamily="34" charset="0"/>
              <a:ea typeface="Tahoma" pitchFamily="34" charset="0"/>
              <a:cs typeface="Tahoma" pitchFamily="34" charset="0"/>
            </a:endParaRPr>
          </a:p>
        </p:txBody>
      </p:sp>
      <p:sp>
        <p:nvSpPr>
          <p:cNvPr id="14" name="TextBox 37"/>
          <p:cNvSpPr txBox="1">
            <a:spLocks noChangeArrowheads="1"/>
          </p:cNvSpPr>
          <p:nvPr/>
        </p:nvSpPr>
        <p:spPr bwMode="auto">
          <a:xfrm>
            <a:off x="1396054" y="1129803"/>
            <a:ext cx="1393648" cy="784830"/>
          </a:xfrm>
          <a:prstGeom prst="rect">
            <a:avLst/>
          </a:prstGeom>
          <a:noFill/>
          <a:ln w="9525">
            <a:noFill/>
            <a:miter lim="800000"/>
            <a:headEnd/>
            <a:tailEnd/>
          </a:ln>
        </p:spPr>
        <p:txBody>
          <a:bodyPr wrap="square">
            <a:spAutoFit/>
          </a:bodyPr>
          <a:lstStyle/>
          <a:p>
            <a:pPr algn="ctr">
              <a:spcBef>
                <a:spcPct val="50000"/>
              </a:spcBef>
            </a:pPr>
            <a:r>
              <a:rPr lang="en-US" sz="1500" dirty="0" err="1">
                <a:solidFill>
                  <a:srgbClr val="000000"/>
                </a:solidFill>
                <a:latin typeface="Tahoma" pitchFamily="34" charset="0"/>
                <a:ea typeface="Tahoma" pitchFamily="34" charset="0"/>
                <a:cs typeface="Tahoma" pitchFamily="34" charset="0"/>
              </a:rPr>
              <a:t>Tập</a:t>
            </a:r>
            <a:r>
              <a:rPr lang="en-US" sz="1500" dirty="0">
                <a:solidFill>
                  <a:srgbClr val="000000"/>
                </a:solidFill>
                <a:latin typeface="Tahoma" pitchFamily="34" charset="0"/>
                <a:ea typeface="Tahoma" pitchFamily="34" charset="0"/>
                <a:cs typeface="Tahoma" pitchFamily="34" charset="0"/>
              </a:rPr>
              <a:t> </a:t>
            </a:r>
            <a:r>
              <a:rPr lang="en-US" sz="1500" dirty="0" err="1">
                <a:solidFill>
                  <a:srgbClr val="000000"/>
                </a:solidFill>
                <a:latin typeface="Tahoma" pitchFamily="34" charset="0"/>
                <a:ea typeface="Tahoma" pitchFamily="34" charset="0"/>
                <a:cs typeface="Tahoma" pitchFamily="34" charset="0"/>
              </a:rPr>
              <a:t>huấn</a:t>
            </a:r>
            <a:r>
              <a:rPr lang="en-US" sz="1500" dirty="0">
                <a:solidFill>
                  <a:srgbClr val="000000"/>
                </a:solidFill>
                <a:latin typeface="Tahoma" pitchFamily="34" charset="0"/>
                <a:ea typeface="Tahoma" pitchFamily="34" charset="0"/>
                <a:cs typeface="Tahoma" pitchFamily="34" charset="0"/>
              </a:rPr>
              <a:t> </a:t>
            </a:r>
            <a:r>
              <a:rPr lang="en-US" sz="1500" dirty="0" err="1">
                <a:solidFill>
                  <a:srgbClr val="000000"/>
                </a:solidFill>
                <a:latin typeface="Tahoma" pitchFamily="34" charset="0"/>
                <a:ea typeface="Tahoma" pitchFamily="34" charset="0"/>
                <a:cs typeface="Tahoma" pitchFamily="34" charset="0"/>
              </a:rPr>
              <a:t>giáo</a:t>
            </a:r>
            <a:r>
              <a:rPr lang="en-US" sz="1500" dirty="0">
                <a:solidFill>
                  <a:srgbClr val="000000"/>
                </a:solidFill>
                <a:latin typeface="Tahoma" pitchFamily="34" charset="0"/>
                <a:ea typeface="Tahoma" pitchFamily="34" charset="0"/>
                <a:cs typeface="Tahoma" pitchFamily="34" charset="0"/>
              </a:rPr>
              <a:t> </a:t>
            </a:r>
            <a:r>
              <a:rPr lang="en-US" sz="1500" dirty="0" err="1">
                <a:solidFill>
                  <a:srgbClr val="000000"/>
                </a:solidFill>
                <a:latin typeface="Tahoma" pitchFamily="34" charset="0"/>
                <a:ea typeface="Tahoma" pitchFamily="34" charset="0"/>
                <a:cs typeface="Tahoma" pitchFamily="34" charset="0"/>
              </a:rPr>
              <a:t>viên</a:t>
            </a:r>
            <a:r>
              <a:rPr lang="en-US" sz="1500" dirty="0">
                <a:solidFill>
                  <a:srgbClr val="000000"/>
                </a:solidFill>
                <a:latin typeface="Tahoma" pitchFamily="34" charset="0"/>
                <a:ea typeface="Tahoma" pitchFamily="34" charset="0"/>
                <a:cs typeface="Tahoma" pitchFamily="34" charset="0"/>
              </a:rPr>
              <a:t>, </a:t>
            </a:r>
            <a:r>
              <a:rPr lang="en-US" sz="1500" dirty="0" err="1">
                <a:solidFill>
                  <a:srgbClr val="000000"/>
                </a:solidFill>
                <a:latin typeface="Tahoma" pitchFamily="34" charset="0"/>
                <a:ea typeface="Tahoma" pitchFamily="34" charset="0"/>
                <a:cs typeface="Tahoma" pitchFamily="34" charset="0"/>
              </a:rPr>
              <a:t>cán</a:t>
            </a:r>
            <a:r>
              <a:rPr lang="en-US" sz="1500" dirty="0">
                <a:solidFill>
                  <a:srgbClr val="000000"/>
                </a:solidFill>
                <a:latin typeface="Tahoma" pitchFamily="34" charset="0"/>
                <a:ea typeface="Tahoma" pitchFamily="34" charset="0"/>
                <a:cs typeface="Tahoma" pitchFamily="34" charset="0"/>
              </a:rPr>
              <a:t> </a:t>
            </a:r>
            <a:r>
              <a:rPr lang="en-US" sz="1500" dirty="0" err="1">
                <a:solidFill>
                  <a:srgbClr val="000000"/>
                </a:solidFill>
                <a:latin typeface="Tahoma" pitchFamily="34" charset="0"/>
                <a:ea typeface="Tahoma" pitchFamily="34" charset="0"/>
                <a:cs typeface="Tahoma" pitchFamily="34" charset="0"/>
              </a:rPr>
              <a:t>bộ</a:t>
            </a:r>
            <a:r>
              <a:rPr lang="en-US" sz="1500" dirty="0">
                <a:solidFill>
                  <a:srgbClr val="000000"/>
                </a:solidFill>
                <a:latin typeface="Tahoma" pitchFamily="34" charset="0"/>
                <a:ea typeface="Tahoma" pitchFamily="34" charset="0"/>
                <a:cs typeface="Tahoma" pitchFamily="34" charset="0"/>
              </a:rPr>
              <a:t> </a:t>
            </a:r>
            <a:r>
              <a:rPr lang="en-US" sz="1500" dirty="0" err="1">
                <a:solidFill>
                  <a:srgbClr val="000000"/>
                </a:solidFill>
                <a:latin typeface="Tahoma" pitchFamily="34" charset="0"/>
                <a:ea typeface="Tahoma" pitchFamily="34" charset="0"/>
                <a:cs typeface="Tahoma" pitchFamily="34" charset="0"/>
              </a:rPr>
              <a:t>cốt</a:t>
            </a:r>
            <a:r>
              <a:rPr lang="en-US" sz="1500" dirty="0">
                <a:solidFill>
                  <a:srgbClr val="000000"/>
                </a:solidFill>
                <a:latin typeface="Tahoma" pitchFamily="34" charset="0"/>
                <a:ea typeface="Tahoma" pitchFamily="34" charset="0"/>
                <a:cs typeface="Tahoma" pitchFamily="34" charset="0"/>
              </a:rPr>
              <a:t> </a:t>
            </a:r>
            <a:r>
              <a:rPr lang="en-US" sz="1500" dirty="0" err="1">
                <a:solidFill>
                  <a:srgbClr val="000000"/>
                </a:solidFill>
                <a:latin typeface="Tahoma" pitchFamily="34" charset="0"/>
                <a:ea typeface="Tahoma" pitchFamily="34" charset="0"/>
                <a:cs typeface="Tahoma" pitchFamily="34" charset="0"/>
              </a:rPr>
              <a:t>cán</a:t>
            </a:r>
            <a:endParaRPr lang="en-US" sz="1500" dirty="0">
              <a:solidFill>
                <a:srgbClr val="000000"/>
              </a:solidFill>
              <a:latin typeface="Tahoma" pitchFamily="34" charset="0"/>
              <a:ea typeface="Tahoma" pitchFamily="34" charset="0"/>
              <a:cs typeface="Tahoma" pitchFamily="34" charset="0"/>
            </a:endParaRPr>
          </a:p>
        </p:txBody>
      </p:sp>
      <p:pic>
        <p:nvPicPr>
          <p:cNvPr id="15" name="Picture 1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38856" y="2207021"/>
            <a:ext cx="1116118" cy="744078"/>
          </a:xfrm>
          <a:prstGeom prst="rect">
            <a:avLst/>
          </a:prstGeom>
        </p:spPr>
      </p:pic>
      <p:sp>
        <p:nvSpPr>
          <p:cNvPr id="18" name="Text Box 17"/>
          <p:cNvSpPr txBox="1">
            <a:spLocks noChangeArrowheads="1"/>
          </p:cNvSpPr>
          <p:nvPr/>
        </p:nvSpPr>
        <p:spPr bwMode="auto">
          <a:xfrm>
            <a:off x="6196215" y="1127025"/>
            <a:ext cx="1272322" cy="784830"/>
          </a:xfrm>
          <a:prstGeom prst="rect">
            <a:avLst/>
          </a:prstGeom>
          <a:noFill/>
          <a:ln w="9525">
            <a:noFill/>
            <a:miter lim="800000"/>
            <a:headEnd/>
            <a:tailEnd/>
          </a:ln>
          <a:extLst/>
        </p:spPr>
        <p:txBody>
          <a:bodyPr wrap="square">
            <a:spAutoFit/>
          </a:bodyPr>
          <a:lstStyle>
            <a:defPPr>
              <a:defRPr lang="en-US"/>
            </a:defPPr>
            <a:lvl1pPr algn="ctr">
              <a:spcBef>
                <a:spcPct val="50000"/>
              </a:spcBef>
              <a:defRPr sz="1500">
                <a:solidFill>
                  <a:srgbClr val="000000"/>
                </a:solidFill>
                <a:latin typeface="Tahoma" pitchFamily="34" charset="0"/>
                <a:ea typeface="Tahoma" pitchFamily="34" charset="0"/>
                <a:cs typeface="Tahoma" pitchFamily="34" charset="0"/>
              </a:defRPr>
            </a:lvl1pPr>
          </a:lstStyle>
          <a:p>
            <a:r>
              <a:rPr lang="en-US" altLang="en-US" dirty="0" err="1"/>
              <a:t>Nhà</a:t>
            </a:r>
            <a:r>
              <a:rPr lang="en-US" altLang="en-US" dirty="0"/>
              <a:t> </a:t>
            </a:r>
            <a:r>
              <a:rPr lang="en-US" altLang="en-US" dirty="0" err="1"/>
              <a:t>trường</a:t>
            </a:r>
            <a:r>
              <a:rPr lang="en-US" altLang="en-US" dirty="0"/>
              <a:t> </a:t>
            </a:r>
            <a:r>
              <a:rPr lang="en-US" altLang="en-US" dirty="0" err="1"/>
              <a:t>triển</a:t>
            </a:r>
            <a:r>
              <a:rPr lang="en-US" altLang="en-US" dirty="0"/>
              <a:t> </a:t>
            </a:r>
            <a:r>
              <a:rPr lang="en-US" altLang="en-US" dirty="0" err="1"/>
              <a:t>khai</a:t>
            </a:r>
            <a:r>
              <a:rPr lang="en-US" altLang="en-US" dirty="0"/>
              <a:t> </a:t>
            </a:r>
            <a:r>
              <a:rPr lang="en-US" altLang="en-US" dirty="0" err="1"/>
              <a:t>giảng</a:t>
            </a:r>
            <a:r>
              <a:rPr lang="en-US" altLang="en-US" dirty="0"/>
              <a:t> </a:t>
            </a:r>
            <a:r>
              <a:rPr lang="en-US" altLang="en-US" dirty="0" err="1"/>
              <a:t>dạy</a:t>
            </a:r>
            <a:endParaRPr lang="en-US" altLang="en-US" dirty="0"/>
          </a:p>
        </p:txBody>
      </p:sp>
      <p:pic>
        <p:nvPicPr>
          <p:cNvPr id="19" name="Picture 47"/>
          <p:cNvPicPr>
            <a:picLocks noChangeAspect="1" noChangeArrowheads="1"/>
          </p:cNvPicPr>
          <p:nvPr/>
        </p:nvPicPr>
        <p:blipFill>
          <a:blip r:embed="rId3" cstate="print"/>
          <a:srcRect/>
          <a:stretch>
            <a:fillRect/>
          </a:stretch>
        </p:blipFill>
        <p:spPr bwMode="auto">
          <a:xfrm>
            <a:off x="6257356" y="1959688"/>
            <a:ext cx="1216061" cy="811963"/>
          </a:xfrm>
          <a:prstGeom prst="rect">
            <a:avLst/>
          </a:prstGeom>
          <a:noFill/>
          <a:ln w="9525">
            <a:noFill/>
            <a:miter lim="800000"/>
            <a:headEnd/>
            <a:tailEnd/>
          </a:ln>
        </p:spPr>
      </p:pic>
      <p:pic>
        <p:nvPicPr>
          <p:cNvPr id="20" name="Picture 2"/>
          <p:cNvPicPr>
            <a:picLocks noChangeAspect="1" noChangeArrowheads="1"/>
          </p:cNvPicPr>
          <p:nvPr/>
        </p:nvPicPr>
        <p:blipFill>
          <a:blip r:embed="rId4" cstate="print"/>
          <a:srcRect/>
          <a:stretch>
            <a:fillRect/>
          </a:stretch>
        </p:blipFill>
        <p:spPr bwMode="auto">
          <a:xfrm>
            <a:off x="7836679" y="2024939"/>
            <a:ext cx="1096767" cy="732727"/>
          </a:xfrm>
          <a:prstGeom prst="rect">
            <a:avLst/>
          </a:prstGeom>
          <a:noFill/>
          <a:ln w="9525">
            <a:noFill/>
            <a:miter lim="800000"/>
            <a:headEnd/>
            <a:tailEnd/>
          </a:ln>
          <a:effectLst/>
        </p:spPr>
      </p:pic>
      <p:pic>
        <p:nvPicPr>
          <p:cNvPr id="21" name="Picture 2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145276" y="2149359"/>
            <a:ext cx="1143001" cy="801740"/>
          </a:xfrm>
          <a:prstGeom prst="rect">
            <a:avLst/>
          </a:prstGeom>
        </p:spPr>
      </p:pic>
      <p:sp>
        <p:nvSpPr>
          <p:cNvPr id="22" name="TextBox 21">
            <a:extLst>
              <a:ext uri="{FF2B5EF4-FFF2-40B4-BE49-F238E27FC236}">
                <a16:creationId xmlns="" xmlns:a16="http://schemas.microsoft.com/office/drawing/2014/main" id="{67EECF65-6790-4898-938A-6C14A098CDEB}"/>
              </a:ext>
            </a:extLst>
          </p:cNvPr>
          <p:cNvSpPr txBox="1"/>
          <p:nvPr/>
        </p:nvSpPr>
        <p:spPr>
          <a:xfrm>
            <a:off x="67929" y="1824014"/>
            <a:ext cx="1470927" cy="338554"/>
          </a:xfrm>
          <a:prstGeom prst="rect">
            <a:avLst/>
          </a:prstGeom>
          <a:noFill/>
        </p:spPr>
        <p:txBody>
          <a:bodyPr wrap="square" rtlCol="0">
            <a:spAutoFit/>
          </a:bodyPr>
          <a:lstStyle/>
          <a:p>
            <a:pPr algn="ctr"/>
            <a:r>
              <a:rPr lang="en-US" sz="1600" b="1" dirty="0" err="1">
                <a:solidFill>
                  <a:srgbClr val="000099"/>
                </a:solidFill>
                <a:latin typeface="Tahoma" pitchFamily="34" charset="0"/>
                <a:ea typeface="Tahoma" pitchFamily="34" charset="0"/>
                <a:cs typeface="Tahoma" pitchFamily="34" charset="0"/>
              </a:rPr>
              <a:t>Hoạt</a:t>
            </a:r>
            <a:r>
              <a:rPr lang="en-US" sz="1600" b="1" dirty="0">
                <a:solidFill>
                  <a:srgbClr val="000099"/>
                </a:solidFill>
                <a:latin typeface="Tahoma" pitchFamily="34" charset="0"/>
                <a:ea typeface="Tahoma" pitchFamily="34" charset="0"/>
                <a:cs typeface="Tahoma" pitchFamily="34" charset="0"/>
              </a:rPr>
              <a:t> </a:t>
            </a:r>
            <a:r>
              <a:rPr lang="en-US" sz="1600" b="1" dirty="0" err="1">
                <a:solidFill>
                  <a:srgbClr val="000099"/>
                </a:solidFill>
                <a:latin typeface="Tahoma" pitchFamily="34" charset="0"/>
                <a:ea typeface="Tahoma" pitchFamily="34" charset="0"/>
                <a:cs typeface="Tahoma" pitchFamily="34" charset="0"/>
              </a:rPr>
              <a:t>động</a:t>
            </a:r>
            <a:r>
              <a:rPr lang="en-US" sz="1600" b="1" dirty="0">
                <a:solidFill>
                  <a:srgbClr val="000099"/>
                </a:solidFill>
                <a:latin typeface="Tahoma" pitchFamily="34" charset="0"/>
                <a:ea typeface="Tahoma" pitchFamily="34" charset="0"/>
                <a:cs typeface="Tahoma" pitchFamily="34" charset="0"/>
              </a:rPr>
              <a:t> 1</a:t>
            </a:r>
          </a:p>
        </p:txBody>
      </p:sp>
      <p:cxnSp>
        <p:nvCxnSpPr>
          <p:cNvPr id="23" name="Straight Arrow Connector 22">
            <a:extLst>
              <a:ext uri="{FF2B5EF4-FFF2-40B4-BE49-F238E27FC236}">
                <a16:creationId xmlns="" xmlns:a16="http://schemas.microsoft.com/office/drawing/2014/main" id="{F3740977-6495-4304-8D74-9BA612B7408A}"/>
              </a:ext>
            </a:extLst>
          </p:cNvPr>
          <p:cNvCxnSpPr>
            <a:cxnSpLocks/>
            <a:stCxn id="13" idx="3"/>
            <a:endCxn id="4" idx="1"/>
          </p:cNvCxnSpPr>
          <p:nvPr/>
        </p:nvCxnSpPr>
        <p:spPr>
          <a:xfrm flipV="1">
            <a:off x="2777157" y="2253612"/>
            <a:ext cx="300865" cy="739"/>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 xmlns:a16="http://schemas.microsoft.com/office/drawing/2014/main" id="{F3740977-6495-4304-8D74-9BA612B7408A}"/>
              </a:ext>
            </a:extLst>
          </p:cNvPr>
          <p:cNvCxnSpPr>
            <a:cxnSpLocks/>
            <a:stCxn id="4" idx="3"/>
            <a:endCxn id="3" idx="1"/>
          </p:cNvCxnSpPr>
          <p:nvPr/>
        </p:nvCxnSpPr>
        <p:spPr>
          <a:xfrm>
            <a:off x="4374744" y="2253612"/>
            <a:ext cx="284901" cy="1772"/>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 xmlns:a16="http://schemas.microsoft.com/office/drawing/2014/main" id="{F3740977-6495-4304-8D74-9BA612B7408A}"/>
              </a:ext>
            </a:extLst>
          </p:cNvPr>
          <p:cNvCxnSpPr>
            <a:cxnSpLocks/>
          </p:cNvCxnSpPr>
          <p:nvPr/>
        </p:nvCxnSpPr>
        <p:spPr>
          <a:xfrm flipV="1">
            <a:off x="5986331" y="2264167"/>
            <a:ext cx="223739" cy="16000"/>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 xmlns:a16="http://schemas.microsoft.com/office/drawing/2014/main" id="{F3740977-6495-4304-8D74-9BA612B7408A}"/>
              </a:ext>
            </a:extLst>
          </p:cNvPr>
          <p:cNvCxnSpPr>
            <a:cxnSpLocks/>
          </p:cNvCxnSpPr>
          <p:nvPr/>
        </p:nvCxnSpPr>
        <p:spPr>
          <a:xfrm flipV="1">
            <a:off x="7520583" y="2304511"/>
            <a:ext cx="223739" cy="16000"/>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27" name="Elbow Connector 26"/>
          <p:cNvCxnSpPr>
            <a:endCxn id="13" idx="1"/>
          </p:cNvCxnSpPr>
          <p:nvPr/>
        </p:nvCxnSpPr>
        <p:spPr>
          <a:xfrm rot="5400000" flipH="1" flipV="1">
            <a:off x="573271" y="2320532"/>
            <a:ext cx="970271" cy="837910"/>
          </a:xfrm>
          <a:prstGeom prst="bentConnector2">
            <a:avLst/>
          </a:prstGeom>
          <a:ln>
            <a:tailEnd type="arrow"/>
          </a:ln>
        </p:spPr>
        <p:style>
          <a:lnRef idx="3">
            <a:schemeClr val="accent3"/>
          </a:lnRef>
          <a:fillRef idx="0">
            <a:schemeClr val="accent3"/>
          </a:fillRef>
          <a:effectRef idx="2">
            <a:schemeClr val="accent3"/>
          </a:effectRef>
          <a:fontRef idx="minor">
            <a:schemeClr val="tx1"/>
          </a:fontRef>
        </p:style>
      </p:cxnSp>
      <p:pic>
        <p:nvPicPr>
          <p:cNvPr id="28" name="Picture 7"/>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rightnessContrast bright="-2000"/>
                    </a14:imgEffect>
                  </a14:imgLayer>
                </a14:imgProps>
              </a:ext>
              <a:ext uri="{28A0092B-C50C-407E-A947-70E740481C1C}">
                <a14:useLocalDpi xmlns="" xmlns:a14="http://schemas.microsoft.com/office/drawing/2010/main" val="0"/>
              </a:ext>
            </a:extLst>
          </a:blip>
          <a:srcRect/>
          <a:stretch>
            <a:fillRect/>
          </a:stretch>
        </p:blipFill>
        <p:spPr bwMode="auto">
          <a:xfrm>
            <a:off x="4951462" y="1886915"/>
            <a:ext cx="760407" cy="1087204"/>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23525" y="3224620"/>
            <a:ext cx="1348131" cy="1374241"/>
          </a:xfrm>
          <a:prstGeom prst="rect">
            <a:avLst/>
          </a:prstGeom>
          <a:solidFill>
            <a:schemeClr val="bg1"/>
          </a:solidFill>
          <a:ln>
            <a:solidFill>
              <a:srgbClr val="000099"/>
            </a:solidFill>
          </a:ln>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100">
              <a:latin typeface="Tahoma" pitchFamily="34" charset="0"/>
              <a:ea typeface="Tahoma" pitchFamily="34" charset="0"/>
              <a:cs typeface="Tahoma" pitchFamily="34" charset="0"/>
            </a:endParaRPr>
          </a:p>
        </p:txBody>
      </p:sp>
      <p:sp>
        <p:nvSpPr>
          <p:cNvPr id="30" name="TextBox 29"/>
          <p:cNvSpPr txBox="1"/>
          <p:nvPr/>
        </p:nvSpPr>
        <p:spPr>
          <a:xfrm>
            <a:off x="-17834" y="3342600"/>
            <a:ext cx="1446437" cy="1077218"/>
          </a:xfrm>
          <a:prstGeom prst="rect">
            <a:avLst/>
          </a:prstGeom>
          <a:noFill/>
        </p:spPr>
        <p:txBody>
          <a:bodyPr wrap="square" rtlCol="0">
            <a:spAutoFit/>
          </a:bodyPr>
          <a:lstStyle/>
          <a:p>
            <a:pPr algn="ctr"/>
            <a:r>
              <a:rPr lang="en-US" sz="1600" b="1" dirty="0" err="1">
                <a:latin typeface="Tahoma" pitchFamily="34" charset="0"/>
                <a:ea typeface="Tahoma" pitchFamily="34" charset="0"/>
                <a:cs typeface="Tahoma" pitchFamily="34" charset="0"/>
              </a:rPr>
              <a:t>Bộ</a:t>
            </a:r>
            <a:r>
              <a:rPr lang="en-US" sz="1600" b="1" dirty="0">
                <a:latin typeface="Tahoma" pitchFamily="34" charset="0"/>
                <a:ea typeface="Tahoma" pitchFamily="34" charset="0"/>
                <a:cs typeface="Tahoma" pitchFamily="34" charset="0"/>
              </a:rPr>
              <a:t> GD&amp;ĐT, UB ATGT QG &amp; Honda </a:t>
            </a:r>
            <a:r>
              <a:rPr lang="en-US" sz="1600" b="1" dirty="0" err="1">
                <a:latin typeface="Tahoma" pitchFamily="34" charset="0"/>
                <a:ea typeface="Tahoma" pitchFamily="34" charset="0"/>
                <a:cs typeface="Tahoma" pitchFamily="34" charset="0"/>
              </a:rPr>
              <a:t>Việt</a:t>
            </a:r>
            <a:r>
              <a:rPr lang="en-US" sz="1600" b="1" dirty="0">
                <a:latin typeface="Tahoma" pitchFamily="34" charset="0"/>
                <a:ea typeface="Tahoma" pitchFamily="34" charset="0"/>
                <a:cs typeface="Tahoma" pitchFamily="34" charset="0"/>
              </a:rPr>
              <a:t> Nam</a:t>
            </a:r>
          </a:p>
        </p:txBody>
      </p:sp>
      <p:sp>
        <p:nvSpPr>
          <p:cNvPr id="32" name="TextBox 31">
            <a:extLst>
              <a:ext uri="{FF2B5EF4-FFF2-40B4-BE49-F238E27FC236}">
                <a16:creationId xmlns="" xmlns:a16="http://schemas.microsoft.com/office/drawing/2014/main" id="{67EECF65-6790-4898-938A-6C14A098CDEB}"/>
              </a:ext>
            </a:extLst>
          </p:cNvPr>
          <p:cNvSpPr txBox="1"/>
          <p:nvPr/>
        </p:nvSpPr>
        <p:spPr>
          <a:xfrm>
            <a:off x="19455" y="5283199"/>
            <a:ext cx="1457906" cy="338554"/>
          </a:xfrm>
          <a:prstGeom prst="rect">
            <a:avLst/>
          </a:prstGeom>
          <a:noFill/>
        </p:spPr>
        <p:txBody>
          <a:bodyPr wrap="square" rtlCol="0">
            <a:spAutoFit/>
          </a:bodyPr>
          <a:lstStyle/>
          <a:p>
            <a:pPr algn="ctr"/>
            <a:r>
              <a:rPr lang="en-US" sz="1600" b="1" dirty="0" err="1">
                <a:solidFill>
                  <a:srgbClr val="000099"/>
                </a:solidFill>
                <a:latin typeface="Tahoma" pitchFamily="34" charset="0"/>
                <a:ea typeface="Tahoma" pitchFamily="34" charset="0"/>
                <a:cs typeface="Tahoma" pitchFamily="34" charset="0"/>
              </a:rPr>
              <a:t>Hoạt</a:t>
            </a:r>
            <a:r>
              <a:rPr lang="en-US" sz="1600" b="1" dirty="0">
                <a:solidFill>
                  <a:srgbClr val="000099"/>
                </a:solidFill>
                <a:latin typeface="Tahoma" pitchFamily="34" charset="0"/>
                <a:ea typeface="Tahoma" pitchFamily="34" charset="0"/>
                <a:cs typeface="Tahoma" pitchFamily="34" charset="0"/>
              </a:rPr>
              <a:t> </a:t>
            </a:r>
            <a:r>
              <a:rPr lang="en-US" sz="1600" b="1" dirty="0" err="1">
                <a:solidFill>
                  <a:srgbClr val="000099"/>
                </a:solidFill>
                <a:latin typeface="Tahoma" pitchFamily="34" charset="0"/>
                <a:ea typeface="Tahoma" pitchFamily="34" charset="0"/>
                <a:cs typeface="Tahoma" pitchFamily="34" charset="0"/>
              </a:rPr>
              <a:t>động</a:t>
            </a:r>
            <a:r>
              <a:rPr lang="en-US" sz="1600" b="1" dirty="0">
                <a:solidFill>
                  <a:srgbClr val="000099"/>
                </a:solidFill>
                <a:latin typeface="Tahoma" pitchFamily="34" charset="0"/>
                <a:ea typeface="Tahoma" pitchFamily="34" charset="0"/>
                <a:cs typeface="Tahoma" pitchFamily="34" charset="0"/>
              </a:rPr>
              <a:t> </a:t>
            </a:r>
            <a:r>
              <a:rPr lang="en-US" sz="1600" b="1" dirty="0" smtClean="0">
                <a:solidFill>
                  <a:srgbClr val="000099"/>
                </a:solidFill>
                <a:latin typeface="Tahoma" pitchFamily="34" charset="0"/>
                <a:ea typeface="Tahoma" pitchFamily="34" charset="0"/>
                <a:cs typeface="Tahoma" pitchFamily="34" charset="0"/>
              </a:rPr>
              <a:t>2</a:t>
            </a:r>
            <a:endParaRPr lang="en-US" sz="1600" b="1" dirty="0">
              <a:solidFill>
                <a:srgbClr val="000099"/>
              </a:solidFill>
              <a:latin typeface="Tahoma" pitchFamily="34" charset="0"/>
              <a:ea typeface="Tahoma" pitchFamily="34" charset="0"/>
              <a:cs typeface="Tahoma" pitchFamily="34" charset="0"/>
            </a:endParaRPr>
          </a:p>
        </p:txBody>
      </p:sp>
      <p:sp>
        <p:nvSpPr>
          <p:cNvPr id="33" name="Rectangle 32">
            <a:extLst>
              <a:ext uri="{FF2B5EF4-FFF2-40B4-BE49-F238E27FC236}">
                <a16:creationId xmlns="" xmlns:a16="http://schemas.microsoft.com/office/drawing/2014/main" id="{26F72E19-14CC-4C04-BD8D-30B9336C1CFA}"/>
              </a:ext>
            </a:extLst>
          </p:cNvPr>
          <p:cNvSpPr/>
          <p:nvPr/>
        </p:nvSpPr>
        <p:spPr>
          <a:xfrm>
            <a:off x="7730713" y="3989865"/>
            <a:ext cx="1296722" cy="2293716"/>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a:spcBef>
                <a:spcPct val="50000"/>
              </a:spcBef>
              <a:defRPr/>
            </a:pPr>
            <a:endParaRPr lang="en-US" sz="1600" dirty="0">
              <a:solidFill>
                <a:srgbClr val="FFFFFF"/>
              </a:solidFill>
              <a:latin typeface="Tahoma" pitchFamily="34" charset="0"/>
              <a:ea typeface="Tahoma" pitchFamily="34" charset="0"/>
              <a:cs typeface="Tahoma" pitchFamily="34" charset="0"/>
            </a:endParaRPr>
          </a:p>
        </p:txBody>
      </p:sp>
      <p:sp>
        <p:nvSpPr>
          <p:cNvPr id="34" name="Rectangle 33">
            <a:extLst>
              <a:ext uri="{FF2B5EF4-FFF2-40B4-BE49-F238E27FC236}">
                <a16:creationId xmlns="" xmlns:a16="http://schemas.microsoft.com/office/drawing/2014/main" id="{26F72E19-14CC-4C04-BD8D-30B9336C1CFA}"/>
              </a:ext>
            </a:extLst>
          </p:cNvPr>
          <p:cNvSpPr/>
          <p:nvPr/>
        </p:nvSpPr>
        <p:spPr>
          <a:xfrm>
            <a:off x="6183995" y="4020114"/>
            <a:ext cx="1296722" cy="2263467"/>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a:spcBef>
                <a:spcPct val="50000"/>
              </a:spcBef>
              <a:defRPr/>
            </a:pPr>
            <a:endParaRPr lang="en-US" sz="1600" dirty="0">
              <a:solidFill>
                <a:srgbClr val="FFFFFF"/>
              </a:solidFill>
              <a:latin typeface="Tahoma" pitchFamily="34" charset="0"/>
              <a:ea typeface="Tahoma" pitchFamily="34" charset="0"/>
              <a:cs typeface="Tahoma" pitchFamily="34" charset="0"/>
            </a:endParaRPr>
          </a:p>
        </p:txBody>
      </p:sp>
      <p:sp>
        <p:nvSpPr>
          <p:cNvPr id="35" name="Rectangle 34">
            <a:extLst>
              <a:ext uri="{FF2B5EF4-FFF2-40B4-BE49-F238E27FC236}">
                <a16:creationId xmlns="" xmlns:a16="http://schemas.microsoft.com/office/drawing/2014/main" id="{26F72E19-14CC-4C04-BD8D-30B9336C1CFA}"/>
              </a:ext>
            </a:extLst>
          </p:cNvPr>
          <p:cNvSpPr/>
          <p:nvPr/>
        </p:nvSpPr>
        <p:spPr>
          <a:xfrm>
            <a:off x="4587841" y="4031972"/>
            <a:ext cx="1345278" cy="2263467"/>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a:spcBef>
                <a:spcPct val="50000"/>
              </a:spcBef>
              <a:defRPr/>
            </a:pPr>
            <a:endParaRPr lang="en-US" sz="1600" dirty="0">
              <a:solidFill>
                <a:srgbClr val="FFFFFF"/>
              </a:solidFill>
              <a:latin typeface="Tahoma" pitchFamily="34" charset="0"/>
              <a:ea typeface="Tahoma" pitchFamily="34" charset="0"/>
              <a:cs typeface="Tahoma" pitchFamily="34" charset="0"/>
            </a:endParaRPr>
          </a:p>
        </p:txBody>
      </p:sp>
      <p:sp>
        <p:nvSpPr>
          <p:cNvPr id="36" name="Rectangle 35">
            <a:extLst>
              <a:ext uri="{FF2B5EF4-FFF2-40B4-BE49-F238E27FC236}">
                <a16:creationId xmlns="" xmlns:a16="http://schemas.microsoft.com/office/drawing/2014/main" id="{26F72E19-14CC-4C04-BD8D-30B9336C1CFA}"/>
              </a:ext>
            </a:extLst>
          </p:cNvPr>
          <p:cNvSpPr/>
          <p:nvPr/>
        </p:nvSpPr>
        <p:spPr>
          <a:xfrm>
            <a:off x="1494384" y="4036860"/>
            <a:ext cx="2910294" cy="2263467"/>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a:spcBef>
                <a:spcPct val="50000"/>
              </a:spcBef>
              <a:defRPr/>
            </a:pPr>
            <a:endParaRPr lang="en-US" sz="1600" dirty="0">
              <a:solidFill>
                <a:srgbClr val="FFFFFF"/>
              </a:solidFill>
              <a:latin typeface="Tahoma" pitchFamily="34" charset="0"/>
              <a:ea typeface="Tahoma" pitchFamily="34" charset="0"/>
              <a:cs typeface="Tahoma" pitchFamily="34" charset="0"/>
            </a:endParaRPr>
          </a:p>
        </p:txBody>
      </p:sp>
      <p:cxnSp>
        <p:nvCxnSpPr>
          <p:cNvPr id="39" name="Elbow Connector 38"/>
          <p:cNvCxnSpPr>
            <a:endCxn id="36" idx="1"/>
          </p:cNvCxnSpPr>
          <p:nvPr/>
        </p:nvCxnSpPr>
        <p:spPr>
          <a:xfrm>
            <a:off x="598156" y="4598861"/>
            <a:ext cx="896228" cy="569733"/>
          </a:xfrm>
          <a:prstGeom prst="bentConnector3">
            <a:avLst>
              <a:gd name="adj1" fmla="val -1014"/>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6" name="Straight Arrow Connector 45">
            <a:extLst>
              <a:ext uri="{FF2B5EF4-FFF2-40B4-BE49-F238E27FC236}">
                <a16:creationId xmlns="" xmlns:a16="http://schemas.microsoft.com/office/drawing/2014/main" id="{F3740977-6495-4304-8D74-9BA612B7408A}"/>
              </a:ext>
            </a:extLst>
          </p:cNvPr>
          <p:cNvCxnSpPr>
            <a:cxnSpLocks/>
          </p:cNvCxnSpPr>
          <p:nvPr/>
        </p:nvCxnSpPr>
        <p:spPr>
          <a:xfrm flipH="1">
            <a:off x="5940315" y="5147799"/>
            <a:ext cx="252726" cy="15125"/>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 xmlns:a16="http://schemas.microsoft.com/office/drawing/2014/main" id="{F3740977-6495-4304-8D74-9BA612B7408A}"/>
              </a:ext>
            </a:extLst>
          </p:cNvPr>
          <p:cNvCxnSpPr>
            <a:cxnSpLocks/>
            <a:stCxn id="10" idx="2"/>
            <a:endCxn id="33" idx="0"/>
          </p:cNvCxnSpPr>
          <p:nvPr/>
        </p:nvCxnSpPr>
        <p:spPr>
          <a:xfrm flipH="1">
            <a:off x="8379074" y="3334331"/>
            <a:ext cx="10445" cy="655534"/>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64" name="Straight Arrow Connector 63">
            <a:extLst>
              <a:ext uri="{FF2B5EF4-FFF2-40B4-BE49-F238E27FC236}">
                <a16:creationId xmlns="" xmlns:a16="http://schemas.microsoft.com/office/drawing/2014/main" id="{F3740977-6495-4304-8D74-9BA612B7408A}"/>
              </a:ext>
            </a:extLst>
          </p:cNvPr>
          <p:cNvCxnSpPr>
            <a:cxnSpLocks/>
          </p:cNvCxnSpPr>
          <p:nvPr/>
        </p:nvCxnSpPr>
        <p:spPr>
          <a:xfrm flipH="1">
            <a:off x="7471270" y="5171291"/>
            <a:ext cx="252726" cy="15125"/>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a:extLst>
              <a:ext uri="{FF2B5EF4-FFF2-40B4-BE49-F238E27FC236}">
                <a16:creationId xmlns="" xmlns:a16="http://schemas.microsoft.com/office/drawing/2014/main" id="{F3740977-6495-4304-8D74-9BA612B7408A}"/>
              </a:ext>
            </a:extLst>
          </p:cNvPr>
          <p:cNvCxnSpPr>
            <a:cxnSpLocks/>
            <a:stCxn id="35" idx="1"/>
          </p:cNvCxnSpPr>
          <p:nvPr/>
        </p:nvCxnSpPr>
        <p:spPr>
          <a:xfrm flipH="1">
            <a:off x="4346249" y="5163706"/>
            <a:ext cx="241592" cy="2821"/>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sp>
        <p:nvSpPr>
          <p:cNvPr id="71" name="Rectangle 70"/>
          <p:cNvSpPr/>
          <p:nvPr/>
        </p:nvSpPr>
        <p:spPr>
          <a:xfrm>
            <a:off x="76199" y="86861"/>
            <a:ext cx="8728365" cy="461665"/>
          </a:xfrm>
          <a:prstGeom prst="rect">
            <a:avLst/>
          </a:prstGeom>
        </p:spPr>
        <p:txBody>
          <a:bodyPr wrap="square">
            <a:spAutoFit/>
          </a:bodyPr>
          <a:lstStyle/>
          <a:p>
            <a:r>
              <a:rPr lang="vi-VN" sz="2400" b="1" smtClean="0">
                <a:solidFill>
                  <a:schemeClr val="bg1"/>
                </a:solidFill>
                <a:latin typeface="Tahoma" pitchFamily="34" charset="0"/>
                <a:ea typeface="Tahoma" pitchFamily="34" charset="0"/>
                <a:cs typeface="Tahoma" pitchFamily="34" charset="0"/>
              </a:rPr>
              <a:t>1</a:t>
            </a:r>
            <a:r>
              <a:rPr lang="en-US" sz="2400" b="1" smtClean="0">
                <a:solidFill>
                  <a:schemeClr val="bg1"/>
                </a:solidFill>
                <a:latin typeface="Tahoma" pitchFamily="34" charset="0"/>
                <a:ea typeface="Tahoma" pitchFamily="34" charset="0"/>
                <a:cs typeface="Tahoma" pitchFamily="34" charset="0"/>
              </a:rPr>
              <a:t>.</a:t>
            </a:r>
            <a:r>
              <a:rPr lang="vi-VN" sz="2400" b="1" smtClean="0">
                <a:solidFill>
                  <a:schemeClr val="bg1"/>
                </a:solidFill>
                <a:latin typeface="Tahoma" pitchFamily="34" charset="0"/>
                <a:ea typeface="Tahoma" pitchFamily="34" charset="0"/>
                <a:cs typeface="Tahoma" pitchFamily="34" charset="0"/>
              </a:rPr>
              <a:t> </a:t>
            </a:r>
            <a:r>
              <a:rPr lang="vi-VN" sz="2400" b="1" dirty="0">
                <a:solidFill>
                  <a:schemeClr val="bg1"/>
                </a:solidFill>
                <a:latin typeface="Tahoma" pitchFamily="34" charset="0"/>
                <a:ea typeface="Tahoma" pitchFamily="34" charset="0"/>
                <a:cs typeface="Tahoma" pitchFamily="34" charset="0"/>
              </a:rPr>
              <a:t>Giới thiệu chương trình “ATGT cho nụ cười </a:t>
            </a:r>
            <a:r>
              <a:rPr lang="en-US" sz="2400" b="1" dirty="0" err="1">
                <a:solidFill>
                  <a:schemeClr val="bg1"/>
                </a:solidFill>
                <a:latin typeface="Tahoma" pitchFamily="34" charset="0"/>
                <a:ea typeface="Tahoma" pitchFamily="34" charset="0"/>
                <a:cs typeface="Tahoma" pitchFamily="34" charset="0"/>
              </a:rPr>
              <a:t>trẻ</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thơ</a:t>
            </a:r>
            <a:r>
              <a:rPr lang="vi-VN" sz="2400" b="1" dirty="0">
                <a:solidFill>
                  <a:schemeClr val="bg1"/>
                </a:solidFill>
                <a:latin typeface="Tahoma" pitchFamily="34" charset="0"/>
                <a:ea typeface="Tahoma" pitchFamily="34" charset="0"/>
                <a:cs typeface="Tahoma" pitchFamily="34" charset="0"/>
              </a:rPr>
              <a:t>”</a:t>
            </a:r>
          </a:p>
        </p:txBody>
      </p:sp>
      <p:sp>
        <p:nvSpPr>
          <p:cNvPr id="73" name="TextBox 72"/>
          <p:cNvSpPr txBox="1"/>
          <p:nvPr/>
        </p:nvSpPr>
        <p:spPr>
          <a:xfrm>
            <a:off x="7825126" y="4031972"/>
            <a:ext cx="1069275" cy="584775"/>
          </a:xfrm>
          <a:prstGeom prst="rect">
            <a:avLst/>
          </a:prstGeom>
          <a:noFill/>
        </p:spPr>
        <p:txBody>
          <a:bodyPr wrap="square" rtlCol="0">
            <a:spAutoFit/>
          </a:bodyPr>
          <a:lstStyle/>
          <a:p>
            <a:r>
              <a:rPr lang="en-US" sz="1600" dirty="0" err="1" smtClean="0">
                <a:latin typeface="Tahoma" pitchFamily="34" charset="0"/>
                <a:ea typeface="Tahoma" pitchFamily="34" charset="0"/>
                <a:cs typeface="Tahoma" pitchFamily="34" charset="0"/>
              </a:rPr>
              <a:t>Vòng</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loại</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bài</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viết</a:t>
            </a:r>
            <a:r>
              <a:rPr lang="en-US" sz="1600" dirty="0" smtClean="0">
                <a:latin typeface="Tahoma" pitchFamily="34" charset="0"/>
                <a:ea typeface="Tahoma" pitchFamily="34" charset="0"/>
                <a:cs typeface="Tahoma" pitchFamily="34" charset="0"/>
              </a:rPr>
              <a:t>)</a:t>
            </a:r>
            <a:endParaRPr lang="en-US" sz="1600" dirty="0">
              <a:latin typeface="Tahoma" pitchFamily="34" charset="0"/>
              <a:ea typeface="Tahoma" pitchFamily="34" charset="0"/>
              <a:cs typeface="Tahoma" pitchFamily="34" charset="0"/>
            </a:endParaRPr>
          </a:p>
        </p:txBody>
      </p:sp>
      <p:sp>
        <p:nvSpPr>
          <p:cNvPr id="77" name="TextBox 76"/>
          <p:cNvSpPr txBox="1"/>
          <p:nvPr/>
        </p:nvSpPr>
        <p:spPr>
          <a:xfrm>
            <a:off x="6193042" y="4051181"/>
            <a:ext cx="1263042" cy="338554"/>
          </a:xfrm>
          <a:prstGeom prst="rect">
            <a:avLst/>
          </a:prstGeom>
          <a:noFill/>
        </p:spPr>
        <p:txBody>
          <a:bodyPr wrap="square" rtlCol="0">
            <a:spAutoFit/>
          </a:bodyPr>
          <a:lstStyle/>
          <a:p>
            <a:pPr algn="ctr"/>
            <a:r>
              <a:rPr lang="en-US" sz="1600" dirty="0" err="1" smtClean="0">
                <a:latin typeface="Tahoma" pitchFamily="34" charset="0"/>
                <a:ea typeface="Tahoma" pitchFamily="34" charset="0"/>
                <a:cs typeface="Tahoma" pitchFamily="34" charset="0"/>
              </a:rPr>
              <a:t>Chấm</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bài</a:t>
            </a:r>
            <a:endParaRPr lang="en-US" sz="1600" dirty="0">
              <a:latin typeface="Tahoma" pitchFamily="34" charset="0"/>
              <a:ea typeface="Tahoma" pitchFamily="34" charset="0"/>
              <a:cs typeface="Tahoma" pitchFamily="34" charset="0"/>
            </a:endParaRPr>
          </a:p>
        </p:txBody>
      </p:sp>
      <p:sp>
        <p:nvSpPr>
          <p:cNvPr id="78" name="TextBox 77"/>
          <p:cNvSpPr txBox="1"/>
          <p:nvPr/>
        </p:nvSpPr>
        <p:spPr>
          <a:xfrm>
            <a:off x="4628940" y="4051181"/>
            <a:ext cx="1296373" cy="830997"/>
          </a:xfrm>
          <a:prstGeom prst="rect">
            <a:avLst/>
          </a:prstGeom>
          <a:noFill/>
        </p:spPr>
        <p:txBody>
          <a:bodyPr wrap="square" rtlCol="0">
            <a:spAutoFit/>
          </a:bodyPr>
          <a:lstStyle/>
          <a:p>
            <a:pPr algn="ctr"/>
            <a:r>
              <a:rPr lang="en-US" sz="1600" dirty="0" err="1" smtClean="0">
                <a:latin typeface="Tahoma" pitchFamily="34" charset="0"/>
                <a:ea typeface="Tahoma" pitchFamily="34" charset="0"/>
                <a:cs typeface="Tahoma" pitchFamily="34" charset="0"/>
              </a:rPr>
              <a:t>Vòng</a:t>
            </a:r>
            <a:r>
              <a:rPr lang="en-US" sz="1600" dirty="0" smtClean="0">
                <a:latin typeface="Tahoma" pitchFamily="34" charset="0"/>
                <a:ea typeface="Tahoma" pitchFamily="34" charset="0"/>
                <a:cs typeface="Tahoma" pitchFamily="34" charset="0"/>
              </a:rPr>
              <a:t> 2 </a:t>
            </a:r>
            <a:r>
              <a:rPr lang="en-US" sz="1600" dirty="0" err="1" smtClean="0">
                <a:latin typeface="Tahoma" pitchFamily="34" charset="0"/>
                <a:ea typeface="Tahoma" pitchFamily="34" charset="0"/>
                <a:cs typeface="Tahoma" pitchFamily="34" charset="0"/>
              </a:rPr>
              <a:t>dành</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cho</a:t>
            </a:r>
            <a:r>
              <a:rPr lang="en-US" sz="1600" dirty="0" smtClean="0">
                <a:latin typeface="Tahoma" pitchFamily="34" charset="0"/>
                <a:ea typeface="Tahoma" pitchFamily="34" charset="0"/>
                <a:cs typeface="Tahoma" pitchFamily="34" charset="0"/>
              </a:rPr>
              <a:t> giáo </a:t>
            </a:r>
            <a:r>
              <a:rPr lang="en-US" sz="1600" dirty="0" err="1" smtClean="0">
                <a:latin typeface="Tahoma" pitchFamily="34" charset="0"/>
                <a:ea typeface="Tahoma" pitchFamily="34" charset="0"/>
                <a:cs typeface="Tahoma" pitchFamily="34" charset="0"/>
              </a:rPr>
              <a:t>viên</a:t>
            </a:r>
            <a:endParaRPr lang="en-US" sz="1600" dirty="0">
              <a:latin typeface="Tahoma" pitchFamily="34" charset="0"/>
              <a:ea typeface="Tahoma" pitchFamily="34" charset="0"/>
              <a:cs typeface="Tahoma" pitchFamily="34" charset="0"/>
            </a:endParaRPr>
          </a:p>
        </p:txBody>
      </p:sp>
      <p:sp>
        <p:nvSpPr>
          <p:cNvPr id="79" name="TextBox 78"/>
          <p:cNvSpPr txBox="1"/>
          <p:nvPr/>
        </p:nvSpPr>
        <p:spPr>
          <a:xfrm>
            <a:off x="1980515" y="4126631"/>
            <a:ext cx="1938032" cy="584775"/>
          </a:xfrm>
          <a:prstGeom prst="rect">
            <a:avLst/>
          </a:prstGeom>
          <a:noFill/>
        </p:spPr>
        <p:txBody>
          <a:bodyPr wrap="square" rtlCol="0">
            <a:spAutoFit/>
          </a:bodyPr>
          <a:lstStyle/>
          <a:p>
            <a:pPr algn="ctr"/>
            <a:r>
              <a:rPr lang="en-US" sz="1600" dirty="0" err="1" smtClean="0">
                <a:latin typeface="Tahoma" pitchFamily="34" charset="0"/>
                <a:ea typeface="Tahoma" pitchFamily="34" charset="0"/>
                <a:cs typeface="Tahoma" pitchFamily="34" charset="0"/>
              </a:rPr>
              <a:t>Lễ</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trao</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giải</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Hội</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giao</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lưu</a:t>
            </a:r>
            <a:endParaRPr lang="en-US" sz="1600" dirty="0">
              <a:latin typeface="Tahoma" pitchFamily="34" charset="0"/>
              <a:ea typeface="Tahoma" pitchFamily="34" charset="0"/>
              <a:cs typeface="Tahoma" pitchFamily="34" charset="0"/>
            </a:endParaRPr>
          </a:p>
        </p:txBody>
      </p:sp>
      <p:pic>
        <p:nvPicPr>
          <p:cNvPr id="80" name="Picture 3"/>
          <p:cNvPicPr>
            <a:picLocks noChangeAspect="1" noChangeArrowheads="1"/>
          </p:cNvPicPr>
          <p:nvPr/>
        </p:nvPicPr>
        <p:blipFill>
          <a:blip r:embed="rId8" cstate="print"/>
          <a:srcRect/>
          <a:stretch>
            <a:fillRect/>
          </a:stretch>
        </p:blipFill>
        <p:spPr bwMode="auto">
          <a:xfrm>
            <a:off x="7868577" y="4771151"/>
            <a:ext cx="982372" cy="980963"/>
          </a:xfrm>
          <a:prstGeom prst="rect">
            <a:avLst/>
          </a:prstGeom>
        </p:spPr>
      </p:pic>
      <p:pic>
        <p:nvPicPr>
          <p:cNvPr id="81" name="Picture 80"/>
          <p:cNvPicPr>
            <a:picLocks noChangeAspect="1"/>
          </p:cNvPicPr>
          <p:nvPr/>
        </p:nvPicPr>
        <p:blipFill rotWithShape="1">
          <a:blip r:embed="rId9" cstate="print">
            <a:extLst>
              <a:ext uri="{28A0092B-C50C-407E-A947-70E740481C1C}">
                <a14:useLocalDpi xmlns="" xmlns:a14="http://schemas.microsoft.com/office/drawing/2010/main" val="0"/>
              </a:ext>
            </a:extLst>
          </a:blip>
          <a:srcRect l="5834" t="24444" r="42500" b="22223"/>
          <a:stretch/>
        </p:blipFill>
        <p:spPr>
          <a:xfrm>
            <a:off x="6304971" y="4825077"/>
            <a:ext cx="1113011" cy="861686"/>
          </a:xfrm>
          <a:prstGeom prst="rect">
            <a:avLst/>
          </a:prstGeom>
        </p:spPr>
      </p:pic>
      <p:pic>
        <p:nvPicPr>
          <p:cNvPr id="82" name="Picture 81"/>
          <p:cNvPicPr>
            <a:picLocks noChangeAspect="1"/>
          </p:cNvPicPr>
          <p:nvPr/>
        </p:nvPicPr>
        <p:blipFill>
          <a:blip r:embed="rId10" cstate="print"/>
          <a:stretch>
            <a:fillRect/>
          </a:stretch>
        </p:blipFill>
        <p:spPr>
          <a:xfrm>
            <a:off x="4739380" y="4894173"/>
            <a:ext cx="1111406" cy="778052"/>
          </a:xfrm>
          <a:prstGeom prst="rect">
            <a:avLst/>
          </a:prstGeom>
        </p:spPr>
      </p:pic>
      <p:pic>
        <p:nvPicPr>
          <p:cNvPr id="83" name="Picture 44" descr="IMG_9596"/>
          <p:cNvPicPr>
            <a:picLocks noChangeAspect="1" noChangeArrowheads="1"/>
          </p:cNvPicPr>
          <p:nvPr/>
        </p:nvPicPr>
        <p:blipFill>
          <a:blip r:embed="rId11" cstate="print"/>
          <a:srcRect/>
          <a:stretch>
            <a:fillRect/>
          </a:stretch>
        </p:blipFill>
        <p:spPr bwMode="auto">
          <a:xfrm>
            <a:off x="2048153" y="4737896"/>
            <a:ext cx="1655653" cy="1105797"/>
          </a:xfrm>
          <a:prstGeom prst="rect">
            <a:avLst/>
          </a:prstGeom>
          <a:noFill/>
          <a:ln w="9525">
            <a:noFill/>
            <a:miter lim="800000"/>
            <a:headEnd/>
            <a:tailEnd/>
          </a:ln>
        </p:spPr>
      </p:pic>
      <p:sp>
        <p:nvSpPr>
          <p:cNvPr id="92" name="Slide Number Placeholder 91"/>
          <p:cNvSpPr>
            <a:spLocks noGrp="1"/>
          </p:cNvSpPr>
          <p:nvPr>
            <p:ph type="sldNum" sz="quarter" idx="12"/>
          </p:nvPr>
        </p:nvSpPr>
        <p:spPr/>
        <p:txBody>
          <a:bodyPr/>
          <a:lstStyle/>
          <a:p>
            <a:fld id="{D432B386-DDCA-44C4-B75C-BBF4D182FD3B}" type="slidenum">
              <a:rPr lang="en-US" smtClean="0"/>
              <a:pPr/>
              <a:t>11</a:t>
            </a:fld>
            <a:endParaRPr lang="en-US"/>
          </a:p>
        </p:txBody>
      </p:sp>
    </p:spTree>
    <p:extLst>
      <p:ext uri="{BB962C8B-B14F-4D97-AF65-F5344CB8AC3E}">
        <p14:creationId xmlns="" xmlns:p14="http://schemas.microsoft.com/office/powerpoint/2010/main" val="300424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par>
                                <p:cTn id="41" presetID="2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8"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par>
                                <p:cTn id="47" presetID="22" presetClass="entr" presetSubtype="8" fill="hold" grpId="1"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par>
                                <p:cTn id="50" presetID="22" presetClass="entr" presetSubtype="8" fill="hold" grpId="1"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par>
                                <p:cTn id="53" presetID="22" presetClass="entr" presetSubtype="8"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22" presetClass="entr" presetSubtype="8"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par>
                                <p:cTn id="68" presetID="22" presetClass="entr" presetSubtype="1"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up)">
                                      <p:cBhvr>
                                        <p:cTn id="70" dur="500"/>
                                        <p:tgtEl>
                                          <p:spTgt spid="5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par>
                                <p:cTn id="74" presetID="22" presetClass="entr" presetSubtype="1"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wipe(up)">
                                      <p:cBhvr>
                                        <p:cTn id="76" dur="500"/>
                                        <p:tgtEl>
                                          <p:spTgt spid="80"/>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wipe(up)">
                                      <p:cBhvr>
                                        <p:cTn id="79" dur="500"/>
                                        <p:tgtEl>
                                          <p:spTgt spid="73"/>
                                        </p:tgtEl>
                                      </p:cBhvr>
                                    </p:animEffect>
                                  </p:childTnLst>
                                </p:cTn>
                              </p:par>
                              <p:par>
                                <p:cTn id="80" presetID="22" presetClass="entr" presetSubtype="2" fill="hold"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wipe(right)">
                                      <p:cBhvr>
                                        <p:cTn id="82" dur="500"/>
                                        <p:tgtEl>
                                          <p:spTgt spid="64"/>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wipe(right)">
                                      <p:cBhvr>
                                        <p:cTn id="85" dur="500"/>
                                        <p:tgtEl>
                                          <p:spTgt spid="77"/>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wipe(right)">
                                      <p:cBhvr>
                                        <p:cTn id="88" dur="500"/>
                                        <p:tgtEl>
                                          <p:spTgt spid="34"/>
                                        </p:tgtEl>
                                      </p:cBhvr>
                                    </p:animEffect>
                                  </p:childTnLst>
                                </p:cTn>
                              </p:par>
                              <p:par>
                                <p:cTn id="89" presetID="22" presetClass="entr" presetSubtype="2" fill="hold"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right)">
                                      <p:cBhvr>
                                        <p:cTn id="91" dur="500"/>
                                        <p:tgtEl>
                                          <p:spTgt spid="81"/>
                                        </p:tgtEl>
                                      </p:cBhvr>
                                    </p:animEffect>
                                  </p:childTnLst>
                                </p:cTn>
                              </p:par>
                              <p:par>
                                <p:cTn id="92" presetID="22" presetClass="entr" presetSubtype="2" fill="hold"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right)">
                                      <p:cBhvr>
                                        <p:cTn id="94" dur="500"/>
                                        <p:tgtEl>
                                          <p:spTgt spid="46"/>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right)">
                                      <p:cBhvr>
                                        <p:cTn id="97" dur="500"/>
                                        <p:tgtEl>
                                          <p:spTgt spid="35"/>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wipe(right)">
                                      <p:cBhvr>
                                        <p:cTn id="100" dur="500"/>
                                        <p:tgtEl>
                                          <p:spTgt spid="78"/>
                                        </p:tgtEl>
                                      </p:cBhvr>
                                    </p:animEffect>
                                  </p:childTnLst>
                                </p:cTn>
                              </p:par>
                              <p:par>
                                <p:cTn id="101" presetID="22" presetClass="entr" presetSubtype="2" fill="hold" nodeType="with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wipe(right)">
                                      <p:cBhvr>
                                        <p:cTn id="103" dur="500"/>
                                        <p:tgtEl>
                                          <p:spTgt spid="82"/>
                                        </p:tgtEl>
                                      </p:cBhvr>
                                    </p:animEffect>
                                  </p:childTnLst>
                                </p:cTn>
                              </p:par>
                              <p:par>
                                <p:cTn id="104" presetID="22" presetClass="entr" presetSubtype="2" fill="hold" nodeType="with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wipe(right)">
                                      <p:cBhvr>
                                        <p:cTn id="106" dur="500"/>
                                        <p:tgtEl>
                                          <p:spTgt spid="65"/>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wipe(right)">
                                      <p:cBhvr>
                                        <p:cTn id="109" dur="500"/>
                                        <p:tgtEl>
                                          <p:spTgt spid="79"/>
                                        </p:tgtEl>
                                      </p:cBhvr>
                                    </p:animEffect>
                                  </p:childTnLst>
                                </p:cTn>
                              </p:par>
                              <p:par>
                                <p:cTn id="110" presetID="22" presetClass="entr" presetSubtype="2" fill="hold" nodeType="with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wipe(right)">
                                      <p:cBhvr>
                                        <p:cTn id="112" dur="500"/>
                                        <p:tgtEl>
                                          <p:spTgt spid="8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wipe(right)">
                                      <p:cBhvr>
                                        <p:cTn id="115" dur="500"/>
                                        <p:tgtEl>
                                          <p:spTgt spid="36"/>
                                        </p:tgtEl>
                                      </p:cBhvr>
                                    </p:animEffect>
                                  </p:childTnLst>
                                </p:cTn>
                              </p:par>
                              <p:par>
                                <p:cTn id="116" presetID="22" presetClass="entr" presetSubtype="1" fill="hold" nodeType="with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wipe(up)">
                                      <p:cBhvr>
                                        <p:cTn id="118" dur="500"/>
                                        <p:tgtEl>
                                          <p:spTgt spid="39"/>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wipe(up)">
                                      <p:cBhvr>
                                        <p:cTn id="1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9" grpId="1" animBg="1"/>
      <p:bldP spid="10" grpId="0" animBg="1"/>
      <p:bldP spid="11" grpId="0"/>
      <p:bldP spid="13" grpId="0" animBg="1"/>
      <p:bldP spid="14" grpId="0"/>
      <p:bldP spid="18" grpId="1"/>
      <p:bldP spid="22" grpId="0"/>
      <p:bldP spid="32" grpId="0"/>
      <p:bldP spid="33" grpId="0" animBg="1"/>
      <p:bldP spid="34" grpId="0" animBg="1"/>
      <p:bldP spid="35" grpId="0" animBg="1"/>
      <p:bldP spid="36" grpId="0" animBg="1"/>
      <p:bldP spid="73" grpId="0"/>
      <p:bldP spid="77" grpId="0"/>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802" y="609600"/>
            <a:ext cx="9009198" cy="369332"/>
          </a:xfrm>
          <a:prstGeom prst="rect">
            <a:avLst/>
          </a:prstGeom>
        </p:spPr>
        <p:txBody>
          <a:bodyPr wrap="square">
            <a:spAutoFit/>
          </a:bodyPr>
          <a:lstStyle/>
          <a:p>
            <a:r>
              <a:rPr lang="vi-VN" b="1" smtClean="0">
                <a:solidFill>
                  <a:srgbClr val="C00000"/>
                </a:solidFill>
                <a:latin typeface="Tahoma" pitchFamily="34" charset="0"/>
                <a:ea typeface="Tahoma" pitchFamily="34" charset="0"/>
                <a:cs typeface="Tahoma" pitchFamily="34" charset="0"/>
              </a:rPr>
              <a:t>2.1. </a:t>
            </a:r>
            <a:r>
              <a:rPr lang="en-US" b="1" smtClean="0">
                <a:solidFill>
                  <a:srgbClr val="C00000"/>
                </a:solidFill>
                <a:latin typeface="Tahoma" pitchFamily="34" charset="0"/>
                <a:ea typeface="Tahoma" pitchFamily="34" charset="0"/>
                <a:cs typeface="Tahoma" pitchFamily="34" charset="0"/>
              </a:rPr>
              <a:t>Căn </a:t>
            </a:r>
            <a:r>
              <a:rPr lang="en-US" b="1" dirty="0" err="1" smtClean="0">
                <a:solidFill>
                  <a:srgbClr val="C00000"/>
                </a:solidFill>
                <a:latin typeface="Tahoma" pitchFamily="34" charset="0"/>
                <a:ea typeface="Tahoma" pitchFamily="34" charset="0"/>
                <a:cs typeface="Tahoma" pitchFamily="34" charset="0"/>
              </a:rPr>
              <a:t>cứ</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xây</a:t>
            </a:r>
            <a:r>
              <a:rPr lang="en-US" b="1" dirty="0" smtClean="0">
                <a:solidFill>
                  <a:srgbClr val="C00000"/>
                </a:solidFill>
                <a:latin typeface="Tahoma" pitchFamily="34" charset="0"/>
                <a:ea typeface="Tahoma" pitchFamily="34" charset="0"/>
                <a:cs typeface="Tahoma" pitchFamily="34" charset="0"/>
              </a:rPr>
              <a:t> </a:t>
            </a:r>
            <a:r>
              <a:rPr lang="en-US" b="1" dirty="0" err="1">
                <a:solidFill>
                  <a:srgbClr val="C00000"/>
                </a:solidFill>
                <a:latin typeface="Tahoma" pitchFamily="34" charset="0"/>
                <a:ea typeface="Tahoma" pitchFamily="34" charset="0"/>
                <a:cs typeface="Tahoma" pitchFamily="34" charset="0"/>
              </a:rPr>
              <a:t>dựng</a:t>
            </a:r>
            <a:r>
              <a:rPr lang="en-US" b="1" dirty="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bộ</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tài</a:t>
            </a:r>
            <a:r>
              <a:rPr lang="en-US" b="1" dirty="0" smtClean="0">
                <a:solidFill>
                  <a:srgbClr val="C00000"/>
                </a:solidFill>
                <a:latin typeface="Tahoma" pitchFamily="34" charset="0"/>
                <a:ea typeface="Tahoma" pitchFamily="34" charset="0"/>
                <a:cs typeface="Tahoma" pitchFamily="34" charset="0"/>
              </a:rPr>
              <a:t> </a:t>
            </a:r>
            <a:r>
              <a:rPr lang="en-US" b="1" dirty="0" err="1">
                <a:solidFill>
                  <a:srgbClr val="C00000"/>
                </a:solidFill>
                <a:latin typeface="Tahoma" pitchFamily="34" charset="0"/>
                <a:ea typeface="Tahoma" pitchFamily="34" charset="0"/>
                <a:cs typeface="Tahoma" pitchFamily="34" charset="0"/>
              </a:rPr>
              <a:t>liệu</a:t>
            </a:r>
            <a:r>
              <a:rPr lang="en-US" b="1" dirty="0">
                <a:solidFill>
                  <a:srgbClr val="C00000"/>
                </a:solidFill>
                <a:latin typeface="Tahoma" pitchFamily="34" charset="0"/>
                <a:ea typeface="Tahoma" pitchFamily="34" charset="0"/>
                <a:cs typeface="Tahoma" pitchFamily="34" charset="0"/>
              </a:rPr>
              <a:t> </a:t>
            </a:r>
            <a:r>
              <a:rPr lang="vi-VN" b="1" dirty="0" smtClean="0">
                <a:solidFill>
                  <a:srgbClr val="C00000"/>
                </a:solidFill>
                <a:latin typeface="Tahoma" pitchFamily="34" charset="0"/>
                <a:ea typeface="Tahoma" pitchFamily="34" charset="0"/>
                <a:cs typeface="Tahoma" pitchFamily="34" charset="0"/>
              </a:rPr>
              <a:t>“</a:t>
            </a:r>
            <a:r>
              <a:rPr lang="en-US" b="1" dirty="0" err="1">
                <a:solidFill>
                  <a:srgbClr val="C00000"/>
                </a:solidFill>
                <a:latin typeface="Tahoma" pitchFamily="34" charset="0"/>
                <a:ea typeface="Tahoma" pitchFamily="34" charset="0"/>
                <a:cs typeface="Tahoma" pitchFamily="34" charset="0"/>
              </a:rPr>
              <a:t>G</a:t>
            </a:r>
            <a:r>
              <a:rPr lang="en-US" b="1" dirty="0" err="1" smtClean="0">
                <a:solidFill>
                  <a:srgbClr val="C00000"/>
                </a:solidFill>
                <a:latin typeface="Tahoma" pitchFamily="34" charset="0"/>
                <a:ea typeface="Tahoma" pitchFamily="34" charset="0"/>
                <a:cs typeface="Tahoma" pitchFamily="34" charset="0"/>
              </a:rPr>
              <a:t>iáo</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dục</a:t>
            </a:r>
            <a:r>
              <a:rPr lang="en-US" b="1" dirty="0" smtClean="0">
                <a:solidFill>
                  <a:srgbClr val="C00000"/>
                </a:solidFill>
                <a:latin typeface="Tahoma" pitchFamily="34" charset="0"/>
                <a:ea typeface="Tahoma" pitchFamily="34" charset="0"/>
                <a:cs typeface="Tahoma" pitchFamily="34" charset="0"/>
              </a:rPr>
              <a:t> </a:t>
            </a:r>
            <a:r>
              <a:rPr lang="vi-VN" b="1" dirty="0" smtClean="0">
                <a:solidFill>
                  <a:srgbClr val="C00000"/>
                </a:solidFill>
                <a:latin typeface="Tahoma" pitchFamily="34" charset="0"/>
                <a:ea typeface="Tahoma" pitchFamily="34" charset="0"/>
                <a:cs typeface="Tahoma" pitchFamily="34" charset="0"/>
              </a:rPr>
              <a:t>ATGT </a:t>
            </a:r>
            <a:r>
              <a:rPr lang="en-US" b="1" dirty="0" err="1" smtClean="0">
                <a:solidFill>
                  <a:srgbClr val="C00000"/>
                </a:solidFill>
                <a:latin typeface="Tahoma" pitchFamily="34" charset="0"/>
                <a:ea typeface="Tahoma" pitchFamily="34" charset="0"/>
                <a:cs typeface="Tahoma" pitchFamily="34" charset="0"/>
              </a:rPr>
              <a:t>dành</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cho</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học</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sinh</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tiểu</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học</a:t>
            </a:r>
            <a:endParaRPr lang="vi-VN" b="1" dirty="0">
              <a:solidFill>
                <a:srgbClr val="C00000"/>
              </a:solidFill>
              <a:latin typeface="Tahoma" pitchFamily="34" charset="0"/>
              <a:ea typeface="Tahoma" pitchFamily="34" charset="0"/>
              <a:cs typeface="Tahoma" pitchFamily="34" charset="0"/>
            </a:endParaRPr>
          </a:p>
        </p:txBody>
      </p:sp>
      <p:sp>
        <p:nvSpPr>
          <p:cNvPr id="3" name="Rectangle 2"/>
          <p:cNvSpPr/>
          <p:nvPr/>
        </p:nvSpPr>
        <p:spPr>
          <a:xfrm>
            <a:off x="-159" y="126433"/>
            <a:ext cx="9059013" cy="430887"/>
          </a:xfrm>
          <a:prstGeom prst="rect">
            <a:avLst/>
          </a:prstGeom>
        </p:spPr>
        <p:txBody>
          <a:bodyPr wrap="square" anchor="ctr">
            <a:spAutoFit/>
          </a:bodyPr>
          <a:lstStyle/>
          <a:p>
            <a:r>
              <a:rPr lang="vi-VN" sz="2200" b="1" smtClean="0">
                <a:solidFill>
                  <a:schemeClr val="bg1"/>
                </a:solidFill>
                <a:latin typeface="Tahoma" pitchFamily="34" charset="0"/>
                <a:ea typeface="Tahoma" pitchFamily="34" charset="0"/>
                <a:cs typeface="Tahoma" pitchFamily="34" charset="0"/>
              </a:rPr>
              <a:t>2.</a:t>
            </a:r>
            <a:r>
              <a:rPr lang="en-US" sz="2200" b="1" smtClean="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Bộ</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tài</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liệu</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Giáo</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dục</a:t>
            </a:r>
            <a:r>
              <a:rPr lang="en-US" sz="2200" b="1" dirty="0">
                <a:solidFill>
                  <a:schemeClr val="bg1"/>
                </a:solidFill>
                <a:latin typeface="Tahoma" pitchFamily="34" charset="0"/>
                <a:ea typeface="Tahoma" pitchFamily="34" charset="0"/>
                <a:cs typeface="Tahoma" pitchFamily="34" charset="0"/>
              </a:rPr>
              <a:t> ATGT </a:t>
            </a:r>
            <a:r>
              <a:rPr lang="en-US" sz="2200" b="1" dirty="0" err="1" smtClean="0">
                <a:solidFill>
                  <a:schemeClr val="bg1"/>
                </a:solidFill>
                <a:latin typeface="Tahoma" pitchFamily="34" charset="0"/>
                <a:ea typeface="Tahoma" pitchFamily="34" charset="0"/>
                <a:cs typeface="Tahoma" pitchFamily="34" charset="0"/>
              </a:rPr>
              <a:t>dành</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cho</a:t>
            </a:r>
            <a:r>
              <a:rPr lang="en-US" sz="2200" b="1" dirty="0" smtClean="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sinh</a:t>
            </a:r>
            <a:r>
              <a:rPr lang="en-US" sz="2200" b="1" dirty="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tiểu</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endParaRPr lang="vi-VN" sz="2200" b="1" dirty="0">
              <a:solidFill>
                <a:schemeClr val="bg1"/>
              </a:solidFill>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D432B386-DDCA-44C4-B75C-BBF4D182FD3B}" type="slidenum">
              <a:rPr lang="en-US" smtClean="0"/>
              <a:pPr/>
              <a:t>12</a:t>
            </a:fld>
            <a:endParaRPr lang="en-US"/>
          </a:p>
        </p:txBody>
      </p:sp>
      <p:sp>
        <p:nvSpPr>
          <p:cNvPr id="10" name="Rounded Rectangle 9"/>
          <p:cNvSpPr/>
          <p:nvPr/>
        </p:nvSpPr>
        <p:spPr>
          <a:xfrm>
            <a:off x="457200" y="1447800"/>
            <a:ext cx="8458200" cy="63649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spcBef>
                <a:spcPts val="0"/>
              </a:spcBef>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Căn </a:t>
            </a:r>
            <a:r>
              <a:rPr lang="en-US" smtClean="0">
                <a:latin typeface="Times New Roman" pitchFamily="18" charset="0"/>
                <a:ea typeface="Tahoma" panose="020B0604030504040204" pitchFamily="34" charset="0"/>
                <a:cs typeface="Times New Roman" pitchFamily="18" charset="0"/>
              </a:rPr>
              <a:t>cứ Nghị Quyết số 12/NQ-CP, ngày 19/2/2019 của Chính phủ về tăng cường bảo đảm trật tự an toàn giao thông và chống ùn tắc giao thông giai đoạn 2019 -2021;</a:t>
            </a:r>
            <a:endParaRPr lang="en-US" u="sng" smtClean="0">
              <a:latin typeface="Times New Roman" pitchFamily="18" charset="0"/>
              <a:ea typeface="Tahoma" panose="020B0604030504040204" pitchFamily="34" charset="0"/>
              <a:cs typeface="Times New Roman" pitchFamily="18" charset="0"/>
            </a:endParaRPr>
          </a:p>
        </p:txBody>
      </p:sp>
      <p:sp>
        <p:nvSpPr>
          <p:cNvPr id="12" name="Rounded Rectangle 11"/>
          <p:cNvSpPr/>
          <p:nvPr/>
        </p:nvSpPr>
        <p:spPr>
          <a:xfrm>
            <a:off x="457200" y="2519080"/>
            <a:ext cx="8458200" cy="762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spcBef>
                <a:spcPts val="0"/>
              </a:spcBef>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Căn </a:t>
            </a:r>
            <a:r>
              <a:rPr lang="en-US" smtClean="0">
                <a:latin typeface="Times New Roman" pitchFamily="18" charset="0"/>
                <a:ea typeface="Tahoma" panose="020B0604030504040204" pitchFamily="34" charset="0"/>
                <a:cs typeface="Times New Roman" pitchFamily="18" charset="0"/>
              </a:rPr>
              <a:t>cứ vào Kế hoạch số 417/KH-BGDĐT ngày 17/3/2019 về tăng cường công tác giáo dục an toàn giao thông trong tr</a:t>
            </a:r>
            <a:r>
              <a:rPr lang="vi-VN" smtClean="0">
                <a:latin typeface="Times New Roman" pitchFamily="18" charset="0"/>
                <a:ea typeface="Tahoma" panose="020B0604030504040204" pitchFamily="34" charset="0"/>
                <a:cs typeface="Times New Roman" pitchFamily="18" charset="0"/>
              </a:rPr>
              <a:t>ường học giai đoạn 2019 – 2021</a:t>
            </a:r>
            <a:r>
              <a:rPr lang="en-US" smtClean="0">
                <a:latin typeface="Times New Roman" pitchFamily="18" charset="0"/>
                <a:ea typeface="Tahoma" panose="020B0604030504040204" pitchFamily="34" charset="0"/>
                <a:cs typeface="Times New Roman" pitchFamily="18" charset="0"/>
              </a:rPr>
              <a:t>;</a:t>
            </a:r>
            <a:endParaRPr lang="en-US" dirty="0">
              <a:latin typeface="Times New Roman" pitchFamily="18" charset="0"/>
              <a:ea typeface="Tahoma" panose="020B0604030504040204" pitchFamily="34" charset="0"/>
              <a:cs typeface="Times New Roman" pitchFamily="18" charset="0"/>
            </a:endParaRPr>
          </a:p>
        </p:txBody>
      </p:sp>
      <p:sp>
        <p:nvSpPr>
          <p:cNvPr id="13" name="Rounded Rectangle 12"/>
          <p:cNvSpPr/>
          <p:nvPr/>
        </p:nvSpPr>
        <p:spPr>
          <a:xfrm>
            <a:off x="457200" y="3733800"/>
            <a:ext cx="8458200" cy="1143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Kế </a:t>
            </a:r>
            <a:r>
              <a:rPr lang="en-US" smtClean="0">
                <a:latin typeface="Times New Roman" pitchFamily="18" charset="0"/>
                <a:ea typeface="Tahoma" panose="020B0604030504040204" pitchFamily="34" charset="0"/>
                <a:cs typeface="Times New Roman" pitchFamily="18" charset="0"/>
              </a:rPr>
              <a:t>hoạch số 919/KH-BGDĐT ngày 29/8/2019 về việc khảo sát, đánh giá thực trạng tài liệu an toàn giao thông cấp tiểu học, chỉnh lí, biên soạn tài liệu giáo dục an toàn giao thông đáp ứng yêu cầu Chương trình giáo dục phổ thông </a:t>
            </a:r>
            <a:r>
              <a:rPr lang="en-US" smtClean="0">
                <a:latin typeface="Times New Roman" pitchFamily="18" charset="0"/>
                <a:ea typeface="Tahoma" panose="020B0604030504040204" pitchFamily="34" charset="0"/>
                <a:cs typeface="Times New Roman" pitchFamily="18" charset="0"/>
              </a:rPr>
              <a:t>2018</a:t>
            </a:r>
            <a:r>
              <a:rPr lang="en-US" smtClean="0">
                <a:latin typeface="Times New Roman" pitchFamily="18" charset="0"/>
                <a:ea typeface="Tahoma" panose="020B0604030504040204" pitchFamily="34" charset="0"/>
                <a:cs typeface="Times New Roman" pitchFamily="18" charset="0"/>
              </a:rPr>
              <a:t>;</a:t>
            </a:r>
            <a:endParaRPr lang="en-US" smtClean="0">
              <a:latin typeface="Times New Roman" pitchFamily="18" charset="0"/>
              <a:ea typeface="Tahoma" panose="020B0604030504040204" pitchFamily="34" charset="0"/>
              <a:cs typeface="Times New Roman" pitchFamily="18" charset="0"/>
            </a:endParaRPr>
          </a:p>
        </p:txBody>
      </p:sp>
    </p:spTree>
    <p:extLst>
      <p:ext uri="{BB962C8B-B14F-4D97-AF65-F5344CB8AC3E}">
        <p14:creationId xmlns="" xmlns:p14="http://schemas.microsoft.com/office/powerpoint/2010/main" val="334013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533400" y="1039881"/>
            <a:ext cx="8504672" cy="923330"/>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just">
              <a:spcBef>
                <a:spcPts val="600"/>
              </a:spcBef>
            </a:pPr>
            <a:r>
              <a:rPr lang="en-US" b="1" dirty="0" smtClean="0">
                <a:latin typeface="Times New Roman" pitchFamily="18" charset="0"/>
                <a:ea typeface="Tahoma" panose="020B0604030504040204" pitchFamily="34" charset="0"/>
                <a:cs typeface="Times New Roman" pitchFamily="18" charset="0"/>
              </a:rPr>
              <a:t>    </a:t>
            </a:r>
            <a:r>
              <a:rPr lang="en-US" b="1" dirty="0" err="1" smtClean="0">
                <a:latin typeface="Times New Roman" pitchFamily="18" charset="0"/>
                <a:ea typeface="Tahoma" panose="020B0604030504040204" pitchFamily="34" charset="0"/>
                <a:cs typeface="Times New Roman" pitchFamily="18" charset="0"/>
              </a:rPr>
              <a:t>Tài</a:t>
            </a:r>
            <a:r>
              <a:rPr lang="en-US" b="1" dirty="0" smtClean="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liệu</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Giáo</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dục</a:t>
            </a:r>
            <a:r>
              <a:rPr lang="en-US" b="1" dirty="0">
                <a:latin typeface="Times New Roman" pitchFamily="18" charset="0"/>
                <a:ea typeface="Tahoma" panose="020B0604030504040204" pitchFamily="34" charset="0"/>
                <a:cs typeface="Times New Roman" pitchFamily="18" charset="0"/>
              </a:rPr>
              <a:t> an </a:t>
            </a:r>
            <a:r>
              <a:rPr lang="en-US" b="1" dirty="0" err="1">
                <a:latin typeface="Times New Roman" pitchFamily="18" charset="0"/>
                <a:ea typeface="Tahoma" panose="020B0604030504040204" pitchFamily="34" charset="0"/>
                <a:cs typeface="Times New Roman" pitchFamily="18" charset="0"/>
              </a:rPr>
              <a:t>toàn</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giao</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thông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dành</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cho</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học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sinh</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tiểu</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học</a:t>
            </a:r>
            <a:r>
              <a:rPr lang="vi-VN" b="1" dirty="0">
                <a:latin typeface="Times New Roman" pitchFamily="18" charset="0"/>
                <a:ea typeface="Tahoma" panose="020B0604030504040204" pitchFamily="34" charset="0"/>
                <a:cs typeface="Times New Roman" pitchFamily="18" charset="0"/>
              </a:rPr>
              <a:t> tuân thủ các định hướng nêu trong Chương trình giáo dục phổ thông năm 2018, đồng thời, nhấn mạnh các quan điểm sau</a:t>
            </a:r>
            <a:r>
              <a:rPr lang="vi-VN" b="1">
                <a:latin typeface="Times New Roman" pitchFamily="18" charset="0"/>
                <a:ea typeface="Tahoma" panose="020B0604030504040204" pitchFamily="34" charset="0"/>
                <a:cs typeface="Times New Roman" pitchFamily="18" charset="0"/>
              </a:rPr>
              <a:t>: </a:t>
            </a:r>
            <a:endParaRPr lang="en-US" b="1" dirty="0">
              <a:latin typeface="Times New Roman" pitchFamily="18" charset="0"/>
              <a:ea typeface="Tahoma" panose="020B0604030504040204" pitchFamily="34" charset="0"/>
              <a:cs typeface="Times New Roman" pitchFamily="18" charset="0"/>
            </a:endParaRPr>
          </a:p>
        </p:txBody>
      </p:sp>
      <p:sp>
        <p:nvSpPr>
          <p:cNvPr id="3" name="Rectangle 2"/>
          <p:cNvSpPr/>
          <p:nvPr/>
        </p:nvSpPr>
        <p:spPr>
          <a:xfrm>
            <a:off x="-159" y="126433"/>
            <a:ext cx="9059013" cy="430887"/>
          </a:xfrm>
          <a:prstGeom prst="rect">
            <a:avLst/>
          </a:prstGeom>
        </p:spPr>
        <p:txBody>
          <a:bodyPr wrap="square" anchor="ctr">
            <a:spAutoFit/>
          </a:bodyPr>
          <a:lstStyle/>
          <a:p>
            <a:r>
              <a:rPr lang="vi-VN" sz="2200" b="1" smtClean="0">
                <a:solidFill>
                  <a:schemeClr val="bg1"/>
                </a:solidFill>
                <a:latin typeface="Tahoma" pitchFamily="34" charset="0"/>
                <a:ea typeface="Tahoma" pitchFamily="34" charset="0"/>
                <a:cs typeface="Tahoma" pitchFamily="34" charset="0"/>
              </a:rPr>
              <a:t>2.</a:t>
            </a:r>
            <a:r>
              <a:rPr lang="en-US" sz="2200" b="1" smtClean="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Bộ</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tài</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liệu</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Giáo</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dục</a:t>
            </a:r>
            <a:r>
              <a:rPr lang="en-US" sz="2200" b="1" dirty="0">
                <a:solidFill>
                  <a:schemeClr val="bg1"/>
                </a:solidFill>
                <a:latin typeface="Tahoma" pitchFamily="34" charset="0"/>
                <a:ea typeface="Tahoma" pitchFamily="34" charset="0"/>
                <a:cs typeface="Tahoma" pitchFamily="34" charset="0"/>
              </a:rPr>
              <a:t> ATGT </a:t>
            </a:r>
            <a:r>
              <a:rPr lang="en-US" sz="2200" b="1" dirty="0" err="1" smtClean="0">
                <a:solidFill>
                  <a:schemeClr val="bg1"/>
                </a:solidFill>
                <a:latin typeface="Tahoma" pitchFamily="34" charset="0"/>
                <a:ea typeface="Tahoma" pitchFamily="34" charset="0"/>
                <a:cs typeface="Tahoma" pitchFamily="34" charset="0"/>
              </a:rPr>
              <a:t>dành</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cho</a:t>
            </a:r>
            <a:r>
              <a:rPr lang="en-US" sz="2200" b="1" dirty="0" smtClean="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sinh</a:t>
            </a:r>
            <a:r>
              <a:rPr lang="en-US" sz="2200" b="1" dirty="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tiểu</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endParaRPr lang="vi-VN" sz="2200" b="1" dirty="0">
              <a:solidFill>
                <a:schemeClr val="bg1"/>
              </a:solidFill>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a:xfrm>
            <a:off x="7010400" y="6492875"/>
            <a:ext cx="2133600" cy="365125"/>
          </a:xfrm>
        </p:spPr>
        <p:txBody>
          <a:bodyPr/>
          <a:lstStyle/>
          <a:p>
            <a:fld id="{D432B386-DDCA-44C4-B75C-BBF4D182FD3B}" type="slidenum">
              <a:rPr lang="en-US" smtClean="0"/>
              <a:pPr/>
              <a:t>13</a:t>
            </a:fld>
            <a:endParaRPr lang="en-US"/>
          </a:p>
        </p:txBody>
      </p:sp>
      <p:sp>
        <p:nvSpPr>
          <p:cNvPr id="9" name="Rectangle 8"/>
          <p:cNvSpPr/>
          <p:nvPr/>
        </p:nvSpPr>
        <p:spPr>
          <a:xfrm>
            <a:off x="134802" y="576569"/>
            <a:ext cx="8744341" cy="369332"/>
          </a:xfrm>
          <a:prstGeom prst="rect">
            <a:avLst/>
          </a:prstGeom>
        </p:spPr>
        <p:txBody>
          <a:bodyPr wrap="square">
            <a:spAutoFit/>
          </a:bodyPr>
          <a:lstStyle/>
          <a:p>
            <a:r>
              <a:rPr lang="vi-VN" b="1" smtClean="0">
                <a:solidFill>
                  <a:srgbClr val="C00000"/>
                </a:solidFill>
                <a:latin typeface="Tahoma" pitchFamily="34" charset="0"/>
                <a:ea typeface="Tahoma" pitchFamily="34" charset="0"/>
                <a:cs typeface="Tahoma" pitchFamily="34" charset="0"/>
              </a:rPr>
              <a:t>2.2. </a:t>
            </a:r>
            <a:r>
              <a:rPr lang="en-US" b="1" smtClean="0">
                <a:solidFill>
                  <a:srgbClr val="C00000"/>
                </a:solidFill>
                <a:latin typeface="Tahoma" pitchFamily="34" charset="0"/>
                <a:ea typeface="Tahoma" pitchFamily="34" charset="0"/>
                <a:cs typeface="Tahoma" pitchFamily="34" charset="0"/>
              </a:rPr>
              <a:t> </a:t>
            </a:r>
            <a:r>
              <a:rPr lang="en-US" b="1" dirty="0" smtClean="0">
                <a:solidFill>
                  <a:srgbClr val="C00000"/>
                </a:solidFill>
                <a:latin typeface="Tahoma" pitchFamily="34" charset="0"/>
                <a:ea typeface="Tahoma" pitchFamily="34" charset="0"/>
                <a:cs typeface="Tahoma" pitchFamily="34" charset="0"/>
              </a:rPr>
              <a:t>Quan </a:t>
            </a:r>
            <a:r>
              <a:rPr lang="en-US" b="1" dirty="0" err="1" smtClean="0">
                <a:solidFill>
                  <a:srgbClr val="C00000"/>
                </a:solidFill>
                <a:latin typeface="Tahoma" pitchFamily="34" charset="0"/>
                <a:ea typeface="Tahoma" pitchFamily="34" charset="0"/>
                <a:cs typeface="Tahoma" pitchFamily="34" charset="0"/>
              </a:rPr>
              <a:t>điểm</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xây</a:t>
            </a:r>
            <a:r>
              <a:rPr lang="en-US" b="1" dirty="0" smtClean="0">
                <a:solidFill>
                  <a:srgbClr val="C00000"/>
                </a:solidFill>
                <a:latin typeface="Tahoma" pitchFamily="34" charset="0"/>
                <a:ea typeface="Tahoma" pitchFamily="34" charset="0"/>
                <a:cs typeface="Tahoma" pitchFamily="34" charset="0"/>
              </a:rPr>
              <a:t> </a:t>
            </a:r>
            <a:r>
              <a:rPr lang="en-US" b="1" dirty="0" err="1">
                <a:solidFill>
                  <a:srgbClr val="C00000"/>
                </a:solidFill>
                <a:latin typeface="Tahoma" pitchFamily="34" charset="0"/>
                <a:ea typeface="Tahoma" pitchFamily="34" charset="0"/>
                <a:cs typeface="Tahoma" pitchFamily="34" charset="0"/>
              </a:rPr>
              <a:t>dựng</a:t>
            </a:r>
            <a:r>
              <a:rPr lang="en-US" b="1" dirty="0">
                <a:solidFill>
                  <a:srgbClr val="C00000"/>
                </a:solidFill>
                <a:latin typeface="Tahoma" pitchFamily="34" charset="0"/>
                <a:ea typeface="Tahoma" pitchFamily="34" charset="0"/>
                <a:cs typeface="Tahoma" pitchFamily="34" charset="0"/>
              </a:rPr>
              <a:t> </a:t>
            </a:r>
            <a:r>
              <a:rPr lang="en-US" b="1" err="1" smtClean="0">
                <a:solidFill>
                  <a:srgbClr val="C00000"/>
                </a:solidFill>
                <a:latin typeface="Tahoma" pitchFamily="34" charset="0"/>
                <a:ea typeface="Tahoma" pitchFamily="34" charset="0"/>
                <a:cs typeface="Tahoma" pitchFamily="34" charset="0"/>
              </a:rPr>
              <a:t>tài</a:t>
            </a:r>
            <a:r>
              <a:rPr lang="en-US" b="1" smtClean="0">
                <a:solidFill>
                  <a:srgbClr val="C00000"/>
                </a:solidFill>
                <a:latin typeface="Tahoma" pitchFamily="34" charset="0"/>
                <a:ea typeface="Tahoma" pitchFamily="34" charset="0"/>
                <a:cs typeface="Tahoma" pitchFamily="34" charset="0"/>
              </a:rPr>
              <a:t> </a:t>
            </a:r>
            <a:r>
              <a:rPr lang="en-US" b="1" smtClean="0">
                <a:solidFill>
                  <a:srgbClr val="C00000"/>
                </a:solidFill>
                <a:latin typeface="Tahoma" pitchFamily="34" charset="0"/>
                <a:ea typeface="Tahoma" pitchFamily="34" charset="0"/>
                <a:cs typeface="Tahoma" pitchFamily="34" charset="0"/>
              </a:rPr>
              <a:t>liệu</a:t>
            </a:r>
            <a:r>
              <a:rPr lang="vi-VN" b="1" smtClean="0">
                <a:solidFill>
                  <a:srgbClr val="C00000"/>
                </a:solidFill>
                <a:latin typeface="Tahoma" pitchFamily="34" charset="0"/>
                <a:ea typeface="Tahoma" pitchFamily="34" charset="0"/>
                <a:cs typeface="Tahoma" pitchFamily="34" charset="0"/>
              </a:rPr>
              <a:t>:</a:t>
            </a:r>
            <a:endParaRPr lang="vi-VN" b="1" dirty="0">
              <a:solidFill>
                <a:srgbClr val="C00000"/>
              </a:solidFill>
              <a:latin typeface="Tahoma" pitchFamily="34" charset="0"/>
              <a:ea typeface="Tahoma" pitchFamily="34" charset="0"/>
              <a:cs typeface="Tahoma" pitchFamily="34" charset="0"/>
            </a:endParaRPr>
          </a:p>
        </p:txBody>
      </p:sp>
      <p:sp>
        <p:nvSpPr>
          <p:cNvPr id="11" name="Rounded Rectangle 10"/>
          <p:cNvSpPr/>
          <p:nvPr/>
        </p:nvSpPr>
        <p:spPr>
          <a:xfrm>
            <a:off x="533400" y="2438400"/>
            <a:ext cx="8458200" cy="762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lgn="just">
              <a:spcBef>
                <a:spcPts val="600"/>
              </a:spcBef>
              <a:tabLst>
                <a:tab pos="627063" algn="l"/>
              </a:tabLst>
            </a:pPr>
            <a:r>
              <a:rPr lang="vi-VN" smtClean="0">
                <a:latin typeface="Times New Roman" pitchFamily="18" charset="0"/>
                <a:ea typeface="Tahoma" panose="020B0604030504040204" pitchFamily="34" charset="0"/>
                <a:cs typeface="Times New Roman" pitchFamily="18" charset="0"/>
              </a:rPr>
              <a:t>  - </a:t>
            </a:r>
            <a:r>
              <a:rPr lang="en-US" smtClean="0">
                <a:latin typeface="Times New Roman" pitchFamily="18" charset="0"/>
                <a:ea typeface="Tahoma" panose="020B0604030504040204" pitchFamily="34" charset="0"/>
                <a:cs typeface="Times New Roman" pitchFamily="18" charset="0"/>
              </a:rPr>
              <a:t>Tài </a:t>
            </a:r>
            <a:r>
              <a:rPr lang="en-US" smtClean="0">
                <a:latin typeface="Times New Roman" pitchFamily="18" charset="0"/>
                <a:ea typeface="Tahoma" panose="020B0604030504040204" pitchFamily="34" charset="0"/>
                <a:cs typeface="Times New Roman" pitchFamily="18" charset="0"/>
              </a:rPr>
              <a:t>liệu</a:t>
            </a:r>
            <a:r>
              <a:rPr lang="vi-VN" smtClean="0">
                <a:latin typeface="Times New Roman" pitchFamily="18" charset="0"/>
                <a:ea typeface="Tahoma" panose="020B0604030504040204" pitchFamily="34" charset="0"/>
                <a:cs typeface="Times New Roman" pitchFamily="18" charset="0"/>
              </a:rPr>
              <a:t> được xây dựng dựa trên kinh nghiệm</a:t>
            </a:r>
            <a:r>
              <a:rPr lang="en-US" smtClean="0">
                <a:latin typeface="Times New Roman" pitchFamily="18" charset="0"/>
                <a:ea typeface="Tahoma" panose="020B0604030504040204" pitchFamily="34" charset="0"/>
                <a:cs typeface="Times New Roman" pitchFamily="18" charset="0"/>
              </a:rPr>
              <a:t> trong nước và</a:t>
            </a:r>
            <a:r>
              <a:rPr lang="vi-VN" smtClean="0">
                <a:latin typeface="Times New Roman" pitchFamily="18" charset="0"/>
                <a:ea typeface="Tahoma" panose="020B0604030504040204" pitchFamily="34" charset="0"/>
                <a:cs typeface="Times New Roman" pitchFamily="18" charset="0"/>
              </a:rPr>
              <a:t> quốc tế </a:t>
            </a:r>
            <a:r>
              <a:rPr lang="en-US" smtClean="0">
                <a:latin typeface="Times New Roman" pitchFamily="18" charset="0"/>
                <a:ea typeface="Tahoma" panose="020B0604030504040204" pitchFamily="34" charset="0"/>
                <a:cs typeface="Times New Roman" pitchFamily="18" charset="0"/>
              </a:rPr>
              <a:t>về xây dựng và</a:t>
            </a:r>
            <a:r>
              <a:rPr lang="vi-VN" smtClean="0">
                <a:latin typeface="Times New Roman" pitchFamily="18" charset="0"/>
                <a:ea typeface="Tahoma" panose="020B0604030504040204" pitchFamily="34" charset="0"/>
                <a:cs typeface="Times New Roman" pitchFamily="18" charset="0"/>
              </a:rPr>
              <a:t> phát triển chương trình giáo dục</a:t>
            </a:r>
            <a:r>
              <a:rPr lang="en-US" smtClean="0">
                <a:latin typeface="Times New Roman" pitchFamily="18" charset="0"/>
                <a:ea typeface="Tahoma" panose="020B0604030504040204" pitchFamily="34" charset="0"/>
                <a:cs typeface="Times New Roman" pitchFamily="18" charset="0"/>
              </a:rPr>
              <a:t> nói chung và giáo dục an toàn giao thông nói riêng</a:t>
            </a:r>
            <a:r>
              <a:rPr lang="vi-VN" smtClean="0">
                <a:latin typeface="Times New Roman" pitchFamily="18" charset="0"/>
                <a:ea typeface="Tahoma" panose="020B0604030504040204" pitchFamily="34" charset="0"/>
                <a:cs typeface="Times New Roman" pitchFamily="18" charset="0"/>
              </a:rPr>
              <a:t>.</a:t>
            </a:r>
            <a:endParaRPr lang="en-US" dirty="0">
              <a:latin typeface="Times New Roman" pitchFamily="18" charset="0"/>
              <a:ea typeface="Tahoma" panose="020B0604030504040204" pitchFamily="34" charset="0"/>
              <a:cs typeface="Times New Roman" pitchFamily="18" charset="0"/>
            </a:endParaRPr>
          </a:p>
        </p:txBody>
      </p:sp>
      <p:sp>
        <p:nvSpPr>
          <p:cNvPr id="14" name="Rounded Rectangle 13"/>
          <p:cNvSpPr/>
          <p:nvPr/>
        </p:nvSpPr>
        <p:spPr>
          <a:xfrm>
            <a:off x="533400" y="3657600"/>
            <a:ext cx="8458200" cy="914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lgn="just">
              <a:spcBef>
                <a:spcPts val="600"/>
              </a:spcBef>
            </a:pPr>
            <a:r>
              <a:rPr lang="vi-VN" smtClean="0">
                <a:latin typeface="Times New Roman" pitchFamily="18" charset="0"/>
                <a:ea typeface="Tahoma" panose="020B0604030504040204" pitchFamily="34" charset="0"/>
                <a:cs typeface="Times New Roman" pitchFamily="18" charset="0"/>
              </a:rPr>
              <a:t>  - Chương </a:t>
            </a:r>
            <a:r>
              <a:rPr lang="vi-VN" smtClean="0">
                <a:latin typeface="Times New Roman" pitchFamily="18" charset="0"/>
                <a:ea typeface="Tahoma" panose="020B0604030504040204" pitchFamily="34" charset="0"/>
                <a:cs typeface="Times New Roman" pitchFamily="18" charset="0"/>
              </a:rPr>
              <a:t>trình bảo đảm tính chỉnh thể, sự nhất quán và phát triển liên tục qua các lớp. Chương trình được thiết kế theo hướng vừa đồng tâm, vừa tuyến tính, xuyên suốt từ lớp 1 đến lớp 5 với các mạch nội dung giáo dục thống nhất</a:t>
            </a:r>
            <a:r>
              <a:rPr lang="en-US" smtClean="0">
                <a:latin typeface="Times New Roman" pitchFamily="18" charset="0"/>
                <a:ea typeface="Tahoma" panose="020B0604030504040204" pitchFamily="34" charset="0"/>
                <a:cs typeface="Times New Roman" pitchFamily="18" charset="0"/>
              </a:rPr>
              <a:t>.</a:t>
            </a:r>
            <a:endParaRPr lang="en-US" dirty="0">
              <a:latin typeface="Times New Roman" pitchFamily="18" charset="0"/>
              <a:ea typeface="Tahoma" panose="020B0604030504040204" pitchFamily="34" charset="0"/>
              <a:cs typeface="Times New Roman" pitchFamily="18" charset="0"/>
            </a:endParaRPr>
          </a:p>
        </p:txBody>
      </p:sp>
    </p:spTree>
    <p:extLst>
      <p:ext uri="{BB962C8B-B14F-4D97-AF65-F5344CB8AC3E}">
        <p14:creationId xmlns="" xmlns:p14="http://schemas.microsoft.com/office/powerpoint/2010/main" val="334013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191329" y="914400"/>
            <a:ext cx="8724071" cy="333937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just">
              <a:spcBef>
                <a:spcPts val="600"/>
              </a:spcBef>
            </a:pPr>
            <a:r>
              <a:rPr lang="en-US" sz="2200" b="1" smtClean="0">
                <a:latin typeface="Times New Roman" pitchFamily="18" charset="0"/>
                <a:ea typeface="Tahoma" panose="020B0604030504040204" pitchFamily="34" charset="0"/>
                <a:cs typeface="Times New Roman" pitchFamily="18" charset="0"/>
              </a:rPr>
              <a:t>1</a:t>
            </a:r>
            <a:r>
              <a:rPr lang="en-US" sz="2200" smtClean="0">
                <a:latin typeface="Times New Roman" pitchFamily="18" charset="0"/>
                <a:ea typeface="Tahoma" panose="020B0604030504040204" pitchFamily="34" charset="0"/>
                <a:cs typeface="Times New Roman" pitchFamily="18" charset="0"/>
              </a:rPr>
              <a:t>. Trường học an toàn</a:t>
            </a:r>
          </a:p>
          <a:p>
            <a:pPr algn="just">
              <a:spcBef>
                <a:spcPts val="600"/>
              </a:spcBef>
            </a:pPr>
            <a:r>
              <a:rPr lang="en-US" sz="2200" b="1" smtClean="0">
                <a:latin typeface="Times New Roman" pitchFamily="18" charset="0"/>
                <a:ea typeface="Tahoma" panose="020B0604030504040204" pitchFamily="34" charset="0"/>
                <a:cs typeface="Times New Roman" pitchFamily="18" charset="0"/>
              </a:rPr>
              <a:t>2</a:t>
            </a:r>
            <a:r>
              <a:rPr lang="en-US" sz="2200" smtClean="0">
                <a:latin typeface="Times New Roman" pitchFamily="18" charset="0"/>
                <a:ea typeface="Tahoma" panose="020B0604030504040204" pitchFamily="34" charset="0"/>
                <a:cs typeface="Times New Roman" pitchFamily="18" charset="0"/>
              </a:rPr>
              <a:t>. Chấp hành hiệu lệnh giao thông</a:t>
            </a:r>
          </a:p>
          <a:p>
            <a:pPr algn="just">
              <a:spcBef>
                <a:spcPts val="600"/>
              </a:spcBef>
            </a:pPr>
            <a:r>
              <a:rPr lang="en-US" sz="2200" b="1" smtClean="0">
                <a:latin typeface="Times New Roman" pitchFamily="18" charset="0"/>
                <a:ea typeface="Tahoma" panose="020B0604030504040204" pitchFamily="34" charset="0"/>
                <a:cs typeface="Times New Roman" pitchFamily="18" charset="0"/>
              </a:rPr>
              <a:t>3</a:t>
            </a:r>
            <a:r>
              <a:rPr lang="en-US" sz="2200" smtClean="0">
                <a:latin typeface="Times New Roman" pitchFamily="18" charset="0"/>
                <a:ea typeface="Tahoma" panose="020B0604030504040204" pitchFamily="34" charset="0"/>
                <a:cs typeface="Times New Roman" pitchFamily="18" charset="0"/>
              </a:rPr>
              <a:t>. Đi bộ an toàn</a:t>
            </a:r>
          </a:p>
          <a:p>
            <a:pPr algn="just">
              <a:spcBef>
                <a:spcPts val="600"/>
              </a:spcBef>
            </a:pPr>
            <a:r>
              <a:rPr lang="en-US" sz="2200" b="1" smtClean="0">
                <a:latin typeface="Times New Roman" pitchFamily="18" charset="0"/>
                <a:ea typeface="Tahoma" panose="020B0604030504040204" pitchFamily="34" charset="0"/>
                <a:cs typeface="Times New Roman" pitchFamily="18" charset="0"/>
              </a:rPr>
              <a:t>4</a:t>
            </a:r>
            <a:r>
              <a:rPr lang="en-US" sz="2200" smtClean="0">
                <a:latin typeface="Times New Roman" pitchFamily="18" charset="0"/>
                <a:ea typeface="Tahoma" panose="020B0604030504040204" pitchFamily="34" charset="0"/>
                <a:cs typeface="Times New Roman" pitchFamily="18" charset="0"/>
              </a:rPr>
              <a:t>. Ngồi an toàn trên các phương tiện giao thông</a:t>
            </a:r>
          </a:p>
          <a:p>
            <a:pPr algn="just">
              <a:spcBef>
                <a:spcPts val="600"/>
              </a:spcBef>
            </a:pPr>
            <a:r>
              <a:rPr lang="en-US" sz="2200" b="1" smtClean="0">
                <a:latin typeface="Times New Roman" pitchFamily="18" charset="0"/>
                <a:ea typeface="Tahoma" panose="020B0604030504040204" pitchFamily="34" charset="0"/>
                <a:cs typeface="Times New Roman" pitchFamily="18" charset="0"/>
              </a:rPr>
              <a:t>5</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Điều</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khiển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phương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tiện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r>
              <a:rPr lang="en-US" sz="2200" dirty="0">
                <a:latin typeface="Times New Roman" pitchFamily="18" charset="0"/>
                <a:ea typeface="Tahoma" panose="020B0604030504040204" pitchFamily="34" charset="0"/>
                <a:cs typeface="Times New Roman" pitchFamily="18" charset="0"/>
              </a:rPr>
              <a:t> an </a:t>
            </a:r>
            <a:r>
              <a:rPr lang="en-US" sz="2200" dirty="0" err="1">
                <a:latin typeface="Times New Roman" pitchFamily="18" charset="0"/>
                <a:ea typeface="Tahoma" panose="020B0604030504040204" pitchFamily="34" charset="0"/>
                <a:cs typeface="Times New Roman" pitchFamily="18" charset="0"/>
              </a:rPr>
              <a:t>toàn</a:t>
            </a:r>
            <a:endParaRPr lang="en-US" sz="2200" dirty="0">
              <a:latin typeface="Times New Roman" pitchFamily="18" charset="0"/>
              <a:ea typeface="Tahoma" panose="020B0604030504040204" pitchFamily="34" charset="0"/>
              <a:cs typeface="Times New Roman" pitchFamily="18" charset="0"/>
            </a:endParaRPr>
          </a:p>
          <a:p>
            <a:pPr algn="just">
              <a:spcBef>
                <a:spcPts val="600"/>
              </a:spcBef>
            </a:pPr>
            <a:r>
              <a:rPr lang="en-US" sz="2200" b="1" dirty="0">
                <a:latin typeface="Times New Roman" pitchFamily="18" charset="0"/>
                <a:ea typeface="Tahoma" panose="020B0604030504040204" pitchFamily="34" charset="0"/>
                <a:cs typeface="Times New Roman" pitchFamily="18" charset="0"/>
              </a:rPr>
              <a:t>6</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Đội</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mũ</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bảo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hiểm</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khi</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tham</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endParaRPr lang="en-US" sz="2200" dirty="0">
              <a:latin typeface="Times New Roman" pitchFamily="18" charset="0"/>
              <a:ea typeface="Tahoma" panose="020B0604030504040204" pitchFamily="34" charset="0"/>
              <a:cs typeface="Times New Roman" pitchFamily="18" charset="0"/>
            </a:endParaRPr>
          </a:p>
          <a:p>
            <a:pPr algn="just">
              <a:spcBef>
                <a:spcPts val="600"/>
              </a:spcBef>
            </a:pPr>
            <a:r>
              <a:rPr lang="en-US" sz="2200" b="1" dirty="0">
                <a:latin typeface="Times New Roman" pitchFamily="18" charset="0"/>
                <a:ea typeface="Tahoma" panose="020B0604030504040204" pitchFamily="34" charset="0"/>
                <a:cs typeface="Times New Roman" pitchFamily="18" charset="0"/>
              </a:rPr>
              <a:t>7</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Phòng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tránh</a:t>
            </a:r>
            <a:r>
              <a:rPr lang="en-US" sz="2200" dirty="0">
                <a:latin typeface="Times New Roman" pitchFamily="18" charset="0"/>
                <a:ea typeface="Tahoma" panose="020B0604030504040204" pitchFamily="34" charset="0"/>
                <a:cs typeface="Times New Roman" pitchFamily="18" charset="0"/>
              </a:rPr>
              <a:t> tai </a:t>
            </a:r>
            <a:r>
              <a:rPr lang="en-US" sz="2200" dirty="0" err="1">
                <a:latin typeface="Times New Roman" pitchFamily="18" charset="0"/>
                <a:ea typeface="Tahoma" panose="020B0604030504040204" pitchFamily="34" charset="0"/>
                <a:cs typeface="Times New Roman" pitchFamily="18" charset="0"/>
              </a:rPr>
              <a:t>nạn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endParaRPr lang="en-US" sz="2200" dirty="0">
              <a:latin typeface="Times New Roman" pitchFamily="18" charset="0"/>
              <a:ea typeface="Tahoma" panose="020B0604030504040204" pitchFamily="34" charset="0"/>
              <a:cs typeface="Times New Roman" pitchFamily="18" charset="0"/>
            </a:endParaRPr>
          </a:p>
          <a:p>
            <a:pPr algn="just">
              <a:spcBef>
                <a:spcPts val="600"/>
              </a:spcBef>
            </a:pPr>
            <a:r>
              <a:rPr lang="en-US" sz="2200" b="1" dirty="0">
                <a:latin typeface="Times New Roman" pitchFamily="18" charset="0"/>
                <a:ea typeface="Tahoma" panose="020B0604030504040204" pitchFamily="34" charset="0"/>
                <a:cs typeface="Times New Roman" pitchFamily="18" charset="0"/>
              </a:rPr>
              <a:t>8</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Xử</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lí</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những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tình</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huống</a:t>
            </a:r>
            <a:r>
              <a:rPr lang="en-US" sz="2200" dirty="0">
                <a:latin typeface="Times New Roman" pitchFamily="18" charset="0"/>
                <a:ea typeface="Tahoma" panose="020B0604030504040204" pitchFamily="34" charset="0"/>
                <a:cs typeface="Times New Roman" pitchFamily="18" charset="0"/>
              </a:rPr>
              <a:t> </a:t>
            </a:r>
            <a:r>
              <a:rPr lang="en-US" sz="2200" err="1">
                <a:latin typeface="Times New Roman" pitchFamily="18" charset="0"/>
                <a:ea typeface="Tahoma" panose="020B0604030504040204" pitchFamily="34" charset="0"/>
                <a:cs typeface="Times New Roman" pitchFamily="18" charset="0"/>
              </a:rPr>
              <a:t>giao</a:t>
            </a:r>
            <a:r>
              <a:rPr lang="en-US" sz="2200">
                <a:latin typeface="Times New Roman" pitchFamily="18" charset="0"/>
                <a:ea typeface="Tahoma" panose="020B0604030504040204" pitchFamily="34" charset="0"/>
                <a:cs typeface="Times New Roman" pitchFamily="18" charset="0"/>
              </a:rPr>
              <a:t> </a:t>
            </a:r>
            <a:r>
              <a:rPr lang="en-US" sz="2200" smtClean="0">
                <a:latin typeface="Times New Roman" pitchFamily="18" charset="0"/>
                <a:ea typeface="Tahoma" panose="020B0604030504040204" pitchFamily="34" charset="0"/>
                <a:cs typeface="Times New Roman" pitchFamily="18" charset="0"/>
              </a:rPr>
              <a:t>thông     </a:t>
            </a:r>
            <a:endParaRPr lang="en-US" sz="2200" dirty="0">
              <a:latin typeface="Times New Roman" pitchFamily="18" charset="0"/>
              <a:ea typeface="Tahoma" panose="020B0604030504040204" pitchFamily="34" charset="0"/>
              <a:cs typeface="Times New Roman" pitchFamily="18" charset="0"/>
            </a:endParaRPr>
          </a:p>
        </p:txBody>
      </p:sp>
      <p:sp>
        <p:nvSpPr>
          <p:cNvPr id="3" name="Rectangle 2"/>
          <p:cNvSpPr/>
          <p:nvPr/>
        </p:nvSpPr>
        <p:spPr>
          <a:xfrm>
            <a:off x="-159" y="126433"/>
            <a:ext cx="9059013" cy="430887"/>
          </a:xfrm>
          <a:prstGeom prst="rect">
            <a:avLst/>
          </a:prstGeom>
        </p:spPr>
        <p:txBody>
          <a:bodyPr wrap="square" anchor="ctr">
            <a:spAutoFit/>
          </a:bodyPr>
          <a:lstStyle/>
          <a:p>
            <a:r>
              <a:rPr lang="en-US" sz="2200" b="1" smtClean="0">
                <a:solidFill>
                  <a:schemeClr val="bg1"/>
                </a:solidFill>
                <a:latin typeface="Tahoma" pitchFamily="34" charset="0"/>
                <a:ea typeface="Tahoma" pitchFamily="34" charset="0"/>
                <a:cs typeface="Tahoma" pitchFamily="34" charset="0"/>
              </a:rPr>
              <a:t>2. </a:t>
            </a:r>
            <a:r>
              <a:rPr lang="en-US" sz="2200" b="1" dirty="0" err="1">
                <a:solidFill>
                  <a:schemeClr val="bg1"/>
                </a:solidFill>
                <a:latin typeface="Tahoma" pitchFamily="34" charset="0"/>
                <a:ea typeface="Tahoma" pitchFamily="34" charset="0"/>
                <a:cs typeface="Tahoma" pitchFamily="34" charset="0"/>
              </a:rPr>
              <a:t>Bộ</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tài</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liệu</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Giáo</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dục</a:t>
            </a:r>
            <a:r>
              <a:rPr lang="en-US" sz="2200" b="1" dirty="0">
                <a:solidFill>
                  <a:schemeClr val="bg1"/>
                </a:solidFill>
                <a:latin typeface="Tahoma" pitchFamily="34" charset="0"/>
                <a:ea typeface="Tahoma" pitchFamily="34" charset="0"/>
                <a:cs typeface="Tahoma" pitchFamily="34" charset="0"/>
              </a:rPr>
              <a:t> ATGT </a:t>
            </a:r>
            <a:r>
              <a:rPr lang="en-US" sz="2200" b="1" dirty="0" err="1" smtClean="0">
                <a:solidFill>
                  <a:schemeClr val="bg1"/>
                </a:solidFill>
                <a:latin typeface="Tahoma" pitchFamily="34" charset="0"/>
                <a:ea typeface="Tahoma" pitchFamily="34" charset="0"/>
                <a:cs typeface="Tahoma" pitchFamily="34" charset="0"/>
              </a:rPr>
              <a:t>dành</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cho</a:t>
            </a:r>
            <a:r>
              <a:rPr lang="en-US" sz="2200" b="1" dirty="0" smtClean="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sinh</a:t>
            </a:r>
            <a:r>
              <a:rPr lang="en-US" sz="2200" b="1" dirty="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tiểu</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endParaRPr lang="vi-VN" sz="2200" b="1" dirty="0">
              <a:solidFill>
                <a:schemeClr val="bg1"/>
              </a:solidFill>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D432B386-DDCA-44C4-B75C-BBF4D182FD3B}" type="slidenum">
              <a:rPr lang="en-US" smtClean="0"/>
              <a:pPr/>
              <a:t>14</a:t>
            </a:fld>
            <a:endParaRPr lang="en-US"/>
          </a:p>
        </p:txBody>
      </p:sp>
      <p:sp>
        <p:nvSpPr>
          <p:cNvPr id="14" name="Text Box 7"/>
          <p:cNvSpPr txBox="1">
            <a:spLocks noChangeArrowheads="1"/>
          </p:cNvSpPr>
          <p:nvPr/>
        </p:nvSpPr>
        <p:spPr bwMode="auto">
          <a:xfrm>
            <a:off x="191329" y="4420850"/>
            <a:ext cx="8724071" cy="144655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just">
              <a:spcBef>
                <a:spcPts val="600"/>
              </a:spcBef>
            </a:pPr>
            <a:r>
              <a:rPr lang="vi-VN" sz="2200" smtClean="0">
                <a:latin typeface="+mj-lt"/>
                <a:ea typeface="Tahoma" panose="020B0604030504040204" pitchFamily="34" charset="0"/>
                <a:cs typeface="Tahoma" panose="020B0604030504040204" pitchFamily="34" charset="0"/>
              </a:rPr>
              <a:t> </a:t>
            </a:r>
            <a:r>
              <a:rPr lang="vi-VN" sz="2200" smtClean="0">
                <a:latin typeface="+mj-lt"/>
                <a:ea typeface="Tahoma" panose="020B0604030504040204" pitchFamily="34" charset="0"/>
                <a:cs typeface="Tahoma" panose="020B0604030504040204" pitchFamily="34" charset="0"/>
              </a:rPr>
              <a:t>     </a:t>
            </a:r>
            <a:r>
              <a:rPr lang="en-US" sz="2200" smtClean="0">
                <a:latin typeface="Times New Roman" pitchFamily="18" charset="0"/>
                <a:ea typeface="Tahoma" panose="020B0604030504040204" pitchFamily="34" charset="0"/>
                <a:cs typeface="Times New Roman" pitchFamily="18" charset="0"/>
              </a:rPr>
              <a:t>Tài </a:t>
            </a:r>
            <a:r>
              <a:rPr lang="en-US" sz="2200" dirty="0" err="1">
                <a:latin typeface="Times New Roman" pitchFamily="18" charset="0"/>
                <a:ea typeface="Tahoma" panose="020B0604030504040204" pitchFamily="34" charset="0"/>
                <a:cs typeface="Times New Roman" pitchFamily="18" charset="0"/>
              </a:rPr>
              <a:t>liệu</a:t>
            </a:r>
            <a:r>
              <a:rPr lang="vi-VN" sz="2200" dirty="0">
                <a:latin typeface="Times New Roman" pitchFamily="18" charset="0"/>
                <a:ea typeface="Tahoma" panose="020B0604030504040204" pitchFamily="34" charset="0"/>
                <a:cs typeface="Times New Roman" pitchFamily="18" charset="0"/>
              </a:rPr>
              <a:t> </a:t>
            </a:r>
            <a:r>
              <a:rPr lang="vi-VN" sz="2200" dirty="0">
                <a:latin typeface="+mj-lt"/>
                <a:ea typeface="Tahoma" panose="020B0604030504040204" pitchFamily="34" charset="0"/>
                <a:cs typeface="Tahoma" panose="020B0604030504040204" pitchFamily="34" charset="0"/>
              </a:rPr>
              <a:t>bảo đảm tính mở, linh hoạt. Các nhà trường và giáo viên chủ động lựa chọn nội dung, </a:t>
            </a:r>
            <a:r>
              <a:rPr lang="vi-VN" sz="2200" dirty="0" smtClean="0">
                <a:latin typeface="+mj-lt"/>
                <a:ea typeface="Tahoma" panose="020B0604030504040204" pitchFamily="34" charset="0"/>
                <a:cs typeface="Tahoma" panose="020B0604030504040204" pitchFamily="34" charset="0"/>
              </a:rPr>
              <a:t>phương thức, không gian, thời gian hoạt động phù hợp với hoàn cảnh và điều kiện của mình trên nguyên tắc bảo đảm mục tiêu giáo dục và các yêu cầu cần đạt đối với mỗi lớp học </a:t>
            </a:r>
            <a:r>
              <a:rPr lang="vi-VN" sz="2200" dirty="0">
                <a:latin typeface="+mj-lt"/>
                <a:ea typeface="Tahoma" panose="020B0604030504040204" pitchFamily="34" charset="0"/>
                <a:cs typeface="Tahoma" panose="020B0604030504040204" pitchFamily="34" charset="0"/>
              </a:rPr>
              <a:t>và toàn cấp học</a:t>
            </a:r>
            <a:r>
              <a:rPr lang="vi-VN" sz="2200" dirty="0" smtClean="0">
                <a:latin typeface="+mj-lt"/>
                <a:ea typeface="Tahoma" panose="020B0604030504040204" pitchFamily="34" charset="0"/>
                <a:cs typeface="Tahoma" panose="020B0604030504040204" pitchFamily="34" charset="0"/>
              </a:rPr>
              <a:t>.</a:t>
            </a:r>
            <a:endParaRPr lang="en-US" sz="2200" dirty="0">
              <a:latin typeface="+mj-lt"/>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61016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 y="126433"/>
            <a:ext cx="9059013" cy="430887"/>
          </a:xfrm>
          <a:prstGeom prst="rect">
            <a:avLst/>
          </a:prstGeom>
        </p:spPr>
        <p:txBody>
          <a:bodyPr wrap="square" anchor="ctr">
            <a:spAutoFit/>
          </a:bodyPr>
          <a:lstStyle/>
          <a:p>
            <a:r>
              <a:rPr lang="en-US" sz="2200" b="1" smtClean="0">
                <a:solidFill>
                  <a:schemeClr val="bg1"/>
                </a:solidFill>
                <a:latin typeface="Tahoma" pitchFamily="34" charset="0"/>
                <a:ea typeface="Tahoma" pitchFamily="34" charset="0"/>
                <a:cs typeface="Tahoma" pitchFamily="34" charset="0"/>
              </a:rPr>
              <a:t>2. </a:t>
            </a:r>
            <a:r>
              <a:rPr lang="en-US" sz="2200" b="1" dirty="0" err="1">
                <a:solidFill>
                  <a:schemeClr val="bg1"/>
                </a:solidFill>
                <a:latin typeface="Tahoma" pitchFamily="34" charset="0"/>
                <a:ea typeface="Tahoma" pitchFamily="34" charset="0"/>
                <a:cs typeface="Tahoma" pitchFamily="34" charset="0"/>
              </a:rPr>
              <a:t>Bộ</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tài</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liệu</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Giáo</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dục</a:t>
            </a:r>
            <a:r>
              <a:rPr lang="en-US" sz="2200" b="1" dirty="0">
                <a:solidFill>
                  <a:schemeClr val="bg1"/>
                </a:solidFill>
                <a:latin typeface="Tahoma" pitchFamily="34" charset="0"/>
                <a:ea typeface="Tahoma" pitchFamily="34" charset="0"/>
                <a:cs typeface="Tahoma" pitchFamily="34" charset="0"/>
              </a:rPr>
              <a:t> ATGT </a:t>
            </a:r>
            <a:r>
              <a:rPr lang="en-US" sz="2200" b="1" dirty="0" err="1" smtClean="0">
                <a:solidFill>
                  <a:schemeClr val="bg1"/>
                </a:solidFill>
                <a:latin typeface="Tahoma" pitchFamily="34" charset="0"/>
                <a:ea typeface="Tahoma" pitchFamily="34" charset="0"/>
                <a:cs typeface="Tahoma" pitchFamily="34" charset="0"/>
              </a:rPr>
              <a:t>dành</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cho</a:t>
            </a:r>
            <a:r>
              <a:rPr lang="en-US" sz="2200" b="1" dirty="0" smtClean="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sinh</a:t>
            </a:r>
            <a:r>
              <a:rPr lang="en-US" sz="2200" b="1" dirty="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tiểu</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endParaRPr lang="vi-VN" sz="2200" b="1" dirty="0">
              <a:solidFill>
                <a:schemeClr val="bg1"/>
              </a:solidFill>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D432B386-DDCA-44C4-B75C-BBF4D182FD3B}" type="slidenum">
              <a:rPr lang="en-US" smtClean="0"/>
              <a:pPr/>
              <a:t>15</a:t>
            </a:fld>
            <a:endParaRPr lang="en-US"/>
          </a:p>
        </p:txBody>
      </p:sp>
      <p:sp>
        <p:nvSpPr>
          <p:cNvPr id="9" name="Text Box 7"/>
          <p:cNvSpPr txBox="1">
            <a:spLocks noChangeArrowheads="1"/>
          </p:cNvSpPr>
          <p:nvPr/>
        </p:nvSpPr>
        <p:spPr bwMode="auto">
          <a:xfrm>
            <a:off x="95250" y="1066800"/>
            <a:ext cx="8952671" cy="1862048"/>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square">
            <a:spAutoFit/>
          </a:bodyPr>
          <a:lstStyle/>
          <a:p>
            <a:pPr algn="just">
              <a:spcBef>
                <a:spcPts val="600"/>
              </a:spcBef>
            </a:pPr>
            <a:r>
              <a:rPr lang="en-US" sz="2200" dirty="0" smtClean="0">
                <a:latin typeface="Times New Roman" pitchFamily="18" charset="0"/>
                <a:ea typeface="Tahoma" panose="020B0604030504040204" pitchFamily="34" charset="0"/>
                <a:cs typeface="Times New Roman" pitchFamily="18" charset="0"/>
              </a:rPr>
              <a:t>     Đ</a:t>
            </a:r>
            <a:r>
              <a:rPr lang="vi-VN" sz="2200" dirty="0">
                <a:latin typeface="Times New Roman" pitchFamily="18" charset="0"/>
                <a:ea typeface="Tahoma" panose="020B0604030504040204" pitchFamily="34" charset="0"/>
                <a:cs typeface="Times New Roman" pitchFamily="18" charset="0"/>
              </a:rPr>
              <a:t>ưa nội dung giáo dục pháp luật về bảo đ</a:t>
            </a:r>
            <a:r>
              <a:rPr lang="en-US" sz="2200" dirty="0">
                <a:latin typeface="Times New Roman" pitchFamily="18" charset="0"/>
                <a:ea typeface="Tahoma" panose="020B0604030504040204" pitchFamily="34" charset="0"/>
                <a:cs typeface="Times New Roman" pitchFamily="18" charset="0"/>
              </a:rPr>
              <a:t>ả</a:t>
            </a:r>
            <a:r>
              <a:rPr lang="vi-VN" sz="2200" dirty="0">
                <a:latin typeface="Times New Roman" pitchFamily="18" charset="0"/>
                <a:ea typeface="Tahoma" panose="020B0604030504040204" pitchFamily="34" charset="0"/>
                <a:cs typeface="Times New Roman" pitchFamily="18" charset="0"/>
              </a:rPr>
              <a:t>m trật tự, an toàn giao thông và văn hóa giao thông vào trong chương trình chính khóa dưới hình thức tích hợp vào nội dung một số môn học và hoạt động giáo dục</a:t>
            </a:r>
            <a:r>
              <a:rPr lang="en-US" sz="2200" dirty="0" smtClean="0">
                <a:latin typeface="Times New Roman" pitchFamily="18" charset="0"/>
                <a:ea typeface="Tahoma" panose="020B0604030504040204" pitchFamily="34" charset="0"/>
                <a:cs typeface="Times New Roman" pitchFamily="18" charset="0"/>
              </a:rPr>
              <a:t>.</a:t>
            </a:r>
          </a:p>
          <a:p>
            <a:pPr algn="just">
              <a:spcBef>
                <a:spcPts val="600"/>
              </a:spcBef>
            </a:pPr>
            <a:r>
              <a:rPr lang="en-US" sz="2200" dirty="0">
                <a:latin typeface="Times New Roman" pitchFamily="18" charset="0"/>
                <a:ea typeface="Tahoma" panose="020B0604030504040204" pitchFamily="34" charset="0"/>
                <a:cs typeface="Times New Roman" pitchFamily="18" charset="0"/>
              </a:rPr>
              <a:t> </a:t>
            </a:r>
            <a:r>
              <a:rPr lang="en-US" sz="2200" dirty="0" smtClean="0">
                <a:latin typeface="Times New Roman" pitchFamily="18" charset="0"/>
                <a:ea typeface="Tahoma" panose="020B0604030504040204" pitchFamily="34" charset="0"/>
                <a:cs typeface="Times New Roman" pitchFamily="18" charset="0"/>
              </a:rPr>
              <a:t>    </a:t>
            </a:r>
            <a:r>
              <a:rPr lang="en-US" sz="2200" dirty="0" err="1" smtClean="0">
                <a:latin typeface="Times New Roman" pitchFamily="18" charset="0"/>
                <a:ea typeface="Tahoma" panose="020B0604030504040204" pitchFamily="34" charset="0"/>
                <a:cs typeface="Times New Roman" pitchFamily="18" charset="0"/>
              </a:rPr>
              <a:t>Bước</a:t>
            </a:r>
            <a:r>
              <a:rPr lang="en-US" sz="2200" dirty="0" smtClean="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đầu</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hình</a:t>
            </a:r>
            <a:r>
              <a:rPr lang="en-US" sz="2200" dirty="0">
                <a:latin typeface="Times New Roman" pitchFamily="18" charset="0"/>
                <a:ea typeface="Tahoma" panose="020B0604030504040204" pitchFamily="34" charset="0"/>
                <a:cs typeface="Times New Roman" pitchFamily="18" charset="0"/>
              </a:rPr>
              <a:t> thành </a:t>
            </a:r>
            <a:r>
              <a:rPr lang="en-US" sz="2200" dirty="0" err="1">
                <a:latin typeface="Times New Roman" pitchFamily="18" charset="0"/>
                <a:ea typeface="Tahoma" panose="020B0604030504040204" pitchFamily="34" charset="0"/>
                <a:cs typeface="Times New Roman" pitchFamily="18" charset="0"/>
              </a:rPr>
              <a:t>nhận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thức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kĩ</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năng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tham</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r>
              <a:rPr lang="en-US" sz="2200" dirty="0">
                <a:latin typeface="Times New Roman" pitchFamily="18" charset="0"/>
                <a:ea typeface="Tahoma" panose="020B0604030504040204" pitchFamily="34" charset="0"/>
                <a:cs typeface="Times New Roman" pitchFamily="18" charset="0"/>
              </a:rPr>
              <a:t> an </a:t>
            </a:r>
            <a:r>
              <a:rPr lang="en-US" sz="2200" dirty="0" err="1">
                <a:latin typeface="Times New Roman" pitchFamily="18" charset="0"/>
                <a:ea typeface="Tahoma" panose="020B0604030504040204" pitchFamily="34" charset="0"/>
                <a:cs typeface="Times New Roman" pitchFamily="18" charset="0"/>
              </a:rPr>
              <a:t>toàn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cho</a:t>
            </a:r>
            <a:r>
              <a:rPr lang="en-US" sz="2200" dirty="0">
                <a:latin typeface="Times New Roman" pitchFamily="18" charset="0"/>
                <a:ea typeface="Tahoma" panose="020B0604030504040204" pitchFamily="34" charset="0"/>
                <a:cs typeface="Times New Roman" pitchFamily="18" charset="0"/>
              </a:rPr>
              <a:t> học </a:t>
            </a:r>
            <a:r>
              <a:rPr lang="en-US" sz="2200" dirty="0" err="1">
                <a:latin typeface="Times New Roman" pitchFamily="18" charset="0"/>
                <a:ea typeface="Tahoma" panose="020B0604030504040204" pitchFamily="34" charset="0"/>
                <a:cs typeface="Times New Roman" pitchFamily="18" charset="0"/>
              </a:rPr>
              <a:t>sinh</a:t>
            </a:r>
            <a:r>
              <a:rPr lang="en-US" sz="2200" dirty="0">
                <a:latin typeface="Times New Roman" pitchFamily="18" charset="0"/>
                <a:ea typeface="Tahoma" panose="020B0604030504040204" pitchFamily="34" charset="0"/>
                <a:cs typeface="Times New Roman" pitchFamily="18" charset="0"/>
              </a:rPr>
              <a:t> tiểu học</a:t>
            </a:r>
            <a:r>
              <a:rPr lang="en-US" sz="2200" dirty="0" smtClean="0">
                <a:latin typeface="Times New Roman" pitchFamily="18" charset="0"/>
                <a:ea typeface="Tahoma" panose="020B0604030504040204" pitchFamily="34" charset="0"/>
                <a:cs typeface="Times New Roman" pitchFamily="18" charset="0"/>
              </a:rPr>
              <a:t>.</a:t>
            </a:r>
            <a:endParaRPr lang="en-US" sz="2200" dirty="0">
              <a:latin typeface="Times New Roman" pitchFamily="18" charset="0"/>
              <a:ea typeface="Tahoma" panose="020B0604030504040204" pitchFamily="34" charset="0"/>
              <a:cs typeface="Times New Roman" pitchFamily="18" charset="0"/>
            </a:endParaRPr>
          </a:p>
        </p:txBody>
      </p:sp>
      <p:sp>
        <p:nvSpPr>
          <p:cNvPr id="12" name="Rectangle 11"/>
          <p:cNvSpPr/>
          <p:nvPr/>
        </p:nvSpPr>
        <p:spPr>
          <a:xfrm>
            <a:off x="0" y="609600"/>
            <a:ext cx="4648200" cy="369332"/>
          </a:xfrm>
          <a:prstGeom prst="rect">
            <a:avLst/>
          </a:prstGeom>
        </p:spPr>
        <p:txBody>
          <a:bodyPr wrap="square">
            <a:spAutoFit/>
          </a:bodyPr>
          <a:lstStyle/>
          <a:p>
            <a:r>
              <a:rPr lang="vi-VN" b="1" smtClean="0">
                <a:solidFill>
                  <a:srgbClr val="C00000"/>
                </a:solidFill>
                <a:latin typeface="Tahoma" panose="020B0604030504040204" pitchFamily="34" charset="0"/>
                <a:ea typeface="Tahoma" panose="020B0604030504040204" pitchFamily="34" charset="0"/>
                <a:cs typeface="Tahoma" panose="020B0604030504040204" pitchFamily="34" charset="0"/>
              </a:rPr>
              <a:t>2.3.</a:t>
            </a:r>
            <a:r>
              <a:rPr lang="en-US" b="1"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Mục</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tiêu</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xây</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dựng</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tài</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liệu</a:t>
            </a:r>
            <a:endParaRPr lang="en-US"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61016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191329" y="1200150"/>
            <a:ext cx="8800271" cy="180049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indent="-342900" algn="just">
              <a:spcBef>
                <a:spcPts val="600"/>
              </a:spcBef>
            </a:pPr>
            <a:r>
              <a:rPr lang="vi-VN" b="1" smtClean="0">
                <a:latin typeface="Tahoma" panose="020B0604030504040204" pitchFamily="34" charset="0"/>
                <a:ea typeface="Tahoma" panose="020B0604030504040204" pitchFamily="34" charset="0"/>
                <a:cs typeface="Tahoma" panose="020B0604030504040204" pitchFamily="34" charset="0"/>
              </a:rPr>
              <a:t>2.4.1. Yêu </a:t>
            </a:r>
            <a:r>
              <a:rPr lang="vi-VN" b="1" dirty="0">
                <a:latin typeface="Tahoma" panose="020B0604030504040204" pitchFamily="34" charset="0"/>
                <a:ea typeface="Tahoma" panose="020B0604030504040204" pitchFamily="34" charset="0"/>
                <a:cs typeface="Tahoma" panose="020B0604030504040204" pitchFamily="34" charset="0"/>
              </a:rPr>
              <a:t>cầu cần đạt về phẩm </a:t>
            </a:r>
            <a:r>
              <a:rPr lang="vi-VN" b="1" dirty="0" smtClean="0">
                <a:latin typeface="Tahoma" panose="020B0604030504040204" pitchFamily="34" charset="0"/>
                <a:ea typeface="Tahoma" panose="020B0604030504040204" pitchFamily="34" charset="0"/>
                <a:cs typeface="Tahoma" panose="020B0604030504040204" pitchFamily="34" charset="0"/>
              </a:rPr>
              <a:t>chất</a:t>
            </a:r>
            <a:endParaRPr lang="en-US" b="1" dirty="0" smtClean="0">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en-US" sz="2200" dirty="0" smtClean="0">
                <a:latin typeface="Times New Roman" pitchFamily="18" charset="0"/>
                <a:ea typeface="Tahoma" panose="020B0604030504040204" pitchFamily="34" charset="0"/>
                <a:cs typeface="Times New Roman" pitchFamily="18" charset="0"/>
              </a:rPr>
              <a:t>   </a:t>
            </a:r>
            <a:r>
              <a:rPr lang="en-US" sz="2200" dirty="0" err="1" smtClean="0">
                <a:latin typeface="Times New Roman" pitchFamily="18" charset="0"/>
                <a:ea typeface="Tahoma" panose="020B0604030504040204" pitchFamily="34" charset="0"/>
                <a:cs typeface="Times New Roman" pitchFamily="18" charset="0"/>
              </a:rPr>
              <a:t>Tài</a:t>
            </a:r>
            <a:r>
              <a:rPr lang="en-US" sz="2200" dirty="0" smtClean="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liệu</a:t>
            </a:r>
            <a:r>
              <a:rPr lang="vi-VN" sz="2200" dirty="0">
                <a:latin typeface="Times New Roman" pitchFamily="18" charset="0"/>
                <a:ea typeface="Tahoma" panose="020B0604030504040204" pitchFamily="34" charset="0"/>
                <a:cs typeface="Times New Roman" pitchFamily="18" charset="0"/>
              </a:rPr>
              <a:t> Giáo dục </a:t>
            </a:r>
            <a:r>
              <a:rPr lang="en-US" sz="2200" dirty="0">
                <a:latin typeface="Times New Roman" pitchFamily="18" charset="0"/>
                <a:ea typeface="Tahoma" panose="020B0604030504040204" pitchFamily="34" charset="0"/>
                <a:cs typeface="Times New Roman" pitchFamily="18" charset="0"/>
              </a:rPr>
              <a:t>an </a:t>
            </a:r>
            <a:r>
              <a:rPr lang="en-US" sz="2200" dirty="0" err="1">
                <a:latin typeface="Times New Roman" pitchFamily="18" charset="0"/>
                <a:ea typeface="Tahoma" panose="020B0604030504040204" pitchFamily="34" charset="0"/>
                <a:cs typeface="Times New Roman" pitchFamily="18" charset="0"/>
              </a:rPr>
              <a:t>toàn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dành</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cho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học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sinh</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tiểu</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học</a:t>
            </a:r>
            <a:r>
              <a:rPr lang="vi-VN" sz="2200" dirty="0">
                <a:latin typeface="Times New Roman" pitchFamily="18" charset="0"/>
                <a:ea typeface="Tahoma" panose="020B0604030504040204" pitchFamily="34" charset="0"/>
                <a:cs typeface="Times New Roman" pitchFamily="18" charset="0"/>
              </a:rPr>
              <a:t> góp phần hình thành, phát triển ở học sinh các phẩm chất chủ yếu theo các mức độ phù hợp với </a:t>
            </a:r>
            <a:r>
              <a:rPr lang="en-US" sz="2200" dirty="0" err="1">
                <a:latin typeface="Times New Roman" pitchFamily="18" charset="0"/>
                <a:ea typeface="Tahoma" panose="020B0604030504040204" pitchFamily="34" charset="0"/>
                <a:cs typeface="Times New Roman" pitchFamily="18" charset="0"/>
              </a:rPr>
              <a:t>nội</a:t>
            </a:r>
            <a:r>
              <a:rPr lang="en-US" sz="2200" dirty="0">
                <a:latin typeface="Times New Roman" pitchFamily="18" charset="0"/>
                <a:ea typeface="Tahoma" panose="020B0604030504040204" pitchFamily="34" charset="0"/>
                <a:cs typeface="Times New Roman" pitchFamily="18" charset="0"/>
              </a:rPr>
              <a:t> dung </a:t>
            </a:r>
            <a:r>
              <a:rPr lang="en-US" sz="2200" dirty="0" err="1">
                <a:latin typeface="Times New Roman" pitchFamily="18" charset="0"/>
                <a:ea typeface="Tahoma" panose="020B0604030504040204" pitchFamily="34" charset="0"/>
                <a:cs typeface="Times New Roman" pitchFamily="18" charset="0"/>
              </a:rPr>
              <a:t>giáo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dục</a:t>
            </a:r>
            <a:r>
              <a:rPr lang="vi-VN" sz="2200" dirty="0">
                <a:latin typeface="Times New Roman" pitchFamily="18" charset="0"/>
                <a:ea typeface="Tahoma" panose="020B0604030504040204" pitchFamily="34" charset="0"/>
                <a:cs typeface="Times New Roman" pitchFamily="18" charset="0"/>
              </a:rPr>
              <a:t>, cấp học đã được quy định tại Chương trình </a:t>
            </a:r>
            <a:r>
              <a:rPr lang="en-US" sz="2200" dirty="0" err="1">
                <a:latin typeface="Times New Roman" pitchFamily="18" charset="0"/>
                <a:ea typeface="Tahoma" panose="020B0604030504040204" pitchFamily="34" charset="0"/>
                <a:cs typeface="Times New Roman" pitchFamily="18" charset="0"/>
              </a:rPr>
              <a:t>Giáo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dục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phổ</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r>
              <a:rPr lang="en-US" sz="2200" dirty="0">
                <a:latin typeface="Times New Roman" pitchFamily="18" charset="0"/>
                <a:ea typeface="Tahoma" panose="020B0604030504040204" pitchFamily="34" charset="0"/>
                <a:cs typeface="Times New Roman" pitchFamily="18" charset="0"/>
              </a:rPr>
              <a:t> </a:t>
            </a:r>
            <a:r>
              <a:rPr lang="en-US" sz="2200">
                <a:latin typeface="Times New Roman" pitchFamily="18" charset="0"/>
                <a:ea typeface="Tahoma" panose="020B0604030504040204" pitchFamily="34" charset="0"/>
                <a:cs typeface="Times New Roman" pitchFamily="18" charset="0"/>
              </a:rPr>
              <a:t>2018</a:t>
            </a:r>
            <a:r>
              <a:rPr lang="en-US" sz="2200" smtClean="0">
                <a:latin typeface="Times New Roman" pitchFamily="18" charset="0"/>
                <a:ea typeface="Tahoma" panose="020B0604030504040204" pitchFamily="34" charset="0"/>
                <a:cs typeface="Times New Roman" pitchFamily="18" charset="0"/>
              </a:rPr>
              <a:t>.</a:t>
            </a:r>
            <a:endParaRPr lang="en-US" sz="2200" dirty="0">
              <a:latin typeface="Times New Roman" pitchFamily="18" charset="0"/>
              <a:ea typeface="Tahoma" panose="020B0604030504040204" pitchFamily="34" charset="0"/>
              <a:cs typeface="Times New Roman" pitchFamily="18" charset="0"/>
            </a:endParaRPr>
          </a:p>
        </p:txBody>
      </p:sp>
      <p:sp>
        <p:nvSpPr>
          <p:cNvPr id="3" name="Rectangle 2"/>
          <p:cNvSpPr/>
          <p:nvPr/>
        </p:nvSpPr>
        <p:spPr>
          <a:xfrm>
            <a:off x="-159" y="126433"/>
            <a:ext cx="9059013" cy="430887"/>
          </a:xfrm>
          <a:prstGeom prst="rect">
            <a:avLst/>
          </a:prstGeom>
        </p:spPr>
        <p:txBody>
          <a:bodyPr wrap="square" anchor="ctr">
            <a:spAutoFit/>
          </a:bodyPr>
          <a:lstStyle/>
          <a:p>
            <a:r>
              <a:rPr lang="en-US" sz="2200" b="1" smtClean="0">
                <a:solidFill>
                  <a:schemeClr val="bg1"/>
                </a:solidFill>
                <a:latin typeface="Tahoma" pitchFamily="34" charset="0"/>
                <a:ea typeface="Tahoma" pitchFamily="34" charset="0"/>
                <a:cs typeface="Tahoma" pitchFamily="34" charset="0"/>
              </a:rPr>
              <a:t>2. </a:t>
            </a:r>
            <a:r>
              <a:rPr lang="en-US" sz="2200" b="1" dirty="0" err="1">
                <a:solidFill>
                  <a:schemeClr val="bg1"/>
                </a:solidFill>
                <a:latin typeface="Tahoma" pitchFamily="34" charset="0"/>
                <a:ea typeface="Tahoma" pitchFamily="34" charset="0"/>
                <a:cs typeface="Tahoma" pitchFamily="34" charset="0"/>
              </a:rPr>
              <a:t>Bộ</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tài</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liệu</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Giáo</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dục</a:t>
            </a:r>
            <a:r>
              <a:rPr lang="en-US" sz="2200" b="1" dirty="0">
                <a:solidFill>
                  <a:schemeClr val="bg1"/>
                </a:solidFill>
                <a:latin typeface="Tahoma" pitchFamily="34" charset="0"/>
                <a:ea typeface="Tahoma" pitchFamily="34" charset="0"/>
                <a:cs typeface="Tahoma" pitchFamily="34" charset="0"/>
              </a:rPr>
              <a:t> ATGT </a:t>
            </a:r>
            <a:r>
              <a:rPr lang="en-US" sz="2200" b="1" dirty="0" err="1" smtClean="0">
                <a:solidFill>
                  <a:schemeClr val="bg1"/>
                </a:solidFill>
                <a:latin typeface="Tahoma" pitchFamily="34" charset="0"/>
                <a:ea typeface="Tahoma" pitchFamily="34" charset="0"/>
                <a:cs typeface="Tahoma" pitchFamily="34" charset="0"/>
              </a:rPr>
              <a:t>dành</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cho</a:t>
            </a:r>
            <a:r>
              <a:rPr lang="en-US" sz="2200" b="1" dirty="0" smtClean="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sinh</a:t>
            </a:r>
            <a:r>
              <a:rPr lang="en-US" sz="2200" b="1" dirty="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tiểu</a:t>
            </a:r>
            <a:r>
              <a:rPr lang="en-US" sz="2200" b="1" dirty="0" smtClean="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endParaRPr lang="vi-VN" sz="2200" b="1" dirty="0">
              <a:solidFill>
                <a:schemeClr val="bg1"/>
              </a:solidFill>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D432B386-DDCA-44C4-B75C-BBF4D182FD3B}" type="slidenum">
              <a:rPr lang="en-US" smtClean="0"/>
              <a:pPr/>
              <a:t>16</a:t>
            </a:fld>
            <a:endParaRPr lang="en-US"/>
          </a:p>
        </p:txBody>
      </p:sp>
      <p:sp>
        <p:nvSpPr>
          <p:cNvPr id="6" name="Rectangle 5"/>
          <p:cNvSpPr/>
          <p:nvPr/>
        </p:nvSpPr>
        <p:spPr>
          <a:xfrm>
            <a:off x="0" y="609600"/>
            <a:ext cx="4924425" cy="369332"/>
          </a:xfrm>
          <a:prstGeom prst="rect">
            <a:avLst/>
          </a:prstGeom>
        </p:spPr>
        <p:txBody>
          <a:bodyPr wrap="square">
            <a:spAutoFit/>
          </a:bodyPr>
          <a:lstStyle/>
          <a:p>
            <a:r>
              <a:rPr lang="vi-VN" b="1" smtClean="0">
                <a:solidFill>
                  <a:srgbClr val="C00000"/>
                </a:solidFill>
                <a:latin typeface="Tahoma" panose="020B0604030504040204" pitchFamily="34" charset="0"/>
                <a:ea typeface="Tahoma" panose="020B0604030504040204" pitchFamily="34" charset="0"/>
                <a:cs typeface="Tahoma" panose="020B0604030504040204" pitchFamily="34" charset="0"/>
              </a:rPr>
              <a:t>2.4.</a:t>
            </a:r>
            <a:r>
              <a:rPr lang="en-US" b="1"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Yêu</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cầu</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cần</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đạt</a:t>
            </a:r>
            <a:endParaRPr lang="en-US"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7"/>
          <p:cNvSpPr txBox="1">
            <a:spLocks noChangeArrowheads="1"/>
          </p:cNvSpPr>
          <p:nvPr/>
        </p:nvSpPr>
        <p:spPr bwMode="auto">
          <a:xfrm>
            <a:off x="191329" y="3252787"/>
            <a:ext cx="8800271" cy="323165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indent="-342900" algn="just">
              <a:spcBef>
                <a:spcPts val="600"/>
              </a:spcBef>
            </a:pPr>
            <a:r>
              <a:rPr lang="vi-VN" b="1" smtClean="0">
                <a:latin typeface="Tahoma" panose="020B0604030504040204" pitchFamily="34" charset="0"/>
                <a:ea typeface="Tahoma" panose="020B0604030504040204" pitchFamily="34" charset="0"/>
                <a:cs typeface="Tahoma" panose="020B0604030504040204" pitchFamily="34" charset="0"/>
              </a:rPr>
              <a:t>2.4.2. </a:t>
            </a:r>
            <a:r>
              <a:rPr lang="en-US" b="1" smtClean="0">
                <a:latin typeface="Tahoma" panose="020B0604030504040204" pitchFamily="34" charset="0"/>
                <a:ea typeface="Tahoma" panose="020B0604030504040204" pitchFamily="34" charset="0"/>
                <a:cs typeface="Tahoma" panose="020B0604030504040204" pitchFamily="34" charset="0"/>
              </a:rPr>
              <a:t>Y</a:t>
            </a:r>
            <a:r>
              <a:rPr lang="vi-VN" b="1" dirty="0" smtClean="0">
                <a:latin typeface="Tahoma" panose="020B0604030504040204" pitchFamily="34" charset="0"/>
                <a:ea typeface="Tahoma" panose="020B0604030504040204" pitchFamily="34" charset="0"/>
                <a:cs typeface="Tahoma" panose="020B0604030504040204" pitchFamily="34" charset="0"/>
              </a:rPr>
              <a:t>êu </a:t>
            </a:r>
            <a:r>
              <a:rPr lang="vi-VN" b="1" dirty="0">
                <a:latin typeface="Tahoma" panose="020B0604030504040204" pitchFamily="34" charset="0"/>
                <a:ea typeface="Tahoma" panose="020B0604030504040204" pitchFamily="34" charset="0"/>
                <a:cs typeface="Tahoma" panose="020B0604030504040204" pitchFamily="34" charset="0"/>
              </a:rPr>
              <a:t>cầu cần đạt về năng </a:t>
            </a:r>
            <a:r>
              <a:rPr lang="vi-VN" b="1" dirty="0" smtClean="0">
                <a:latin typeface="Tahoma" panose="020B0604030504040204" pitchFamily="34" charset="0"/>
                <a:ea typeface="Tahoma" panose="020B0604030504040204" pitchFamily="34" charset="0"/>
                <a:cs typeface="Tahoma" panose="020B0604030504040204" pitchFamily="34" charset="0"/>
              </a:rPr>
              <a:t>lực</a:t>
            </a:r>
            <a:endParaRPr lang="en-US" b="1" dirty="0" smtClean="0">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en-US" dirty="0" smtClean="0">
                <a:latin typeface="Tahoma" panose="020B0604030504040204" pitchFamily="34" charset="0"/>
                <a:ea typeface="Tahoma" panose="020B0604030504040204" pitchFamily="34" charset="0"/>
                <a:cs typeface="Tahoma" panose="020B0604030504040204" pitchFamily="34" charset="0"/>
              </a:rPr>
              <a:t>   </a:t>
            </a:r>
            <a:r>
              <a:rPr lang="en-US" sz="2200" dirty="0" err="1" smtClean="0">
                <a:latin typeface="Times New Roman" pitchFamily="18" charset="0"/>
                <a:ea typeface="Tahoma" panose="020B0604030504040204" pitchFamily="34" charset="0"/>
                <a:cs typeface="Times New Roman" pitchFamily="18" charset="0"/>
              </a:rPr>
              <a:t>Tài</a:t>
            </a:r>
            <a:r>
              <a:rPr lang="en-US" sz="2200" dirty="0" smtClean="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liệu</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Giáo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dục</a:t>
            </a:r>
            <a:r>
              <a:rPr lang="en-US" sz="2200" dirty="0">
                <a:latin typeface="Times New Roman" pitchFamily="18" charset="0"/>
                <a:ea typeface="Tahoma" panose="020B0604030504040204" pitchFamily="34" charset="0"/>
                <a:cs typeface="Times New Roman" pitchFamily="18" charset="0"/>
              </a:rPr>
              <a:t> an </a:t>
            </a:r>
            <a:r>
              <a:rPr lang="en-US" sz="2200" dirty="0" err="1">
                <a:latin typeface="Times New Roman" pitchFamily="18" charset="0"/>
                <a:ea typeface="Tahoma" panose="020B0604030504040204" pitchFamily="34" charset="0"/>
                <a:cs typeface="Times New Roman" pitchFamily="18" charset="0"/>
              </a:rPr>
              <a:t>toàn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dành</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cho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học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sinh</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tiểu</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học</a:t>
            </a:r>
            <a:r>
              <a:rPr lang="vi-VN" sz="2200" dirty="0">
                <a:latin typeface="Times New Roman" pitchFamily="18" charset="0"/>
                <a:ea typeface="Tahoma" panose="020B0604030504040204" pitchFamily="34" charset="0"/>
                <a:cs typeface="Times New Roman" pitchFamily="18" charset="0"/>
              </a:rPr>
              <a:t> góp phần hình thành và phát triển các năng lực chung gồm: tự chủ và tự học, giao tiếp và hợp tác, giải quyết vấn đề và sáng tạo …</a:t>
            </a:r>
            <a:endParaRPr lang="en-US" sz="2200" dirty="0">
              <a:latin typeface="Times New Roman" pitchFamily="18" charset="0"/>
              <a:ea typeface="Tahoma" panose="020B0604030504040204" pitchFamily="34" charset="0"/>
              <a:cs typeface="Times New Roman" pitchFamily="18" charset="0"/>
            </a:endParaRPr>
          </a:p>
          <a:p>
            <a:pPr algn="just">
              <a:spcBef>
                <a:spcPts val="600"/>
              </a:spcBef>
            </a:pPr>
            <a:r>
              <a:rPr lang="en-US" sz="2200" dirty="0" smtClean="0">
                <a:latin typeface="Times New Roman" pitchFamily="18" charset="0"/>
                <a:ea typeface="Tahoma" panose="020B0604030504040204" pitchFamily="34" charset="0"/>
                <a:cs typeface="Times New Roman" pitchFamily="18" charset="0"/>
              </a:rPr>
              <a:t>   </a:t>
            </a:r>
            <a:r>
              <a:rPr lang="en-US" sz="2200" dirty="0" err="1" smtClean="0">
                <a:latin typeface="Times New Roman" pitchFamily="18" charset="0"/>
                <a:ea typeface="Tahoma" panose="020B0604030504040204" pitchFamily="34" charset="0"/>
                <a:cs typeface="Times New Roman" pitchFamily="18" charset="0"/>
              </a:rPr>
              <a:t>Tài</a:t>
            </a:r>
            <a:r>
              <a:rPr lang="en-US" sz="2200" dirty="0" smtClean="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liệu</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Giáo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dục</a:t>
            </a:r>
            <a:r>
              <a:rPr lang="en-US" sz="2200" dirty="0">
                <a:latin typeface="Times New Roman" pitchFamily="18" charset="0"/>
                <a:ea typeface="Tahoma" panose="020B0604030504040204" pitchFamily="34" charset="0"/>
                <a:cs typeface="Times New Roman" pitchFamily="18" charset="0"/>
              </a:rPr>
              <a:t> an </a:t>
            </a:r>
            <a:r>
              <a:rPr lang="en-US" sz="2200" dirty="0" err="1">
                <a:latin typeface="Times New Roman" pitchFamily="18" charset="0"/>
                <a:ea typeface="Tahoma" panose="020B0604030504040204" pitchFamily="34" charset="0"/>
                <a:cs typeface="Times New Roman" pitchFamily="18" charset="0"/>
              </a:rPr>
              <a:t>toàn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dành</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cho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học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sinh</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tiểu</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học</a:t>
            </a:r>
            <a:r>
              <a:rPr lang="vi-VN" sz="2200" dirty="0">
                <a:latin typeface="Times New Roman" pitchFamily="18" charset="0"/>
                <a:ea typeface="Tahoma" panose="020B0604030504040204" pitchFamily="34" charset="0"/>
                <a:cs typeface="Times New Roman" pitchFamily="18" charset="0"/>
              </a:rPr>
              <a:t> hình thành và phát triển cho học sinh các năng lực </a:t>
            </a:r>
            <a:r>
              <a:rPr lang="en-US" sz="2200" dirty="0">
                <a:latin typeface="Times New Roman" pitchFamily="18" charset="0"/>
                <a:ea typeface="Tahoma" panose="020B0604030504040204" pitchFamily="34" charset="0"/>
                <a:cs typeface="Times New Roman" pitchFamily="18" charset="0"/>
              </a:rPr>
              <a:t>n</a:t>
            </a:r>
            <a:r>
              <a:rPr lang="vi-VN" sz="2200" dirty="0">
                <a:latin typeface="Times New Roman" pitchFamily="18" charset="0"/>
                <a:ea typeface="Tahoma" panose="020B0604030504040204" pitchFamily="34" charset="0"/>
                <a:cs typeface="Times New Roman" pitchFamily="18" charset="0"/>
              </a:rPr>
              <a:t>hận thức về </a:t>
            </a:r>
            <a:r>
              <a:rPr lang="en-US" sz="2200" dirty="0">
                <a:latin typeface="Times New Roman" pitchFamily="18" charset="0"/>
                <a:ea typeface="Tahoma" panose="020B0604030504040204" pitchFamily="34" charset="0"/>
                <a:cs typeface="Times New Roman" pitchFamily="18" charset="0"/>
              </a:rPr>
              <a:t>an </a:t>
            </a:r>
            <a:r>
              <a:rPr lang="en-US" sz="2200" dirty="0" err="1">
                <a:latin typeface="Times New Roman" pitchFamily="18" charset="0"/>
                <a:ea typeface="Tahoma" panose="020B0604030504040204" pitchFamily="34" charset="0"/>
                <a:cs typeface="Times New Roman" pitchFamily="18" charset="0"/>
              </a:rPr>
              <a:t>toàn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r>
              <a:rPr lang="vi-VN" sz="2200" dirty="0">
                <a:latin typeface="Times New Roman" pitchFamily="18" charset="0"/>
                <a:ea typeface="Tahoma" panose="020B0604030504040204" pitchFamily="34" charset="0"/>
                <a:cs typeface="Times New Roman" pitchFamily="18" charset="0"/>
              </a:rPr>
              <a:t>; </a:t>
            </a:r>
            <a:r>
              <a:rPr lang="en-US" sz="2200" dirty="0">
                <a:latin typeface="Times New Roman" pitchFamily="18" charset="0"/>
                <a:ea typeface="Tahoma" panose="020B0604030504040204" pitchFamily="34" charset="0"/>
                <a:cs typeface="Times New Roman" pitchFamily="18" charset="0"/>
              </a:rPr>
              <a:t>v</a:t>
            </a:r>
            <a:r>
              <a:rPr lang="vi-VN" sz="2200" dirty="0">
                <a:latin typeface="Times New Roman" pitchFamily="18" charset="0"/>
                <a:ea typeface="Tahoma" panose="020B0604030504040204" pitchFamily="34" charset="0"/>
                <a:cs typeface="Times New Roman" pitchFamily="18" charset="0"/>
              </a:rPr>
              <a:t>ận dụng kiến thức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kĩ</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năng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đã</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học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vào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thực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tiễn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tham</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để</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đảm</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bảo</a:t>
            </a:r>
            <a:r>
              <a:rPr lang="en-US" sz="2200" dirty="0">
                <a:latin typeface="Times New Roman" pitchFamily="18" charset="0"/>
                <a:ea typeface="Tahoma" panose="020B0604030504040204" pitchFamily="34" charset="0"/>
                <a:cs typeface="Times New Roman" pitchFamily="18" charset="0"/>
              </a:rPr>
              <a:t> an </a:t>
            </a:r>
            <a:r>
              <a:rPr lang="en-US" sz="2200" dirty="0" err="1">
                <a:latin typeface="Times New Roman" pitchFamily="18" charset="0"/>
                <a:ea typeface="Tahoma" panose="020B0604030504040204" pitchFamily="34" charset="0"/>
                <a:cs typeface="Times New Roman" pitchFamily="18" charset="0"/>
              </a:rPr>
              <a:t>toàn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Biểu</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hiện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của</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các</a:t>
            </a:r>
            <a:r>
              <a:rPr lang="en-US" sz="2200" dirty="0">
                <a:latin typeface="Times New Roman" pitchFamily="18" charset="0"/>
                <a:ea typeface="Tahoma" panose="020B0604030504040204" pitchFamily="34" charset="0"/>
                <a:cs typeface="Times New Roman" pitchFamily="18" charset="0"/>
              </a:rPr>
              <a:t> thành </a:t>
            </a:r>
            <a:r>
              <a:rPr lang="en-US" sz="2200" dirty="0" err="1">
                <a:latin typeface="Times New Roman" pitchFamily="18" charset="0"/>
                <a:ea typeface="Tahoma" panose="020B0604030504040204" pitchFamily="34" charset="0"/>
                <a:cs typeface="Times New Roman" pitchFamily="18" charset="0"/>
              </a:rPr>
              <a:t>phần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năng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lực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này</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được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trình</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bày</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trong</a:t>
            </a:r>
            <a:r>
              <a:rPr lang="en-US" sz="2200" dirty="0">
                <a:latin typeface="Times New Roman" pitchFamily="18" charset="0"/>
                <a:ea typeface="Tahoma" panose="020B0604030504040204" pitchFamily="34" charset="0"/>
                <a:cs typeface="Times New Roman" pitchFamily="18" charset="0"/>
              </a:rPr>
              <a:t> </a:t>
            </a:r>
            <a:r>
              <a:rPr lang="en-US" sz="2200" dirty="0" err="1" smtClean="0">
                <a:latin typeface="Times New Roman" pitchFamily="18" charset="0"/>
                <a:ea typeface="Tahoma" panose="020B0604030504040204" pitchFamily="34" charset="0"/>
                <a:cs typeface="Times New Roman" pitchFamily="18" charset="0"/>
              </a:rPr>
              <a:t>tài</a:t>
            </a:r>
            <a:r>
              <a:rPr lang="en-US" sz="2200" dirty="0" smtClean="0">
                <a:latin typeface="Times New Roman" pitchFamily="18" charset="0"/>
                <a:ea typeface="Tahoma" panose="020B0604030504040204" pitchFamily="34" charset="0"/>
                <a:cs typeface="Times New Roman" pitchFamily="18" charset="0"/>
              </a:rPr>
              <a:t> </a:t>
            </a:r>
            <a:r>
              <a:rPr lang="en-US" sz="2200" dirty="0" err="1" smtClean="0">
                <a:latin typeface="Times New Roman" pitchFamily="18" charset="0"/>
                <a:ea typeface="Tahoma" panose="020B0604030504040204" pitchFamily="34" charset="0"/>
                <a:cs typeface="Times New Roman" pitchFamily="18" charset="0"/>
              </a:rPr>
              <a:t>liệu</a:t>
            </a:r>
            <a:r>
              <a:rPr lang="en-US" sz="2200" dirty="0" smtClean="0">
                <a:latin typeface="Times New Roman" pitchFamily="18" charset="0"/>
                <a:ea typeface="Tahoma" panose="020B0604030504040204" pitchFamily="34" charset="0"/>
                <a:cs typeface="Times New Roman" pitchFamily="18" charset="0"/>
              </a:rPr>
              <a:t> </a:t>
            </a:r>
            <a:r>
              <a:rPr lang="en-US" sz="2200" dirty="0" err="1" smtClean="0">
                <a:latin typeface="Times New Roman" pitchFamily="18" charset="0"/>
                <a:ea typeface="Tahoma" panose="020B0604030504040204" pitchFamily="34" charset="0"/>
                <a:cs typeface="Times New Roman" pitchFamily="18" charset="0"/>
              </a:rPr>
              <a:t>đính</a:t>
            </a:r>
            <a:r>
              <a:rPr lang="en-US" sz="2200" dirty="0" smtClean="0">
                <a:latin typeface="Times New Roman" pitchFamily="18" charset="0"/>
                <a:ea typeface="Tahoma" panose="020B0604030504040204" pitchFamily="34" charset="0"/>
                <a:cs typeface="Times New Roman" pitchFamily="18" charset="0"/>
              </a:rPr>
              <a:t> </a:t>
            </a:r>
            <a:r>
              <a:rPr lang="en-US" sz="2200" dirty="0" err="1" smtClean="0">
                <a:latin typeface="Times New Roman" pitchFamily="18" charset="0"/>
                <a:ea typeface="Tahoma" panose="020B0604030504040204" pitchFamily="34" charset="0"/>
                <a:cs typeface="Times New Roman" pitchFamily="18" charset="0"/>
              </a:rPr>
              <a:t>kèm</a:t>
            </a:r>
            <a:r>
              <a:rPr lang="en-US" sz="2200" dirty="0" smtClean="0">
                <a:latin typeface="Times New Roman" pitchFamily="18" charset="0"/>
                <a:ea typeface="Tahoma" panose="020B0604030504040204" pitchFamily="34" charset="0"/>
                <a:cs typeface="Times New Roman" pitchFamily="18" charset="0"/>
              </a:rPr>
              <a:t>. </a:t>
            </a:r>
            <a:endParaRPr lang="en-US" sz="2200" dirty="0">
              <a:latin typeface="Times New Roman" pitchFamily="18" charset="0"/>
              <a:ea typeface="Tahoma" panose="020B0604030504040204" pitchFamily="34" charset="0"/>
              <a:cs typeface="Times New Roman" pitchFamily="18" charset="0"/>
            </a:endParaRPr>
          </a:p>
        </p:txBody>
      </p:sp>
    </p:spTree>
    <p:extLst>
      <p:ext uri="{BB962C8B-B14F-4D97-AF65-F5344CB8AC3E}">
        <p14:creationId xmlns="" xmlns:p14="http://schemas.microsoft.com/office/powerpoint/2010/main" val="249564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bright="-2000"/>
                    </a14:imgEffect>
                  </a14:imgLayer>
                </a14:imgProps>
              </a:ext>
              <a:ext uri="{28A0092B-C50C-407E-A947-70E740481C1C}">
                <a14:useLocalDpi xmlns="" xmlns:a14="http://schemas.microsoft.com/office/drawing/2010/main" val="0"/>
              </a:ext>
            </a:extLst>
          </a:blip>
          <a:srcRect/>
          <a:stretch>
            <a:fillRect/>
          </a:stretch>
        </p:blipFill>
        <p:spPr bwMode="auto">
          <a:xfrm>
            <a:off x="5791200" y="737380"/>
            <a:ext cx="915364" cy="1308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77000" y="688236"/>
            <a:ext cx="919162" cy="1307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5667" y="654977"/>
            <a:ext cx="5498432" cy="923330"/>
          </a:xfrm>
          <a:prstGeom prst="rect">
            <a:avLst/>
          </a:prstGeom>
          <a:noFill/>
        </p:spPr>
        <p:txBody>
          <a:bodyPr wrap="square" rtlCol="0">
            <a:spAutoFit/>
          </a:bodyPr>
          <a:lstStyle/>
          <a:p>
            <a:pPr marL="285750" indent="-285750">
              <a:buFont typeface="Wingdings" pitchFamily="2" charset="2"/>
              <a:buChar char="v"/>
            </a:pPr>
            <a:r>
              <a:rPr lang="en-US" dirty="0" err="1" smtClean="0">
                <a:latin typeface="Tahoma" pitchFamily="34" charset="0"/>
                <a:ea typeface="Tahoma" pitchFamily="34" charset="0"/>
                <a:cs typeface="Tahoma" pitchFamily="34" charset="0"/>
              </a:rPr>
              <a:t>Bộ</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tài</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liệu</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gồm</a:t>
            </a:r>
            <a:r>
              <a:rPr lang="en-US" dirty="0" smtClean="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5 </a:t>
            </a:r>
            <a:r>
              <a:rPr lang="en-US" b="1" dirty="0" err="1" smtClean="0">
                <a:latin typeface="Tahoma" pitchFamily="34" charset="0"/>
                <a:ea typeface="Tahoma" pitchFamily="34" charset="0"/>
                <a:cs typeface="Tahoma" pitchFamily="34" charset="0"/>
              </a:rPr>
              <a:t>cuốn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dành</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cho</a:t>
            </a:r>
            <a:r>
              <a:rPr lang="en-US" dirty="0" smtClean="0">
                <a:latin typeface="Tahoma" pitchFamily="34" charset="0"/>
                <a:ea typeface="Tahoma" pitchFamily="34" charset="0"/>
                <a:cs typeface="Tahoma" pitchFamily="34" charset="0"/>
              </a:rPr>
              <a:t> học </a:t>
            </a:r>
            <a:r>
              <a:rPr lang="en-US" dirty="0" err="1" smtClean="0">
                <a:latin typeface="Tahoma" pitchFamily="34" charset="0"/>
                <a:ea typeface="Tahoma" pitchFamily="34" charset="0"/>
                <a:cs typeface="Tahoma" pitchFamily="34" charset="0"/>
              </a:rPr>
              <a:t>sinh</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các</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lớp</a:t>
            </a:r>
            <a:r>
              <a:rPr lang="en-US" dirty="0" smtClean="0">
                <a:latin typeface="Tahoma" pitchFamily="34" charset="0"/>
                <a:ea typeface="Tahoma" pitchFamily="34" charset="0"/>
                <a:cs typeface="Tahoma" pitchFamily="34" charset="0"/>
              </a:rPr>
              <a:t> 1, </a:t>
            </a:r>
            <a:r>
              <a:rPr lang="en-US" dirty="0" err="1" smtClean="0">
                <a:latin typeface="Tahoma" pitchFamily="34" charset="0"/>
                <a:ea typeface="Tahoma" pitchFamily="34" charset="0"/>
                <a:cs typeface="Tahoma" pitchFamily="34" charset="0"/>
              </a:rPr>
              <a:t>lớp</a:t>
            </a:r>
            <a:r>
              <a:rPr lang="en-US" dirty="0" smtClean="0">
                <a:latin typeface="Tahoma" pitchFamily="34" charset="0"/>
                <a:ea typeface="Tahoma" pitchFamily="34" charset="0"/>
                <a:cs typeface="Tahoma" pitchFamily="34" charset="0"/>
              </a:rPr>
              <a:t> 2, </a:t>
            </a:r>
            <a:r>
              <a:rPr lang="en-US" dirty="0" err="1" smtClean="0">
                <a:latin typeface="Tahoma" pitchFamily="34" charset="0"/>
                <a:ea typeface="Tahoma" pitchFamily="34" charset="0"/>
                <a:cs typeface="Tahoma" pitchFamily="34" charset="0"/>
              </a:rPr>
              <a:t>lớp</a:t>
            </a:r>
            <a:r>
              <a:rPr lang="en-US" dirty="0" smtClean="0">
                <a:latin typeface="Tahoma" pitchFamily="34" charset="0"/>
                <a:ea typeface="Tahoma" pitchFamily="34" charset="0"/>
                <a:cs typeface="Tahoma" pitchFamily="34" charset="0"/>
              </a:rPr>
              <a:t> 3, </a:t>
            </a:r>
            <a:r>
              <a:rPr lang="en-US" dirty="0" err="1" smtClean="0">
                <a:latin typeface="Tahoma" pitchFamily="34" charset="0"/>
                <a:ea typeface="Tahoma" pitchFamily="34" charset="0"/>
                <a:cs typeface="Tahoma" pitchFamily="34" charset="0"/>
              </a:rPr>
              <a:t>lớp</a:t>
            </a:r>
            <a:r>
              <a:rPr lang="en-US" dirty="0" smtClean="0">
                <a:latin typeface="Tahoma" pitchFamily="34" charset="0"/>
                <a:ea typeface="Tahoma" pitchFamily="34" charset="0"/>
                <a:cs typeface="Tahoma" pitchFamily="34" charset="0"/>
              </a:rPr>
              <a:t> 4 và </a:t>
            </a:r>
            <a:r>
              <a:rPr lang="en-US" dirty="0" err="1" smtClean="0">
                <a:latin typeface="Tahoma" pitchFamily="34" charset="0"/>
                <a:ea typeface="Tahoma" pitchFamily="34" charset="0"/>
                <a:cs typeface="Tahoma" pitchFamily="34" charset="0"/>
              </a:rPr>
              <a:t>lớp</a:t>
            </a:r>
            <a:r>
              <a:rPr lang="en-US" dirty="0" smtClean="0">
                <a:latin typeface="Tahoma" pitchFamily="34" charset="0"/>
                <a:ea typeface="Tahoma" pitchFamily="34" charset="0"/>
                <a:cs typeface="Tahoma" pitchFamily="34" charset="0"/>
              </a:rPr>
              <a:t> 5.</a:t>
            </a:r>
          </a:p>
          <a:p>
            <a:r>
              <a:rPr lang="vi-VN" smtClean="0">
                <a:latin typeface="Tahoma" pitchFamily="34" charset="0"/>
                <a:ea typeface="Tahoma" pitchFamily="34" charset="0"/>
                <a:cs typeface="Tahoma" pitchFamily="34" charset="0"/>
              </a:rPr>
              <a:t>    </a:t>
            </a:r>
            <a:r>
              <a:rPr lang="en-US" smtClean="0">
                <a:latin typeface="Tahoma" pitchFamily="34" charset="0"/>
                <a:ea typeface="Tahoma" pitchFamily="34" charset="0"/>
                <a:cs typeface="Tahoma" pitchFamily="34" charset="0"/>
              </a:rPr>
              <a:t>Mỗi </a:t>
            </a:r>
            <a:r>
              <a:rPr lang="en-US" dirty="0" err="1" smtClean="0">
                <a:latin typeface="Tahoma" pitchFamily="34" charset="0"/>
                <a:ea typeface="Tahoma" pitchFamily="34" charset="0"/>
                <a:cs typeface="Tahoma" pitchFamily="34" charset="0"/>
              </a:rPr>
              <a:t>cuốn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gồm</a:t>
            </a:r>
            <a:r>
              <a:rPr lang="en-US" dirty="0" smtClean="0">
                <a:latin typeface="Tahoma" pitchFamily="34" charset="0"/>
                <a:ea typeface="Tahoma" pitchFamily="34" charset="0"/>
                <a:cs typeface="Tahoma" pitchFamily="34" charset="0"/>
              </a:rPr>
              <a:t> 5 </a:t>
            </a:r>
            <a:r>
              <a:rPr lang="en-US" dirty="0" err="1" smtClean="0">
                <a:latin typeface="Tahoma" pitchFamily="34" charset="0"/>
                <a:ea typeface="Tahoma" pitchFamily="34" charset="0"/>
                <a:cs typeface="Tahoma" pitchFamily="34" charset="0"/>
              </a:rPr>
              <a:t>bài</a:t>
            </a:r>
            <a:r>
              <a:rPr lang="en-US" dirty="0" smtClean="0">
                <a:latin typeface="Tahoma" pitchFamily="34" charset="0"/>
                <a:ea typeface="Tahoma" pitchFamily="34" charset="0"/>
                <a:cs typeface="Tahoma" pitchFamily="34" charset="0"/>
              </a:rPr>
              <a:t> học</a:t>
            </a:r>
            <a:r>
              <a:rPr lang="en-US" dirty="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khác</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nhau</a:t>
            </a:r>
            <a:r>
              <a:rPr lang="en-US" dirty="0" smtClean="0">
                <a:latin typeface="Tahoma" pitchFamily="34" charset="0"/>
                <a:ea typeface="Tahoma" pitchFamily="34" charset="0"/>
                <a:cs typeface="Tahoma" pitchFamily="34" charset="0"/>
              </a:rPr>
              <a:t>.</a:t>
            </a:r>
          </a:p>
        </p:txBody>
      </p:sp>
      <p:sp>
        <p:nvSpPr>
          <p:cNvPr id="42" name="TextBox 41"/>
          <p:cNvSpPr txBox="1"/>
          <p:nvPr/>
        </p:nvSpPr>
        <p:spPr>
          <a:xfrm>
            <a:off x="0" y="1697593"/>
            <a:ext cx="6706563" cy="369332"/>
          </a:xfrm>
          <a:prstGeom prst="rect">
            <a:avLst/>
          </a:prstGeom>
          <a:noFill/>
        </p:spPr>
        <p:txBody>
          <a:bodyPr wrap="square" rtlCol="0">
            <a:spAutoFit/>
          </a:bodyPr>
          <a:lstStyle/>
          <a:p>
            <a:pPr marL="285750" indent="-285750">
              <a:buFont typeface="Wingdings" pitchFamily="2" charset="2"/>
              <a:buChar char="v"/>
            </a:pPr>
            <a:r>
              <a:rPr lang="en-US" dirty="0" err="1" smtClean="0">
                <a:latin typeface="Tahoma" pitchFamily="34" charset="0"/>
                <a:ea typeface="Tahoma" pitchFamily="34" charset="0"/>
                <a:cs typeface="Tahoma" pitchFamily="34" charset="0"/>
              </a:rPr>
              <a:t>Cấu</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trúc</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chung</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của</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mỗi</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bài</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học</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gồm</a:t>
            </a:r>
            <a:r>
              <a:rPr lang="en-US" dirty="0" smtClean="0">
                <a:latin typeface="Tahoma" pitchFamily="34" charset="0"/>
                <a:ea typeface="Tahoma" pitchFamily="34" charset="0"/>
                <a:cs typeface="Tahoma" pitchFamily="34" charset="0"/>
              </a:rPr>
              <a:t> 4</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hoạt</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động</a:t>
            </a:r>
            <a:r>
              <a:rPr lang="en-US" b="1" dirty="0" smtClean="0">
                <a:latin typeface="Tahoma" pitchFamily="34" charset="0"/>
                <a:ea typeface="Tahoma" pitchFamily="34" charset="0"/>
                <a:cs typeface="Tahoma" pitchFamily="34" charset="0"/>
              </a:rPr>
              <a:t> </a:t>
            </a:r>
            <a:endParaRPr lang="en-US" b="1" dirty="0">
              <a:latin typeface="Tahoma" pitchFamily="34" charset="0"/>
              <a:ea typeface="Tahoma" pitchFamily="34" charset="0"/>
              <a:cs typeface="Tahoma" pitchFamily="34" charset="0"/>
            </a:endParaRPr>
          </a:p>
        </p:txBody>
      </p:sp>
      <p:graphicFrame>
        <p:nvGraphicFramePr>
          <p:cNvPr id="43" name="Table 42"/>
          <p:cNvGraphicFramePr>
            <a:graphicFrameLocks noGrp="1"/>
          </p:cNvGraphicFramePr>
          <p:nvPr>
            <p:extLst>
              <p:ext uri="{D42A27DB-BD31-4B8C-83A1-F6EECF244321}">
                <p14:modId xmlns="" xmlns:p14="http://schemas.microsoft.com/office/powerpoint/2010/main" val="3033846095"/>
              </p:ext>
            </p:extLst>
          </p:nvPr>
        </p:nvGraphicFramePr>
        <p:xfrm>
          <a:off x="101867" y="2120220"/>
          <a:ext cx="8839200" cy="4637450"/>
        </p:xfrm>
        <a:graphic>
          <a:graphicData uri="http://schemas.openxmlformats.org/drawingml/2006/table">
            <a:tbl>
              <a:tblPr firstRow="1" bandRow="1">
                <a:tableStyleId>{5940675A-B579-460E-94D1-54222C63F5DA}</a:tableStyleId>
              </a:tblPr>
              <a:tblGrid>
                <a:gridCol w="1546118">
                  <a:extLst>
                    <a:ext uri="{9D8B030D-6E8A-4147-A177-3AD203B41FA5}">
                      <a16:colId xmlns="" xmlns:a16="http://schemas.microsoft.com/office/drawing/2014/main" val="20000"/>
                    </a:ext>
                  </a:extLst>
                </a:gridCol>
                <a:gridCol w="1725245">
                  <a:extLst>
                    <a:ext uri="{9D8B030D-6E8A-4147-A177-3AD203B41FA5}">
                      <a16:colId xmlns="" xmlns:a16="http://schemas.microsoft.com/office/drawing/2014/main" val="20001"/>
                    </a:ext>
                  </a:extLst>
                </a:gridCol>
                <a:gridCol w="5567837">
                  <a:extLst>
                    <a:ext uri="{9D8B030D-6E8A-4147-A177-3AD203B41FA5}">
                      <a16:colId xmlns="" xmlns:a16="http://schemas.microsoft.com/office/drawing/2014/main" val="20002"/>
                    </a:ext>
                  </a:extLst>
                </a:gridCol>
              </a:tblGrid>
              <a:tr h="415970">
                <a:tc>
                  <a:txBody>
                    <a:bodyPr/>
                    <a:lstStyle/>
                    <a:p>
                      <a:pPr algn="ctr"/>
                      <a:r>
                        <a:rPr lang="en-US" sz="1900" b="1" dirty="0" err="1" smtClean="0">
                          <a:latin typeface="Times New Roman" pitchFamily="18" charset="0"/>
                          <a:ea typeface="Tahoma" pitchFamily="34" charset="0"/>
                          <a:cs typeface="Times New Roman" pitchFamily="18" charset="0"/>
                        </a:rPr>
                        <a:t>Biểu</a:t>
                      </a:r>
                      <a:r>
                        <a:rPr lang="en-US" sz="1900" b="1" baseline="0" dirty="0" smtClean="0">
                          <a:latin typeface="Times New Roman" pitchFamily="18" charset="0"/>
                          <a:ea typeface="Tahoma" pitchFamily="34" charset="0"/>
                          <a:cs typeface="Times New Roman" pitchFamily="18" charset="0"/>
                        </a:rPr>
                        <a:t> </a:t>
                      </a:r>
                      <a:r>
                        <a:rPr lang="en-US" sz="1900" b="1" baseline="0" dirty="0" err="1" smtClean="0">
                          <a:latin typeface="Times New Roman" pitchFamily="18" charset="0"/>
                          <a:ea typeface="Tahoma" pitchFamily="34" charset="0"/>
                          <a:cs typeface="Times New Roman" pitchFamily="18" charset="0"/>
                        </a:rPr>
                        <a:t>tượng</a:t>
                      </a:r>
                      <a:endParaRPr lang="en-US" sz="1900" b="1" dirty="0">
                        <a:latin typeface="Times New Roman" pitchFamily="18" charset="0"/>
                        <a:ea typeface="Tahoma" pitchFamily="34" charset="0"/>
                        <a:cs typeface="Times New Roman" pitchFamily="18" charset="0"/>
                      </a:endParaRPr>
                    </a:p>
                  </a:txBody>
                  <a:tcPr>
                    <a:lnL w="28575"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pPr algn="ctr"/>
                      <a:r>
                        <a:rPr lang="en-US" sz="1900" b="1" dirty="0" err="1" smtClean="0">
                          <a:latin typeface="Times New Roman" pitchFamily="18" charset="0"/>
                          <a:ea typeface="Tahoma" pitchFamily="34" charset="0"/>
                          <a:cs typeface="Times New Roman" pitchFamily="18" charset="0"/>
                        </a:rPr>
                        <a:t>Tên</a:t>
                      </a:r>
                      <a:r>
                        <a:rPr lang="en-US" sz="1900" b="1" baseline="0" dirty="0" smtClean="0">
                          <a:latin typeface="Times New Roman" pitchFamily="18" charset="0"/>
                          <a:ea typeface="Tahoma" pitchFamily="34" charset="0"/>
                          <a:cs typeface="Times New Roman" pitchFamily="18" charset="0"/>
                        </a:rPr>
                        <a:t> </a:t>
                      </a:r>
                      <a:r>
                        <a:rPr lang="en-US" sz="1900" b="1" baseline="0" dirty="0" err="1" smtClean="0">
                          <a:latin typeface="Times New Roman" pitchFamily="18" charset="0"/>
                          <a:ea typeface="Tahoma" pitchFamily="34" charset="0"/>
                          <a:cs typeface="Times New Roman" pitchFamily="18" charset="0"/>
                        </a:rPr>
                        <a:t>hoạt</a:t>
                      </a:r>
                      <a:r>
                        <a:rPr lang="en-US" sz="1900" b="1" baseline="0" dirty="0" smtClean="0">
                          <a:latin typeface="Times New Roman" pitchFamily="18" charset="0"/>
                          <a:ea typeface="Tahoma" pitchFamily="34" charset="0"/>
                          <a:cs typeface="Times New Roman" pitchFamily="18" charset="0"/>
                        </a:rPr>
                        <a:t> </a:t>
                      </a:r>
                      <a:r>
                        <a:rPr lang="en-US" sz="1900" b="1" baseline="0" dirty="0" err="1" smtClean="0">
                          <a:latin typeface="Times New Roman" pitchFamily="18" charset="0"/>
                          <a:ea typeface="Tahoma" pitchFamily="34" charset="0"/>
                          <a:cs typeface="Times New Roman" pitchFamily="18" charset="0"/>
                        </a:rPr>
                        <a:t>động</a:t>
                      </a:r>
                      <a:endParaRPr lang="en-US" sz="1900" b="1" dirty="0">
                        <a:latin typeface="Times New Roman" pitchFamily="18" charset="0"/>
                        <a:ea typeface="Tahoma" pitchFamily="34" charset="0"/>
                        <a:cs typeface="Times New Roman" pitchFamily="18" charset="0"/>
                      </a:endParaRPr>
                    </a:p>
                  </a:txBody>
                  <a:tcPr>
                    <a:lnL w="12700" cap="flat" cmpd="sng" algn="ctr">
                      <a:solidFill>
                        <a:schemeClr val="tx2">
                          <a:lumMod val="40000"/>
                          <a:lumOff val="60000"/>
                        </a:schemeClr>
                      </a:solidFill>
                      <a:prstDash val="sysDash"/>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pPr algn="ctr"/>
                      <a:r>
                        <a:rPr lang="en-US" sz="1900" b="1" dirty="0" err="1" smtClean="0">
                          <a:latin typeface="Times New Roman" pitchFamily="18" charset="0"/>
                          <a:ea typeface="Tahoma" pitchFamily="34" charset="0"/>
                          <a:cs typeface="Times New Roman" pitchFamily="18" charset="0"/>
                        </a:rPr>
                        <a:t>Giải</a:t>
                      </a:r>
                      <a:r>
                        <a:rPr lang="en-US" sz="1900" b="1" dirty="0" smtClean="0">
                          <a:latin typeface="Times New Roman" pitchFamily="18" charset="0"/>
                          <a:ea typeface="Tahoma" pitchFamily="34" charset="0"/>
                          <a:cs typeface="Times New Roman" pitchFamily="18" charset="0"/>
                        </a:rPr>
                        <a:t> </a:t>
                      </a:r>
                      <a:r>
                        <a:rPr lang="en-US" sz="1900" b="1" dirty="0" err="1" smtClean="0">
                          <a:latin typeface="Times New Roman" pitchFamily="18" charset="0"/>
                          <a:ea typeface="Tahoma" pitchFamily="34" charset="0"/>
                          <a:cs typeface="Times New Roman" pitchFamily="18" charset="0"/>
                        </a:rPr>
                        <a:t>thích</a:t>
                      </a:r>
                      <a:r>
                        <a:rPr lang="en-US" sz="1900" b="1" baseline="0" dirty="0" smtClean="0">
                          <a:latin typeface="Times New Roman" pitchFamily="18" charset="0"/>
                          <a:ea typeface="Tahoma" pitchFamily="34" charset="0"/>
                          <a:cs typeface="Times New Roman" pitchFamily="18" charset="0"/>
                        </a:rPr>
                        <a:t> </a:t>
                      </a:r>
                      <a:r>
                        <a:rPr lang="en-US" sz="1900" b="1" baseline="0" dirty="0" err="1" smtClean="0">
                          <a:latin typeface="Times New Roman" pitchFamily="18" charset="0"/>
                          <a:ea typeface="Tahoma" pitchFamily="34" charset="0"/>
                          <a:cs typeface="Times New Roman" pitchFamily="18" charset="0"/>
                        </a:rPr>
                        <a:t>biểu</a:t>
                      </a:r>
                      <a:r>
                        <a:rPr lang="en-US" sz="1900" b="1" baseline="0" dirty="0" smtClean="0">
                          <a:latin typeface="Times New Roman" pitchFamily="18" charset="0"/>
                          <a:ea typeface="Tahoma" pitchFamily="34" charset="0"/>
                          <a:cs typeface="Times New Roman" pitchFamily="18" charset="0"/>
                        </a:rPr>
                        <a:t> </a:t>
                      </a:r>
                      <a:r>
                        <a:rPr lang="en-US" sz="1900" b="1" baseline="0" dirty="0" err="1" smtClean="0">
                          <a:latin typeface="Times New Roman" pitchFamily="18" charset="0"/>
                          <a:ea typeface="Tahoma" pitchFamily="34" charset="0"/>
                          <a:cs typeface="Times New Roman" pitchFamily="18" charset="0"/>
                        </a:rPr>
                        <a:t>tượng</a:t>
                      </a:r>
                      <a:endParaRPr lang="en-US" sz="1900" b="1" dirty="0">
                        <a:latin typeface="Times New Roman" pitchFamily="18" charset="0"/>
                        <a:ea typeface="Tahoma" pitchFamily="34" charset="0"/>
                        <a:cs typeface="Times New Roman" pitchFamily="18" charset="0"/>
                      </a:endParaRPr>
                    </a:p>
                  </a:txBody>
                  <a:tcPr>
                    <a:lnL w="12700" cap="flat" cmpd="sng" algn="ctr">
                      <a:solidFill>
                        <a:schemeClr val="tx2">
                          <a:lumMod val="40000"/>
                          <a:lumOff val="60000"/>
                        </a:schemeClr>
                      </a:solidFill>
                      <a:prstDash val="sysDash"/>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extLst>
                  <a:ext uri="{0D108BD9-81ED-4DB2-BD59-A6C34878D82A}">
                    <a16:rowId xmlns="" xmlns:a16="http://schemas.microsoft.com/office/drawing/2014/main" val="10000"/>
                  </a:ext>
                </a:extLst>
              </a:tr>
              <a:tr h="586201">
                <a:tc>
                  <a:txBody>
                    <a:bodyPr/>
                    <a:lstStyle/>
                    <a:p>
                      <a:endParaRPr lang="en-US" sz="1900" dirty="0">
                        <a:latin typeface="Times New Roman" pitchFamily="18" charset="0"/>
                        <a:ea typeface="Tahoma" pitchFamily="34" charset="0"/>
                        <a:cs typeface="Times New Roman" pitchFamily="18" charset="0"/>
                      </a:endParaRPr>
                    </a:p>
                  </a:txBody>
                  <a:tcPr>
                    <a:lnL w="28575"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r>
                        <a:rPr lang="en-US" sz="1900" dirty="0" smtClean="0">
                          <a:latin typeface="Times New Roman" pitchFamily="18" charset="0"/>
                          <a:ea typeface="Tahoma" pitchFamily="34" charset="0"/>
                          <a:cs typeface="Times New Roman" pitchFamily="18" charset="0"/>
                        </a:rPr>
                        <a:t>1. </a:t>
                      </a:r>
                      <a:r>
                        <a:rPr lang="en-US" sz="1900" dirty="0" err="1" smtClean="0">
                          <a:latin typeface="Times New Roman" pitchFamily="18" charset="0"/>
                          <a:ea typeface="Tahoma" pitchFamily="34" charset="0"/>
                          <a:cs typeface="Times New Roman" pitchFamily="18" charset="0"/>
                        </a:rPr>
                        <a:t>Khởi</a:t>
                      </a:r>
                      <a:r>
                        <a:rPr lang="en-US" sz="1900" baseline="0" dirty="0" smtClean="0">
                          <a:latin typeface="Times New Roman" pitchFamily="18" charset="0"/>
                          <a:ea typeface="Tahoma" pitchFamily="34" charset="0"/>
                          <a:cs typeface="Times New Roman" pitchFamily="18" charset="0"/>
                        </a:rPr>
                        <a:t> </a:t>
                      </a:r>
                      <a:r>
                        <a:rPr lang="en-US" sz="1900" baseline="0" dirty="0" err="1" smtClean="0">
                          <a:latin typeface="Times New Roman" pitchFamily="18" charset="0"/>
                          <a:ea typeface="Tahoma" pitchFamily="34" charset="0"/>
                          <a:cs typeface="Times New Roman" pitchFamily="18" charset="0"/>
                        </a:rPr>
                        <a:t>động</a:t>
                      </a:r>
                      <a:endParaRPr lang="en-US" sz="1900" dirty="0">
                        <a:latin typeface="Times New Roman" pitchFamily="18" charset="0"/>
                        <a:ea typeface="Tahoma" pitchFamily="34" charset="0"/>
                        <a:cs typeface="Times New Roman" pitchFamily="18" charset="0"/>
                      </a:endParaRPr>
                    </a:p>
                  </a:txBody>
                  <a:tcPr anchor="ctr">
                    <a:lnL w="12700" cap="flat" cmpd="sng" algn="ctr">
                      <a:solidFill>
                        <a:schemeClr val="tx2">
                          <a:lumMod val="40000"/>
                          <a:lumOff val="60000"/>
                        </a:schemeClr>
                      </a:solidFill>
                      <a:prstDash val="sysDash"/>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r>
                        <a:rPr lang="en-US" sz="1900" i="0" dirty="0" err="1" smtClean="0">
                          <a:latin typeface="Times New Roman" pitchFamily="18" charset="0"/>
                          <a:ea typeface="Tahoma" pitchFamily="34" charset="0"/>
                          <a:cs typeface="Times New Roman" pitchFamily="18" charset="0"/>
                        </a:rPr>
                        <a:t>Giúp</a:t>
                      </a:r>
                      <a:r>
                        <a:rPr lang="en-US" sz="1900" i="0" baseline="0" dirty="0" smtClean="0">
                          <a:latin typeface="Times New Roman" pitchFamily="18" charset="0"/>
                          <a:ea typeface="Tahoma" pitchFamily="34" charset="0"/>
                          <a:cs typeface="Times New Roman" pitchFamily="18" charset="0"/>
                        </a:rPr>
                        <a:t> c</a:t>
                      </a:r>
                      <a:r>
                        <a:rPr lang="vi-VN" sz="1900" i="0" dirty="0" smtClean="0">
                          <a:latin typeface="Times New Roman" pitchFamily="18" charset="0"/>
                          <a:ea typeface="Tahoma" pitchFamily="34" charset="0"/>
                          <a:cs typeface="Times New Roman" pitchFamily="18" charset="0"/>
                        </a:rPr>
                        <a:t>ác em được huy động những kiến thức, kĩ năng, kinh nghiệm của bản thân về các vấn đề có liên quan đến chủ đề bài học.</a:t>
                      </a:r>
                      <a:endParaRPr lang="en-US" sz="1900" i="0" dirty="0">
                        <a:latin typeface="Times New Roman" pitchFamily="18" charset="0"/>
                        <a:ea typeface="Tahoma" pitchFamily="34" charset="0"/>
                        <a:cs typeface="Times New Roman" pitchFamily="18" charset="0"/>
                      </a:endParaRPr>
                    </a:p>
                  </a:txBody>
                  <a:tcPr>
                    <a:lnL w="12700" cap="flat" cmpd="sng" algn="ctr">
                      <a:solidFill>
                        <a:schemeClr val="tx2">
                          <a:lumMod val="40000"/>
                          <a:lumOff val="60000"/>
                        </a:schemeClr>
                      </a:solidFill>
                      <a:prstDash val="sysDash"/>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extLst>
                  <a:ext uri="{0D108BD9-81ED-4DB2-BD59-A6C34878D82A}">
                    <a16:rowId xmlns="" xmlns:a16="http://schemas.microsoft.com/office/drawing/2014/main" val="10001"/>
                  </a:ext>
                </a:extLst>
              </a:tr>
              <a:tr h="435700">
                <a:tc>
                  <a:txBody>
                    <a:bodyPr/>
                    <a:lstStyle/>
                    <a:p>
                      <a:endParaRPr lang="en-US" sz="1900" dirty="0">
                        <a:latin typeface="Times New Roman" pitchFamily="18" charset="0"/>
                        <a:ea typeface="Tahoma" pitchFamily="34" charset="0"/>
                        <a:cs typeface="Times New Roman" pitchFamily="18" charset="0"/>
                      </a:endParaRPr>
                    </a:p>
                  </a:txBody>
                  <a:tcPr>
                    <a:lnL w="28575"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r>
                        <a:rPr lang="en-US" sz="1900" dirty="0" smtClean="0">
                          <a:latin typeface="Times New Roman" pitchFamily="18" charset="0"/>
                          <a:ea typeface="Tahoma" pitchFamily="34" charset="0"/>
                          <a:cs typeface="Times New Roman" pitchFamily="18" charset="0"/>
                        </a:rPr>
                        <a:t>2. </a:t>
                      </a:r>
                      <a:r>
                        <a:rPr lang="en-US" sz="1900" dirty="0" err="1" smtClean="0">
                          <a:latin typeface="Times New Roman" pitchFamily="18" charset="0"/>
                          <a:ea typeface="Tahoma" pitchFamily="34" charset="0"/>
                          <a:cs typeface="Times New Roman" pitchFamily="18" charset="0"/>
                        </a:rPr>
                        <a:t>Khám</a:t>
                      </a:r>
                      <a:r>
                        <a:rPr lang="en-US" sz="1900" baseline="0" dirty="0" smtClean="0">
                          <a:latin typeface="Times New Roman" pitchFamily="18" charset="0"/>
                          <a:ea typeface="Tahoma" pitchFamily="34" charset="0"/>
                          <a:cs typeface="Times New Roman" pitchFamily="18" charset="0"/>
                        </a:rPr>
                        <a:t> </a:t>
                      </a:r>
                      <a:r>
                        <a:rPr lang="en-US" sz="1900" baseline="0" dirty="0" err="1" smtClean="0">
                          <a:latin typeface="Times New Roman" pitchFamily="18" charset="0"/>
                          <a:ea typeface="Tahoma" pitchFamily="34" charset="0"/>
                          <a:cs typeface="Times New Roman" pitchFamily="18" charset="0"/>
                        </a:rPr>
                        <a:t>phá</a:t>
                      </a:r>
                      <a:endParaRPr lang="en-US" sz="1900" dirty="0">
                        <a:latin typeface="Times New Roman" pitchFamily="18" charset="0"/>
                        <a:ea typeface="Tahoma" pitchFamily="34" charset="0"/>
                        <a:cs typeface="Times New Roman" pitchFamily="18" charset="0"/>
                      </a:endParaRPr>
                    </a:p>
                  </a:txBody>
                  <a:tcPr anchor="ctr">
                    <a:lnL w="12700" cap="flat" cmpd="sng" algn="ctr">
                      <a:solidFill>
                        <a:schemeClr val="tx2">
                          <a:lumMod val="40000"/>
                          <a:lumOff val="60000"/>
                        </a:schemeClr>
                      </a:solidFill>
                      <a:prstDash val="sysDash"/>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r>
                        <a:rPr lang="en-US" sz="1900" i="0" dirty="0" err="1" smtClean="0">
                          <a:latin typeface="Times New Roman" pitchFamily="18" charset="0"/>
                          <a:ea typeface="Tahoma" pitchFamily="34" charset="0"/>
                          <a:cs typeface="Times New Roman" pitchFamily="18" charset="0"/>
                        </a:rPr>
                        <a:t>Giúp</a:t>
                      </a:r>
                      <a:r>
                        <a:rPr lang="en-US" sz="1900" i="0" baseline="0" dirty="0" smtClean="0">
                          <a:latin typeface="Times New Roman" pitchFamily="18" charset="0"/>
                          <a:ea typeface="Tahoma" pitchFamily="34" charset="0"/>
                          <a:cs typeface="Times New Roman" pitchFamily="18" charset="0"/>
                        </a:rPr>
                        <a:t> c</a:t>
                      </a:r>
                      <a:r>
                        <a:rPr lang="vi-VN" sz="1900" i="0" dirty="0" smtClean="0">
                          <a:latin typeface="Times New Roman" pitchFamily="18" charset="0"/>
                          <a:ea typeface="Tahoma" pitchFamily="34" charset="0"/>
                          <a:cs typeface="Times New Roman" pitchFamily="18" charset="0"/>
                        </a:rPr>
                        <a:t>ác em được tìm hiểu, khám phá nội dung kiến thức theo chủ đề bài học.</a:t>
                      </a:r>
                      <a:endParaRPr lang="en-US" sz="1900" i="0" dirty="0">
                        <a:latin typeface="Times New Roman" pitchFamily="18" charset="0"/>
                        <a:ea typeface="Tahoma" pitchFamily="34" charset="0"/>
                        <a:cs typeface="Times New Roman" pitchFamily="18" charset="0"/>
                      </a:endParaRPr>
                    </a:p>
                  </a:txBody>
                  <a:tcPr>
                    <a:lnL w="12700" cap="flat" cmpd="sng" algn="ctr">
                      <a:solidFill>
                        <a:schemeClr val="tx2">
                          <a:lumMod val="40000"/>
                          <a:lumOff val="60000"/>
                        </a:schemeClr>
                      </a:solidFill>
                      <a:prstDash val="sysDash"/>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extLst>
                  <a:ext uri="{0D108BD9-81ED-4DB2-BD59-A6C34878D82A}">
                    <a16:rowId xmlns="" xmlns:a16="http://schemas.microsoft.com/office/drawing/2014/main" val="10002"/>
                  </a:ext>
                </a:extLst>
              </a:tr>
              <a:tr h="435700">
                <a:tc>
                  <a:txBody>
                    <a:bodyPr/>
                    <a:lstStyle/>
                    <a:p>
                      <a:endParaRPr lang="en-US" sz="1900" dirty="0">
                        <a:latin typeface="Times New Roman" pitchFamily="18" charset="0"/>
                        <a:ea typeface="Tahoma" pitchFamily="34" charset="0"/>
                        <a:cs typeface="Times New Roman" pitchFamily="18" charset="0"/>
                      </a:endParaRPr>
                    </a:p>
                  </a:txBody>
                  <a:tcPr>
                    <a:lnL w="28575"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r>
                        <a:rPr lang="en-US" sz="1900" dirty="0" smtClean="0">
                          <a:latin typeface="Times New Roman" pitchFamily="18" charset="0"/>
                          <a:ea typeface="Tahoma" pitchFamily="34" charset="0"/>
                          <a:cs typeface="Times New Roman" pitchFamily="18" charset="0"/>
                        </a:rPr>
                        <a:t>3. </a:t>
                      </a:r>
                      <a:r>
                        <a:rPr lang="en-US" sz="1900" dirty="0" err="1" smtClean="0">
                          <a:latin typeface="Times New Roman" pitchFamily="18" charset="0"/>
                          <a:ea typeface="Tahoma" pitchFamily="34" charset="0"/>
                          <a:cs typeface="Times New Roman" pitchFamily="18" charset="0"/>
                        </a:rPr>
                        <a:t>Thực</a:t>
                      </a:r>
                      <a:r>
                        <a:rPr lang="en-US" sz="1900" baseline="0" dirty="0" smtClean="0">
                          <a:latin typeface="Times New Roman" pitchFamily="18" charset="0"/>
                          <a:ea typeface="Tahoma" pitchFamily="34" charset="0"/>
                          <a:cs typeface="Times New Roman" pitchFamily="18" charset="0"/>
                        </a:rPr>
                        <a:t> </a:t>
                      </a:r>
                      <a:r>
                        <a:rPr lang="en-US" sz="1900" baseline="0" dirty="0" err="1" smtClean="0">
                          <a:latin typeface="Times New Roman" pitchFamily="18" charset="0"/>
                          <a:ea typeface="Tahoma" pitchFamily="34" charset="0"/>
                          <a:cs typeface="Times New Roman" pitchFamily="18" charset="0"/>
                        </a:rPr>
                        <a:t>hành</a:t>
                      </a:r>
                      <a:endParaRPr lang="en-US" sz="1900" dirty="0">
                        <a:latin typeface="Times New Roman" pitchFamily="18" charset="0"/>
                        <a:ea typeface="Tahoma" pitchFamily="34" charset="0"/>
                        <a:cs typeface="Times New Roman" pitchFamily="18" charset="0"/>
                      </a:endParaRPr>
                    </a:p>
                  </a:txBody>
                  <a:tcPr anchor="ctr">
                    <a:lnL w="12700" cap="flat" cmpd="sng" algn="ctr">
                      <a:solidFill>
                        <a:schemeClr val="tx2">
                          <a:lumMod val="40000"/>
                          <a:lumOff val="60000"/>
                        </a:schemeClr>
                      </a:solidFill>
                      <a:prstDash val="sysDash"/>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r>
                        <a:rPr lang="en-US" sz="1900" i="0" dirty="0" err="1" smtClean="0">
                          <a:latin typeface="Times New Roman" pitchFamily="18" charset="0"/>
                          <a:ea typeface="Tahoma" pitchFamily="34" charset="0"/>
                          <a:cs typeface="Times New Roman" pitchFamily="18" charset="0"/>
                        </a:rPr>
                        <a:t>Giúp</a:t>
                      </a:r>
                      <a:r>
                        <a:rPr lang="en-US" sz="1900" i="0" baseline="0" dirty="0" smtClean="0">
                          <a:latin typeface="Times New Roman" pitchFamily="18" charset="0"/>
                          <a:ea typeface="Tahoma" pitchFamily="34" charset="0"/>
                          <a:cs typeface="Times New Roman" pitchFamily="18" charset="0"/>
                        </a:rPr>
                        <a:t> c</a:t>
                      </a:r>
                      <a:r>
                        <a:rPr lang="vi-VN" sz="1900" i="0" dirty="0" smtClean="0">
                          <a:latin typeface="Times New Roman" pitchFamily="18" charset="0"/>
                          <a:ea typeface="Tahoma" pitchFamily="34" charset="0"/>
                          <a:cs typeface="Times New Roman" pitchFamily="18" charset="0"/>
                        </a:rPr>
                        <a:t>ác em được sử dụng những kiến thức vừa tiếp thu ở phần Khám phá và những kiến thức các em đã có để xử lí, giải quyết những nhiệm vụ, tình huống giao thông cụ thể.</a:t>
                      </a:r>
                      <a:endParaRPr lang="en-US" sz="1900" i="0" dirty="0">
                        <a:latin typeface="Times New Roman" pitchFamily="18" charset="0"/>
                        <a:ea typeface="Tahoma" pitchFamily="34" charset="0"/>
                        <a:cs typeface="Times New Roman" pitchFamily="18" charset="0"/>
                      </a:endParaRPr>
                    </a:p>
                  </a:txBody>
                  <a:tcPr>
                    <a:lnL w="12700" cap="flat" cmpd="sng" algn="ctr">
                      <a:solidFill>
                        <a:schemeClr val="tx2">
                          <a:lumMod val="40000"/>
                          <a:lumOff val="60000"/>
                        </a:schemeClr>
                      </a:solidFill>
                      <a:prstDash val="sysDash"/>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extLst>
                  <a:ext uri="{0D108BD9-81ED-4DB2-BD59-A6C34878D82A}">
                    <a16:rowId xmlns="" xmlns:a16="http://schemas.microsoft.com/office/drawing/2014/main" val="10003"/>
                  </a:ext>
                </a:extLst>
              </a:tr>
              <a:tr h="435700">
                <a:tc>
                  <a:txBody>
                    <a:bodyPr/>
                    <a:lstStyle/>
                    <a:p>
                      <a:endParaRPr lang="en-US" sz="1900" dirty="0">
                        <a:latin typeface="Times New Roman" pitchFamily="18" charset="0"/>
                        <a:ea typeface="Tahoma" pitchFamily="34" charset="0"/>
                        <a:cs typeface="Times New Roman" pitchFamily="18" charset="0"/>
                      </a:endParaRPr>
                    </a:p>
                  </a:txBody>
                  <a:tcPr>
                    <a:lnL w="28575"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r>
                        <a:rPr lang="en-US" sz="1900" dirty="0" smtClean="0">
                          <a:latin typeface="Times New Roman" pitchFamily="18" charset="0"/>
                          <a:ea typeface="Tahoma" pitchFamily="34" charset="0"/>
                          <a:cs typeface="Times New Roman" pitchFamily="18" charset="0"/>
                        </a:rPr>
                        <a:t>4. </a:t>
                      </a:r>
                      <a:r>
                        <a:rPr lang="en-US" sz="1900" dirty="0" err="1" smtClean="0">
                          <a:latin typeface="Times New Roman" pitchFamily="18" charset="0"/>
                          <a:ea typeface="Tahoma" pitchFamily="34" charset="0"/>
                          <a:cs typeface="Times New Roman" pitchFamily="18" charset="0"/>
                        </a:rPr>
                        <a:t>Vận</a:t>
                      </a:r>
                      <a:r>
                        <a:rPr lang="en-US" sz="1900" baseline="0" dirty="0" smtClean="0">
                          <a:latin typeface="Times New Roman" pitchFamily="18" charset="0"/>
                          <a:ea typeface="Tahoma" pitchFamily="34" charset="0"/>
                          <a:cs typeface="Times New Roman" pitchFamily="18" charset="0"/>
                        </a:rPr>
                        <a:t> </a:t>
                      </a:r>
                      <a:r>
                        <a:rPr lang="en-US" sz="1900" baseline="0" dirty="0" err="1" smtClean="0">
                          <a:latin typeface="Times New Roman" pitchFamily="18" charset="0"/>
                          <a:ea typeface="Tahoma" pitchFamily="34" charset="0"/>
                          <a:cs typeface="Times New Roman" pitchFamily="18" charset="0"/>
                        </a:rPr>
                        <a:t>dụng</a:t>
                      </a:r>
                      <a:endParaRPr lang="en-US" sz="1900" dirty="0">
                        <a:latin typeface="Times New Roman" pitchFamily="18" charset="0"/>
                        <a:ea typeface="Tahoma" pitchFamily="34" charset="0"/>
                        <a:cs typeface="Times New Roman" pitchFamily="18" charset="0"/>
                      </a:endParaRPr>
                    </a:p>
                  </a:txBody>
                  <a:tcPr anchor="ctr">
                    <a:lnL w="12700" cap="flat" cmpd="sng" algn="ctr">
                      <a:solidFill>
                        <a:schemeClr val="tx2">
                          <a:lumMod val="40000"/>
                          <a:lumOff val="60000"/>
                        </a:schemeClr>
                      </a:solidFill>
                      <a:prstDash val="sysDash"/>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r>
                        <a:rPr lang="en-US" sz="1900" i="0" dirty="0" err="1" smtClean="0">
                          <a:latin typeface="Times New Roman" pitchFamily="18" charset="0"/>
                          <a:ea typeface="Tahoma" pitchFamily="34" charset="0"/>
                          <a:cs typeface="Times New Roman" pitchFamily="18" charset="0"/>
                        </a:rPr>
                        <a:t>Giúp</a:t>
                      </a:r>
                      <a:r>
                        <a:rPr lang="en-US" sz="1900" i="0" baseline="0" dirty="0" smtClean="0">
                          <a:latin typeface="Times New Roman" pitchFamily="18" charset="0"/>
                          <a:ea typeface="Tahoma" pitchFamily="34" charset="0"/>
                          <a:cs typeface="Times New Roman" pitchFamily="18" charset="0"/>
                        </a:rPr>
                        <a:t> c</a:t>
                      </a:r>
                      <a:r>
                        <a:rPr lang="vi-VN" sz="1900" i="0" dirty="0" smtClean="0">
                          <a:latin typeface="Times New Roman" pitchFamily="18" charset="0"/>
                          <a:ea typeface="Tahoma" pitchFamily="34" charset="0"/>
                          <a:cs typeface="Times New Roman" pitchFamily="18" charset="0"/>
                        </a:rPr>
                        <a:t>ác em được vận dụng những kiến thức, kĩ năng đã được học vào thực tiễn tham gia giao thông</a:t>
                      </a:r>
                      <a:endParaRPr lang="en-US" sz="1900" i="0" dirty="0">
                        <a:latin typeface="Times New Roman" pitchFamily="18" charset="0"/>
                        <a:ea typeface="Tahoma" pitchFamily="34" charset="0"/>
                        <a:cs typeface="Times New Roman" pitchFamily="18" charset="0"/>
                      </a:endParaRPr>
                    </a:p>
                  </a:txBody>
                  <a:tcPr>
                    <a:lnL w="12700" cap="flat" cmpd="sng" algn="ctr">
                      <a:solidFill>
                        <a:schemeClr val="tx2">
                          <a:lumMod val="40000"/>
                          <a:lumOff val="60000"/>
                        </a:schemeClr>
                      </a:solidFill>
                      <a:prstDash val="sysDash"/>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extLst>
                  <a:ext uri="{0D108BD9-81ED-4DB2-BD59-A6C34878D82A}">
                    <a16:rowId xmlns="" xmlns:a16="http://schemas.microsoft.com/office/drawing/2014/main" val="10004"/>
                  </a:ext>
                </a:extLst>
              </a:tr>
              <a:tr h="435700">
                <a:tc>
                  <a:txBody>
                    <a:bodyPr/>
                    <a:lstStyle/>
                    <a:p>
                      <a:endParaRPr lang="en-US" sz="1900" dirty="0">
                        <a:latin typeface="Times New Roman" pitchFamily="18" charset="0"/>
                        <a:ea typeface="Tahoma" pitchFamily="34" charset="0"/>
                        <a:cs typeface="Times New Roman" pitchFamily="18" charset="0"/>
                      </a:endParaRPr>
                    </a:p>
                  </a:txBody>
                  <a:tcPr>
                    <a:lnL w="28575"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tcPr>
                </a:tc>
                <a:tc>
                  <a:txBody>
                    <a:bodyPr/>
                    <a:lstStyle/>
                    <a:p>
                      <a:r>
                        <a:rPr lang="en-US" sz="1900" baseline="0" dirty="0" smtClean="0">
                          <a:latin typeface="Times New Roman" pitchFamily="18" charset="0"/>
                          <a:ea typeface="Tahoma" pitchFamily="34" charset="0"/>
                          <a:cs typeface="Times New Roman" pitchFamily="18" charset="0"/>
                        </a:rPr>
                        <a:t>* </a:t>
                      </a:r>
                      <a:r>
                        <a:rPr lang="en-US" sz="1900" dirty="0" err="1" smtClean="0">
                          <a:latin typeface="Times New Roman" pitchFamily="18" charset="0"/>
                          <a:ea typeface="Tahoma" pitchFamily="34" charset="0"/>
                          <a:cs typeface="Times New Roman" pitchFamily="18" charset="0"/>
                        </a:rPr>
                        <a:t>Tự</a:t>
                      </a:r>
                      <a:r>
                        <a:rPr lang="en-US" sz="1900" baseline="0" dirty="0" smtClean="0">
                          <a:latin typeface="Times New Roman" pitchFamily="18" charset="0"/>
                          <a:ea typeface="Tahoma" pitchFamily="34" charset="0"/>
                          <a:cs typeface="Times New Roman" pitchFamily="18" charset="0"/>
                        </a:rPr>
                        <a:t> </a:t>
                      </a:r>
                      <a:r>
                        <a:rPr lang="en-US" sz="1900" baseline="0" dirty="0" err="1" smtClean="0">
                          <a:latin typeface="Times New Roman" pitchFamily="18" charset="0"/>
                          <a:ea typeface="Tahoma" pitchFamily="34" charset="0"/>
                          <a:cs typeface="Times New Roman" pitchFamily="18" charset="0"/>
                        </a:rPr>
                        <a:t>đánh</a:t>
                      </a:r>
                      <a:r>
                        <a:rPr lang="en-US" sz="1900" baseline="0" dirty="0" smtClean="0">
                          <a:latin typeface="Times New Roman" pitchFamily="18" charset="0"/>
                          <a:ea typeface="Tahoma" pitchFamily="34" charset="0"/>
                          <a:cs typeface="Times New Roman" pitchFamily="18" charset="0"/>
                        </a:rPr>
                        <a:t> </a:t>
                      </a:r>
                      <a:r>
                        <a:rPr lang="en-US" sz="1900" baseline="0" dirty="0" err="1" smtClean="0">
                          <a:latin typeface="Times New Roman" pitchFamily="18" charset="0"/>
                          <a:ea typeface="Tahoma" pitchFamily="34" charset="0"/>
                          <a:cs typeface="Times New Roman" pitchFamily="18" charset="0"/>
                        </a:rPr>
                        <a:t>giá</a:t>
                      </a:r>
                      <a:endParaRPr lang="en-US" sz="1900" dirty="0">
                        <a:latin typeface="Times New Roman" pitchFamily="18" charset="0"/>
                        <a:ea typeface="Tahoma" pitchFamily="34" charset="0"/>
                        <a:cs typeface="Times New Roman" pitchFamily="18" charset="0"/>
                      </a:endParaRPr>
                    </a:p>
                  </a:txBody>
                  <a:tcPr anchor="ctr">
                    <a:lnL w="12700" cap="flat" cmpd="sng" algn="ctr">
                      <a:solidFill>
                        <a:schemeClr val="tx2">
                          <a:lumMod val="40000"/>
                          <a:lumOff val="60000"/>
                        </a:schemeClr>
                      </a:solidFill>
                      <a:prstDash val="sysDash"/>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tcPr>
                </a:tc>
                <a:tc>
                  <a:txBody>
                    <a:bodyPr/>
                    <a:lstStyle/>
                    <a:p>
                      <a:r>
                        <a:rPr lang="vi-VN" sz="1900" i="0" dirty="0" smtClean="0">
                          <a:latin typeface="Times New Roman" pitchFamily="18" charset="0"/>
                          <a:ea typeface="Tahoma" pitchFamily="34" charset="0"/>
                          <a:cs typeface="Times New Roman" pitchFamily="18" charset="0"/>
                        </a:rPr>
                        <a:t>Giúp các em tự đánh giá kiến thức, kĩ năng mình đã đạt được sau bài học.</a:t>
                      </a:r>
                      <a:endParaRPr lang="en-US" sz="1900" i="0" dirty="0">
                        <a:latin typeface="Times New Roman" pitchFamily="18" charset="0"/>
                        <a:ea typeface="Tahoma" pitchFamily="34" charset="0"/>
                        <a:cs typeface="Times New Roman" pitchFamily="18" charset="0"/>
                      </a:endParaRPr>
                    </a:p>
                  </a:txBody>
                  <a:tcPr>
                    <a:lnL w="12700" cap="flat" cmpd="sng" algn="ctr">
                      <a:solidFill>
                        <a:schemeClr val="tx2">
                          <a:lumMod val="40000"/>
                          <a:lumOff val="60000"/>
                        </a:schemeClr>
                      </a:solidFill>
                      <a:prstDash val="sysDash"/>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pic>
        <p:nvPicPr>
          <p:cNvPr id="102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92451" y="2762116"/>
            <a:ext cx="323850" cy="387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35133" y="3562350"/>
            <a:ext cx="444500" cy="44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03383" y="4448175"/>
            <a:ext cx="476250" cy="539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93858" y="5513271"/>
            <a:ext cx="482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19860" y="6210300"/>
            <a:ext cx="425450"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040294" y="652846"/>
            <a:ext cx="901801" cy="1300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694594" y="614968"/>
            <a:ext cx="912795" cy="1304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8274671" y="601791"/>
            <a:ext cx="869327" cy="1246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59" y="111044"/>
            <a:ext cx="9059013" cy="461665"/>
          </a:xfrm>
          <a:prstGeom prst="rect">
            <a:avLst/>
          </a:prstGeom>
        </p:spPr>
        <p:txBody>
          <a:bodyPr wrap="square">
            <a:spAutoFit/>
          </a:bodyPr>
          <a:lstStyle/>
          <a:p>
            <a:r>
              <a:rPr lang="en-US" sz="2400" b="1" smtClean="0">
                <a:solidFill>
                  <a:schemeClr val="bg1"/>
                </a:solidFill>
                <a:latin typeface="Tahoma" pitchFamily="34" charset="0"/>
                <a:ea typeface="Tahoma" pitchFamily="34" charset="0"/>
                <a:cs typeface="Tahoma" pitchFamily="34" charset="0"/>
              </a:rPr>
              <a:t>2. </a:t>
            </a:r>
            <a:r>
              <a:rPr lang="en-US" sz="2400" b="1" dirty="0" err="1">
                <a:solidFill>
                  <a:schemeClr val="bg1"/>
                </a:solidFill>
                <a:latin typeface="Tahoma" pitchFamily="34" charset="0"/>
                <a:ea typeface="Tahoma" pitchFamily="34" charset="0"/>
                <a:cs typeface="Tahoma" pitchFamily="34" charset="0"/>
              </a:rPr>
              <a:t>Bộ</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tài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liệu</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Giáo</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dục</a:t>
            </a:r>
            <a:r>
              <a:rPr lang="en-US" sz="2400" b="1" dirty="0">
                <a:solidFill>
                  <a:schemeClr val="bg1"/>
                </a:solidFill>
                <a:latin typeface="Tahoma" pitchFamily="34" charset="0"/>
                <a:ea typeface="Tahoma" pitchFamily="34" charset="0"/>
                <a:cs typeface="Tahoma" pitchFamily="34" charset="0"/>
              </a:rPr>
              <a:t> ATGT </a:t>
            </a:r>
            <a:r>
              <a:rPr lang="en-US" sz="2400" b="1" dirty="0" err="1">
                <a:solidFill>
                  <a:schemeClr val="bg1"/>
                </a:solidFill>
                <a:latin typeface="Tahoma" pitchFamily="34" charset="0"/>
                <a:ea typeface="Tahoma" pitchFamily="34" charset="0"/>
                <a:cs typeface="Tahoma" pitchFamily="34" charset="0"/>
              </a:rPr>
              <a:t>cho</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học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sinh</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tiểu</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học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mới</a:t>
            </a:r>
            <a:endParaRPr lang="vi-VN" sz="2400" b="1" dirty="0">
              <a:solidFill>
                <a:schemeClr val="bg1"/>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p:txBody>
          <a:bodyPr/>
          <a:lstStyle/>
          <a:p>
            <a:fld id="{D432B386-DDCA-44C4-B75C-BBF4D182FD3B}" type="slidenum">
              <a:rPr lang="en-US" smtClean="0"/>
              <a:pPr/>
              <a:t>17</a:t>
            </a:fld>
            <a:endParaRPr lang="en-US"/>
          </a:p>
        </p:txBody>
      </p:sp>
    </p:spTree>
    <p:extLst>
      <p:ext uri="{BB962C8B-B14F-4D97-AF65-F5344CB8AC3E}">
        <p14:creationId xmlns="" xmlns:p14="http://schemas.microsoft.com/office/powerpoint/2010/main" val="40788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1000"/>
                                        <p:tgtEl>
                                          <p:spTgt spid="4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1000"/>
                                        <p:tgtEl>
                                          <p:spTgt spid="43"/>
                                        </p:tgtEl>
                                      </p:cBhvr>
                                    </p:animEffect>
                                  </p:childTnLst>
                                </p:cTn>
                              </p:par>
                              <p:par>
                                <p:cTn id="16" presetID="22" presetClass="entr" presetSubtype="8"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ipe(left)">
                                      <p:cBhvr>
                                        <p:cTn id="18" dur="500"/>
                                        <p:tgtEl>
                                          <p:spTgt spid="1026"/>
                                        </p:tgtEl>
                                      </p:cBhvr>
                                    </p:animEffect>
                                  </p:childTnLst>
                                </p:cTn>
                              </p:par>
                              <p:par>
                                <p:cTn id="19" presetID="22" presetClass="entr" presetSubtype="8"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wipe(left)">
                                      <p:cBhvr>
                                        <p:cTn id="21" dur="500"/>
                                        <p:tgtEl>
                                          <p:spTgt spid="1027"/>
                                        </p:tgtEl>
                                      </p:cBhvr>
                                    </p:animEffect>
                                  </p:childTnLst>
                                </p:cTn>
                              </p:par>
                              <p:par>
                                <p:cTn id="22" presetID="22" presetClass="entr" presetSubtype="8"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left)">
                                      <p:cBhvr>
                                        <p:cTn id="24" dur="500"/>
                                        <p:tgtEl>
                                          <p:spTgt spid="1028"/>
                                        </p:tgtEl>
                                      </p:cBhvr>
                                    </p:animEffect>
                                  </p:childTnLst>
                                </p:cTn>
                              </p:par>
                              <p:par>
                                <p:cTn id="25" presetID="22" presetClass="entr" presetSubtype="8"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wipe(left)">
                                      <p:cBhvr>
                                        <p:cTn id="27" dur="500"/>
                                        <p:tgtEl>
                                          <p:spTgt spid="1029"/>
                                        </p:tgtEl>
                                      </p:cBhvr>
                                    </p:animEffect>
                                  </p:childTnLst>
                                </p:cTn>
                              </p:par>
                              <p:par>
                                <p:cTn id="28" presetID="22" presetClass="entr" presetSubtype="8"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wipe(left)">
                                      <p:cBhvr>
                                        <p:cTn id="3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00601" y="935256"/>
            <a:ext cx="3259308" cy="45383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76400" y="914400"/>
            <a:ext cx="3237298" cy="4525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6"/>
          <p:cNvSpPr>
            <a:spLocks noChangeArrowheads="1"/>
          </p:cNvSpPr>
          <p:nvPr/>
        </p:nvSpPr>
        <p:spPr bwMode="auto">
          <a:xfrm>
            <a:off x="1833937" y="1981201"/>
            <a:ext cx="2966664" cy="3327402"/>
          </a:xfrm>
          <a:prstGeom prst="rect">
            <a:avLst/>
          </a:prstGeom>
          <a:noFill/>
          <a:ln w="28575">
            <a:solidFill>
              <a:srgbClr val="0070C0"/>
            </a:solidFill>
            <a:prstDash val="lgDash"/>
            <a:miter lim="800000"/>
            <a:headEnd/>
            <a:tailEnd/>
          </a:ln>
        </p:spPr>
        <p:txBody>
          <a:bodyPr wrap="none" anchor="ctr"/>
          <a:lstStyle/>
          <a:p>
            <a:endParaRPr lang="en-US" sz="1400">
              <a:latin typeface="Tahoma" pitchFamily="34" charset="0"/>
              <a:ea typeface="Tahoma" pitchFamily="34" charset="0"/>
              <a:cs typeface="Tahoma" pitchFamily="34" charset="0"/>
            </a:endParaRPr>
          </a:p>
        </p:txBody>
      </p:sp>
      <p:sp>
        <p:nvSpPr>
          <p:cNvPr id="11" name="Rectangle 6"/>
          <p:cNvSpPr>
            <a:spLocks noChangeArrowheads="1"/>
          </p:cNvSpPr>
          <p:nvPr/>
        </p:nvSpPr>
        <p:spPr bwMode="auto">
          <a:xfrm>
            <a:off x="4946923" y="1219199"/>
            <a:ext cx="2966664" cy="4089403"/>
          </a:xfrm>
          <a:prstGeom prst="rect">
            <a:avLst/>
          </a:prstGeom>
          <a:noFill/>
          <a:ln w="28575">
            <a:solidFill>
              <a:srgbClr val="0070C0"/>
            </a:solidFill>
            <a:prstDash val="lgDash"/>
            <a:miter lim="800000"/>
            <a:headEnd/>
            <a:tailEnd/>
          </a:ln>
        </p:spPr>
        <p:txBody>
          <a:bodyPr wrap="none" anchor="ctr"/>
          <a:lstStyle/>
          <a:p>
            <a:endParaRPr lang="en-US" sz="1400">
              <a:latin typeface="Tahoma" pitchFamily="34" charset="0"/>
              <a:ea typeface="Tahoma" pitchFamily="34" charset="0"/>
              <a:cs typeface="Tahoma" pitchFamily="34" charset="0"/>
            </a:endParaRPr>
          </a:p>
        </p:txBody>
      </p:sp>
      <p:sp>
        <p:nvSpPr>
          <p:cNvPr id="14" name="Rectangle 6"/>
          <p:cNvSpPr>
            <a:spLocks noChangeArrowheads="1"/>
          </p:cNvSpPr>
          <p:nvPr/>
        </p:nvSpPr>
        <p:spPr bwMode="auto">
          <a:xfrm>
            <a:off x="1833937" y="1584159"/>
            <a:ext cx="2966664" cy="244641"/>
          </a:xfrm>
          <a:prstGeom prst="rect">
            <a:avLst/>
          </a:prstGeom>
          <a:noFill/>
          <a:ln w="28575">
            <a:solidFill>
              <a:srgbClr val="0070C0"/>
            </a:solidFill>
            <a:prstDash val="lgDash"/>
            <a:miter lim="800000"/>
            <a:headEnd/>
            <a:tailEnd/>
          </a:ln>
        </p:spPr>
        <p:txBody>
          <a:bodyPr wrap="none" anchor="ctr"/>
          <a:lstStyle/>
          <a:p>
            <a:endParaRPr lang="en-US" sz="1400">
              <a:latin typeface="Tahoma" pitchFamily="34" charset="0"/>
              <a:ea typeface="Tahoma" pitchFamily="34" charset="0"/>
              <a:cs typeface="Tahoma" pitchFamily="34" charset="0"/>
            </a:endParaRPr>
          </a:p>
        </p:txBody>
      </p:sp>
      <p:sp>
        <p:nvSpPr>
          <p:cNvPr id="3" name="Rectangle 2"/>
          <p:cNvSpPr/>
          <p:nvPr/>
        </p:nvSpPr>
        <p:spPr>
          <a:xfrm>
            <a:off x="76200" y="935256"/>
            <a:ext cx="1447800" cy="439420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600" b="1" dirty="0">
                <a:solidFill>
                  <a:sysClr val="windowText" lastClr="000000"/>
                </a:solidFill>
                <a:latin typeface="Tahoma" pitchFamily="34" charset="0"/>
                <a:ea typeface="Tahoma" pitchFamily="34" charset="0"/>
                <a:cs typeface="Tahoma" pitchFamily="34" charset="0"/>
              </a:rPr>
              <a:t>(1) </a:t>
            </a:r>
            <a:r>
              <a:rPr lang="en-US" sz="1600" b="1" dirty="0" err="1">
                <a:solidFill>
                  <a:sysClr val="windowText" lastClr="000000"/>
                </a:solidFill>
                <a:latin typeface="Tahoma" pitchFamily="34" charset="0"/>
                <a:ea typeface="Tahoma" pitchFamily="34" charset="0"/>
                <a:cs typeface="Tahoma" pitchFamily="34" charset="0"/>
              </a:rPr>
              <a:t>Phần</a:t>
            </a:r>
            <a:r>
              <a:rPr lang="en-US" sz="1600" b="1" dirty="0">
                <a:solidFill>
                  <a:sysClr val="windowText" lastClr="000000"/>
                </a:solidFill>
                <a:latin typeface="Tahoma" pitchFamily="34" charset="0"/>
                <a:ea typeface="Tahoma" pitchFamily="34" charset="0"/>
                <a:cs typeface="Tahoma" pitchFamily="34" charset="0"/>
              </a:rPr>
              <a:t> </a:t>
            </a:r>
            <a:r>
              <a:rPr lang="en-US" sz="1600" b="1" dirty="0" err="1">
                <a:solidFill>
                  <a:sysClr val="windowText" lastClr="000000"/>
                </a:solidFill>
                <a:latin typeface="Tahoma" pitchFamily="34" charset="0"/>
                <a:ea typeface="Tahoma" pitchFamily="34" charset="0"/>
                <a:cs typeface="Tahoma" pitchFamily="34" charset="0"/>
              </a:rPr>
              <a:t>khởi</a:t>
            </a:r>
            <a:r>
              <a:rPr lang="en-US" sz="1600" b="1" dirty="0">
                <a:solidFill>
                  <a:sysClr val="windowText" lastClr="000000"/>
                </a:solidFill>
                <a:latin typeface="Tahoma" pitchFamily="34" charset="0"/>
                <a:ea typeface="Tahoma" pitchFamily="34" charset="0"/>
                <a:cs typeface="Tahoma" pitchFamily="34" charset="0"/>
              </a:rPr>
              <a:t> </a:t>
            </a:r>
            <a:r>
              <a:rPr lang="en-US" sz="1600" b="1" dirty="0" err="1">
                <a:solidFill>
                  <a:sysClr val="windowText" lastClr="000000"/>
                </a:solidFill>
                <a:latin typeface="Tahoma" pitchFamily="34" charset="0"/>
                <a:ea typeface="Tahoma" pitchFamily="34" charset="0"/>
                <a:cs typeface="Tahoma" pitchFamily="34" charset="0"/>
              </a:rPr>
              <a:t>động</a:t>
            </a:r>
            <a:r>
              <a:rPr lang="en-US" sz="1600" b="1"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Giáo</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viên</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cho</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học</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sinh</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khởi</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động</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bằng</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cách</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đặt</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câu</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hỏi</a:t>
            </a:r>
            <a:r>
              <a:rPr lang="en-US" sz="1600" dirty="0">
                <a:solidFill>
                  <a:sysClr val="windowText" lastClr="000000"/>
                </a:solidFill>
                <a:latin typeface="Tahoma" pitchFamily="34" charset="0"/>
                <a:ea typeface="Tahoma" pitchFamily="34" charset="0"/>
                <a:cs typeface="Tahoma" pitchFamily="34" charset="0"/>
              </a:rPr>
              <a:t>/</a:t>
            </a:r>
            <a:r>
              <a:rPr lang="en-US" sz="1600" dirty="0" err="1">
                <a:solidFill>
                  <a:sysClr val="windowText" lastClr="000000"/>
                </a:solidFill>
                <a:latin typeface="Tahoma" pitchFamily="34" charset="0"/>
                <a:ea typeface="Tahoma" pitchFamily="34" charset="0"/>
                <a:cs typeface="Tahoma" pitchFamily="34" charset="0"/>
              </a:rPr>
              <a:t>phát</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bài</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hát</a:t>
            </a:r>
            <a:r>
              <a:rPr lang="en-US" sz="1600" dirty="0">
                <a:solidFill>
                  <a:sysClr val="windowText" lastClr="000000"/>
                </a:solidFill>
                <a:latin typeface="Tahoma" pitchFamily="34" charset="0"/>
                <a:ea typeface="Tahoma" pitchFamily="34" charset="0"/>
                <a:cs typeface="Tahoma" pitchFamily="34" charset="0"/>
              </a:rPr>
              <a:t>/</a:t>
            </a:r>
            <a:r>
              <a:rPr lang="en-US" sz="1600" dirty="0" err="1">
                <a:solidFill>
                  <a:sysClr val="windowText" lastClr="000000"/>
                </a:solidFill>
                <a:latin typeface="Tahoma" pitchFamily="34" charset="0"/>
                <a:ea typeface="Tahoma" pitchFamily="34" charset="0"/>
                <a:cs typeface="Tahoma" pitchFamily="34" charset="0"/>
              </a:rPr>
              <a:t>bật</a:t>
            </a:r>
            <a:r>
              <a:rPr lang="en-US" sz="1600" dirty="0">
                <a:solidFill>
                  <a:sysClr val="windowText" lastClr="000000"/>
                </a:solidFill>
                <a:latin typeface="Tahoma" pitchFamily="34" charset="0"/>
                <a:ea typeface="Tahoma" pitchFamily="34" charset="0"/>
                <a:cs typeface="Tahoma" pitchFamily="34" charset="0"/>
              </a:rPr>
              <a:t> video </a:t>
            </a:r>
            <a:r>
              <a:rPr lang="en-US" sz="1600" dirty="0" err="1">
                <a:solidFill>
                  <a:sysClr val="windowText" lastClr="000000"/>
                </a:solidFill>
                <a:latin typeface="Tahoma" pitchFamily="34" charset="0"/>
                <a:ea typeface="Tahoma" pitchFamily="34" charset="0"/>
                <a:cs typeface="Tahoma" pitchFamily="34" charset="0"/>
              </a:rPr>
              <a:t>liên</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quan</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tới</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chủ</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đề</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bài</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học</a:t>
            </a:r>
            <a:r>
              <a:rPr lang="en-US" sz="1600" dirty="0">
                <a:solidFill>
                  <a:sysClr val="windowText" lastClr="000000"/>
                </a:solidFill>
                <a:latin typeface="Tahoma" pitchFamily="34" charset="0"/>
                <a:ea typeface="Tahoma" pitchFamily="34" charset="0"/>
                <a:cs typeface="Tahoma" pitchFamily="34" charset="0"/>
              </a:rPr>
              <a:t>.</a:t>
            </a:r>
          </a:p>
        </p:txBody>
      </p:sp>
      <p:sp>
        <p:nvSpPr>
          <p:cNvPr id="4" name="Oval 3"/>
          <p:cNvSpPr/>
          <p:nvPr/>
        </p:nvSpPr>
        <p:spPr>
          <a:xfrm>
            <a:off x="1631482" y="1524000"/>
            <a:ext cx="304800" cy="2506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Tahoma" pitchFamily="34" charset="0"/>
                <a:ea typeface="Tahoma" pitchFamily="34" charset="0"/>
                <a:cs typeface="Tahoma" pitchFamily="34" charset="0"/>
              </a:rPr>
              <a:t>1</a:t>
            </a:r>
            <a:endParaRPr lang="en-US" sz="1600" b="1" dirty="0">
              <a:latin typeface="Tahoma" pitchFamily="34" charset="0"/>
              <a:ea typeface="Tahoma" pitchFamily="34" charset="0"/>
              <a:cs typeface="Tahoma" pitchFamily="34" charset="0"/>
            </a:endParaRPr>
          </a:p>
        </p:txBody>
      </p:sp>
      <p:sp>
        <p:nvSpPr>
          <p:cNvPr id="17" name="Oval 16"/>
          <p:cNvSpPr/>
          <p:nvPr/>
        </p:nvSpPr>
        <p:spPr>
          <a:xfrm>
            <a:off x="7718212" y="1093869"/>
            <a:ext cx="304800" cy="2506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Tahoma" pitchFamily="34" charset="0"/>
                <a:ea typeface="Tahoma" pitchFamily="34" charset="0"/>
                <a:cs typeface="Tahoma" pitchFamily="34" charset="0"/>
              </a:rPr>
              <a:t>3</a:t>
            </a:r>
            <a:endParaRPr lang="en-US" sz="1600" b="1" dirty="0">
              <a:latin typeface="Tahoma" pitchFamily="34" charset="0"/>
              <a:ea typeface="Tahoma" pitchFamily="34" charset="0"/>
              <a:cs typeface="Tahoma" pitchFamily="34" charset="0"/>
            </a:endParaRPr>
          </a:p>
        </p:txBody>
      </p:sp>
      <p:sp>
        <p:nvSpPr>
          <p:cNvPr id="18" name="Oval 17"/>
          <p:cNvSpPr/>
          <p:nvPr/>
        </p:nvSpPr>
        <p:spPr>
          <a:xfrm>
            <a:off x="1718109" y="5107547"/>
            <a:ext cx="304800" cy="2506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Tahoma" pitchFamily="34" charset="0"/>
                <a:ea typeface="Tahoma" pitchFamily="34" charset="0"/>
                <a:cs typeface="Tahoma" pitchFamily="34" charset="0"/>
              </a:rPr>
              <a:t>2</a:t>
            </a:r>
            <a:endParaRPr lang="en-US" sz="1600" b="1" dirty="0">
              <a:latin typeface="Tahoma" pitchFamily="34" charset="0"/>
              <a:ea typeface="Tahoma" pitchFamily="34" charset="0"/>
              <a:cs typeface="Tahoma" pitchFamily="34" charset="0"/>
            </a:endParaRPr>
          </a:p>
        </p:txBody>
      </p:sp>
      <p:sp>
        <p:nvSpPr>
          <p:cNvPr id="20" name="Rectangle 19"/>
          <p:cNvSpPr/>
          <p:nvPr/>
        </p:nvSpPr>
        <p:spPr>
          <a:xfrm>
            <a:off x="93043" y="5639873"/>
            <a:ext cx="7820543" cy="68472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600" b="1" dirty="0" smtClean="0">
                <a:solidFill>
                  <a:schemeClr val="tx1"/>
                </a:solidFill>
                <a:latin typeface="Tahoma" pitchFamily="34" charset="0"/>
                <a:ea typeface="Tahoma" pitchFamily="34" charset="0"/>
                <a:cs typeface="Tahoma" pitchFamily="34" charset="0"/>
              </a:rPr>
              <a:t>(2) </a:t>
            </a:r>
            <a:r>
              <a:rPr lang="en-US" sz="1600" b="1" dirty="0" err="1">
                <a:solidFill>
                  <a:schemeClr val="tx1"/>
                </a:solidFill>
                <a:latin typeface="Tahoma" pitchFamily="34" charset="0"/>
                <a:ea typeface="Tahoma" pitchFamily="34" charset="0"/>
                <a:cs typeface="Tahoma" pitchFamily="34" charset="0"/>
              </a:rPr>
              <a:t>Phần</a:t>
            </a:r>
            <a:r>
              <a:rPr lang="en-US" sz="1600" b="1" dirty="0">
                <a:solidFill>
                  <a:schemeClr val="tx1"/>
                </a:solidFill>
                <a:latin typeface="Tahoma" pitchFamily="34" charset="0"/>
                <a:ea typeface="Tahoma" pitchFamily="34" charset="0"/>
                <a:cs typeface="Tahoma" pitchFamily="34" charset="0"/>
              </a:rPr>
              <a:t> </a:t>
            </a:r>
            <a:r>
              <a:rPr lang="en-US" sz="1600" b="1" dirty="0" err="1" smtClean="0">
                <a:solidFill>
                  <a:schemeClr val="tx1"/>
                </a:solidFill>
                <a:latin typeface="Tahoma" pitchFamily="34" charset="0"/>
                <a:ea typeface="Tahoma" pitchFamily="34" charset="0"/>
                <a:cs typeface="Tahoma" pitchFamily="34" charset="0"/>
              </a:rPr>
              <a:t>khám</a:t>
            </a:r>
            <a:r>
              <a:rPr lang="en-US" sz="1600" b="1" dirty="0" smtClean="0">
                <a:solidFill>
                  <a:schemeClr val="tx1"/>
                </a:solidFill>
                <a:latin typeface="Tahoma" pitchFamily="34" charset="0"/>
                <a:ea typeface="Tahoma" pitchFamily="34" charset="0"/>
                <a:cs typeface="Tahoma" pitchFamily="34" charset="0"/>
              </a:rPr>
              <a:t> </a:t>
            </a:r>
            <a:r>
              <a:rPr lang="en-US" sz="1600" b="1" dirty="0" err="1" smtClean="0">
                <a:solidFill>
                  <a:schemeClr val="tx1"/>
                </a:solidFill>
                <a:latin typeface="Tahoma" pitchFamily="34" charset="0"/>
                <a:ea typeface="Tahoma" pitchFamily="34" charset="0"/>
                <a:cs typeface="Tahoma" pitchFamily="34" charset="0"/>
              </a:rPr>
              <a:t>phá</a:t>
            </a:r>
            <a:r>
              <a:rPr lang="en-US" sz="1600" b="1"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Thông</a:t>
            </a:r>
            <a:r>
              <a:rPr lang="en-US" sz="1600" dirty="0" smtClean="0">
                <a:solidFill>
                  <a:schemeClr val="tx1"/>
                </a:solidFill>
                <a:latin typeface="Tahoma" pitchFamily="34" charset="0"/>
                <a:ea typeface="Tahoma" pitchFamily="34" charset="0"/>
                <a:cs typeface="Tahoma" pitchFamily="34" charset="0"/>
              </a:rPr>
              <a:t> qua </a:t>
            </a:r>
            <a:r>
              <a:rPr lang="en-US" sz="1600" dirty="0" err="1" smtClean="0">
                <a:solidFill>
                  <a:schemeClr val="tx1"/>
                </a:solidFill>
                <a:latin typeface="Tahoma" pitchFamily="34" charset="0"/>
                <a:ea typeface="Tahoma" pitchFamily="34" charset="0"/>
                <a:cs typeface="Tahoma" pitchFamily="34" charset="0"/>
              </a:rPr>
              <a:t>các</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bức</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tranh</a:t>
            </a:r>
            <a:r>
              <a:rPr lang="en-US" sz="1600" dirty="0" smtClean="0">
                <a:solidFill>
                  <a:schemeClr val="tx1"/>
                </a:solidFill>
                <a:latin typeface="Tahoma" pitchFamily="34" charset="0"/>
                <a:ea typeface="Tahoma" pitchFamily="34" charset="0"/>
                <a:cs typeface="Tahoma" pitchFamily="34" charset="0"/>
              </a:rPr>
              <a:t> minh </a:t>
            </a:r>
            <a:r>
              <a:rPr lang="en-US" sz="1600" dirty="0" err="1" smtClean="0">
                <a:solidFill>
                  <a:schemeClr val="tx1"/>
                </a:solidFill>
                <a:latin typeface="Tahoma" pitchFamily="34" charset="0"/>
                <a:ea typeface="Tahoma" pitchFamily="34" charset="0"/>
                <a:cs typeface="Tahoma" pitchFamily="34" charset="0"/>
              </a:rPr>
              <a:t>họa</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các</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tình</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huống</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đặt</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ra</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với</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từng</a:t>
            </a:r>
            <a:r>
              <a:rPr lang="en-US" sz="1600" dirty="0" smtClean="0">
                <a:solidFill>
                  <a:schemeClr val="tx1"/>
                </a:solidFill>
                <a:latin typeface="Tahoma" pitchFamily="34" charset="0"/>
                <a:ea typeface="Tahoma" pitchFamily="34" charset="0"/>
                <a:cs typeface="Tahoma" pitchFamily="34" charset="0"/>
              </a:rPr>
              <a:t> ,… </a:t>
            </a:r>
            <a:r>
              <a:rPr lang="en-US" sz="1600" dirty="0" err="1" smtClean="0">
                <a:solidFill>
                  <a:schemeClr val="tx1"/>
                </a:solidFill>
                <a:latin typeface="Tahoma" pitchFamily="34" charset="0"/>
                <a:ea typeface="Tahoma" pitchFamily="34" charset="0"/>
                <a:cs typeface="Tahoma" pitchFamily="34" charset="0"/>
              </a:rPr>
              <a:t>giúp</a:t>
            </a:r>
            <a:r>
              <a:rPr lang="vi-VN" sz="1600" dirty="0" smtClean="0">
                <a:solidFill>
                  <a:schemeClr val="tx1"/>
                </a:solidFill>
                <a:latin typeface="Tahoma" pitchFamily="34" charset="0"/>
                <a:ea typeface="Tahoma" pitchFamily="34" charset="0"/>
                <a:cs typeface="Tahoma" pitchFamily="34" charset="0"/>
              </a:rPr>
              <a:t> </a:t>
            </a:r>
            <a:r>
              <a:rPr lang="vi-VN" sz="1600" dirty="0">
                <a:solidFill>
                  <a:schemeClr val="tx1"/>
                </a:solidFill>
                <a:latin typeface="Tahoma" pitchFamily="34" charset="0"/>
                <a:ea typeface="Tahoma" pitchFamily="34" charset="0"/>
                <a:cs typeface="Tahoma" pitchFamily="34" charset="0"/>
              </a:rPr>
              <a:t>khám phá nội dung kiến thức theo chủ đề bài học</a:t>
            </a:r>
            <a:r>
              <a:rPr lang="vi-VN" sz="1600" dirty="0" smtClean="0">
                <a:solidFill>
                  <a:schemeClr val="tx1"/>
                </a:solidFill>
                <a:latin typeface="Tahoma" pitchFamily="34" charset="0"/>
                <a:ea typeface="Tahoma" pitchFamily="34" charset="0"/>
                <a:cs typeface="Tahoma" pitchFamily="34" charset="0"/>
              </a:rPr>
              <a:t>.</a:t>
            </a:r>
            <a:endParaRPr lang="en-US" sz="1600" dirty="0">
              <a:solidFill>
                <a:schemeClr val="tx1"/>
              </a:solidFill>
              <a:latin typeface="Tahoma" pitchFamily="34" charset="0"/>
              <a:ea typeface="Tahoma" pitchFamily="34" charset="0"/>
              <a:cs typeface="Tahoma" pitchFamily="34" charset="0"/>
            </a:endParaRPr>
          </a:p>
        </p:txBody>
      </p:sp>
      <p:sp>
        <p:nvSpPr>
          <p:cNvPr id="23" name="Rectangle 22"/>
          <p:cNvSpPr/>
          <p:nvPr/>
        </p:nvSpPr>
        <p:spPr>
          <a:xfrm>
            <a:off x="8125057" y="935256"/>
            <a:ext cx="931691" cy="538934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600" b="1" dirty="0" smtClean="0">
                <a:solidFill>
                  <a:sysClr val="windowText" lastClr="000000"/>
                </a:solidFill>
                <a:latin typeface="Tahoma" pitchFamily="34" charset="0"/>
                <a:ea typeface="Tahoma" pitchFamily="34" charset="0"/>
                <a:cs typeface="Tahoma" pitchFamily="34" charset="0"/>
              </a:rPr>
              <a:t>(3) </a:t>
            </a:r>
            <a:r>
              <a:rPr lang="en-US" sz="1600" b="1" dirty="0" err="1" smtClean="0">
                <a:solidFill>
                  <a:sysClr val="windowText" lastClr="000000"/>
                </a:solidFill>
                <a:latin typeface="Tahoma" pitchFamily="34" charset="0"/>
                <a:ea typeface="Tahoma" pitchFamily="34" charset="0"/>
                <a:cs typeface="Tahoma" pitchFamily="34" charset="0"/>
              </a:rPr>
              <a:t>Phần</a:t>
            </a:r>
            <a:r>
              <a:rPr lang="en-US" sz="1600" b="1" dirty="0" smtClean="0">
                <a:solidFill>
                  <a:sysClr val="windowText" lastClr="000000"/>
                </a:solidFill>
                <a:latin typeface="Tahoma" pitchFamily="34" charset="0"/>
                <a:ea typeface="Tahoma" pitchFamily="34" charset="0"/>
                <a:cs typeface="Tahoma" pitchFamily="34" charset="0"/>
              </a:rPr>
              <a:t> </a:t>
            </a:r>
            <a:r>
              <a:rPr lang="en-US" sz="1600" b="1" dirty="0" err="1" smtClean="0">
                <a:solidFill>
                  <a:sysClr val="windowText" lastClr="000000"/>
                </a:solidFill>
                <a:latin typeface="Tahoma" pitchFamily="34" charset="0"/>
                <a:ea typeface="Tahoma" pitchFamily="34" charset="0"/>
                <a:cs typeface="Tahoma" pitchFamily="34" charset="0"/>
              </a:rPr>
              <a:t>thực</a:t>
            </a:r>
            <a:r>
              <a:rPr lang="en-US" sz="1600" b="1" dirty="0" smtClean="0">
                <a:solidFill>
                  <a:sysClr val="windowText" lastClr="000000"/>
                </a:solidFill>
                <a:latin typeface="Tahoma" pitchFamily="34" charset="0"/>
                <a:ea typeface="Tahoma" pitchFamily="34" charset="0"/>
                <a:cs typeface="Tahoma" pitchFamily="34" charset="0"/>
              </a:rPr>
              <a:t> </a:t>
            </a:r>
            <a:r>
              <a:rPr lang="en-US" sz="1600" b="1" dirty="0" err="1" smtClean="0">
                <a:solidFill>
                  <a:sysClr val="windowText" lastClr="000000"/>
                </a:solidFill>
                <a:latin typeface="Tahoma" pitchFamily="34" charset="0"/>
                <a:ea typeface="Tahoma" pitchFamily="34" charset="0"/>
                <a:cs typeface="Tahoma" pitchFamily="34" charset="0"/>
              </a:rPr>
              <a:t>hành</a:t>
            </a:r>
            <a:r>
              <a:rPr lang="en-US" sz="1600" b="1"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Giáo</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viên</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cho</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học</a:t>
            </a:r>
            <a:r>
              <a:rPr lang="en-US" sz="1600" dirty="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sinh</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quan</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sát</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tranh</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sắm</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vai</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nhân</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vật</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để</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giải</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quyết</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tình</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huống</a:t>
            </a:r>
            <a:endParaRPr lang="en-US" sz="1600" dirty="0">
              <a:solidFill>
                <a:sysClr val="windowText" lastClr="000000"/>
              </a:solidFill>
              <a:latin typeface="Tahoma" pitchFamily="34" charset="0"/>
              <a:ea typeface="Tahoma" pitchFamily="34" charset="0"/>
              <a:cs typeface="Tahoma" pitchFamily="34" charset="0"/>
            </a:endParaRPr>
          </a:p>
        </p:txBody>
      </p:sp>
      <p:cxnSp>
        <p:nvCxnSpPr>
          <p:cNvPr id="16" name="Straight Arrow Connector 15"/>
          <p:cNvCxnSpPr/>
          <p:nvPr/>
        </p:nvCxnSpPr>
        <p:spPr>
          <a:xfrm>
            <a:off x="1936282" y="5358206"/>
            <a:ext cx="0" cy="28166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524001" y="1828800"/>
            <a:ext cx="309936"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913587" y="1828800"/>
            <a:ext cx="234206"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8062" y="535146"/>
            <a:ext cx="9105938" cy="400110"/>
          </a:xfrm>
          <a:prstGeom prst="rect">
            <a:avLst/>
          </a:prstGeom>
        </p:spPr>
        <p:txBody>
          <a:bodyPr wrap="square">
            <a:spAutoFit/>
          </a:bodyPr>
          <a:lstStyle/>
          <a:p>
            <a:pPr algn="ctr">
              <a:buFont typeface="Wingdings" pitchFamily="2" charset="2"/>
              <a:buChar char="q"/>
            </a:pPr>
            <a:r>
              <a:rPr lang="en-US" sz="2000" b="1" dirty="0">
                <a:latin typeface="Tahoma" pitchFamily="34" charset="0"/>
                <a:ea typeface="Tahoma" pitchFamily="34" charset="0"/>
                <a:cs typeface="Tahoma" pitchFamily="34" charset="0"/>
              </a:rPr>
              <a:t> Chi </a:t>
            </a:r>
            <a:r>
              <a:rPr lang="en-US" sz="2000" b="1" dirty="0" err="1">
                <a:latin typeface="Tahoma" pitchFamily="34" charset="0"/>
                <a:ea typeface="Tahoma" pitchFamily="34" charset="0"/>
                <a:cs typeface="Tahoma" pitchFamily="34" charset="0"/>
              </a:rPr>
              <a:t>tiết</a:t>
            </a:r>
            <a:r>
              <a:rPr lang="en-US" sz="2000" b="1" dirty="0">
                <a:latin typeface="Tahoma" pitchFamily="34" charset="0"/>
                <a:ea typeface="Tahoma" pitchFamily="34" charset="0"/>
                <a:cs typeface="Tahoma" pitchFamily="34" charset="0"/>
              </a:rPr>
              <a:t> </a:t>
            </a:r>
            <a:r>
              <a:rPr lang="en-US" sz="2000" b="1" dirty="0" err="1">
                <a:latin typeface="Tahoma" pitchFamily="34" charset="0"/>
                <a:ea typeface="Tahoma" pitchFamily="34" charset="0"/>
                <a:cs typeface="Tahoma" pitchFamily="34" charset="0"/>
              </a:rPr>
              <a:t>cấu</a:t>
            </a:r>
            <a:r>
              <a:rPr lang="en-US" sz="2000" b="1" dirty="0">
                <a:latin typeface="Tahoma" pitchFamily="34" charset="0"/>
                <a:ea typeface="Tahoma" pitchFamily="34" charset="0"/>
                <a:cs typeface="Tahoma" pitchFamily="34" charset="0"/>
              </a:rPr>
              <a:t> </a:t>
            </a:r>
            <a:r>
              <a:rPr lang="en-US" sz="2000" b="1" dirty="0" err="1">
                <a:latin typeface="Tahoma" pitchFamily="34" charset="0"/>
                <a:ea typeface="Tahoma" pitchFamily="34" charset="0"/>
                <a:cs typeface="Tahoma" pitchFamily="34" charset="0"/>
              </a:rPr>
              <a:t>trúc</a:t>
            </a:r>
            <a:r>
              <a:rPr lang="en-US" sz="2000" b="1" dirty="0">
                <a:latin typeface="Tahoma" pitchFamily="34" charset="0"/>
                <a:ea typeface="Tahoma" pitchFamily="34" charset="0"/>
                <a:cs typeface="Tahoma" pitchFamily="34" charset="0"/>
              </a:rPr>
              <a:t> </a:t>
            </a:r>
            <a:r>
              <a:rPr lang="vi-VN" sz="2000" b="1" dirty="0">
                <a:latin typeface="Tahoma" pitchFamily="34" charset="0"/>
                <a:ea typeface="Tahoma" pitchFamily="34" charset="0"/>
                <a:cs typeface="Tahoma" pitchFamily="34" charset="0"/>
              </a:rPr>
              <a:t>của mỗi bài học</a:t>
            </a:r>
            <a:r>
              <a:rPr lang="en-US" sz="2000" b="1" dirty="0">
                <a:latin typeface="Tahoma" pitchFamily="34" charset="0"/>
                <a:ea typeface="Tahoma" pitchFamily="34" charset="0"/>
                <a:cs typeface="Tahoma" pitchFamily="34" charset="0"/>
              </a:rPr>
              <a:t> (1/2)</a:t>
            </a:r>
            <a:endParaRPr lang="vi-VN" sz="2000" b="1" dirty="0">
              <a:latin typeface="Tahoma" pitchFamily="34" charset="0"/>
              <a:ea typeface="Tahoma" pitchFamily="34" charset="0"/>
              <a:cs typeface="Tahoma" pitchFamily="34" charset="0"/>
            </a:endParaRPr>
          </a:p>
        </p:txBody>
      </p:sp>
      <p:sp>
        <p:nvSpPr>
          <p:cNvPr id="19" name="Rectangle 18"/>
          <p:cNvSpPr/>
          <p:nvPr/>
        </p:nvSpPr>
        <p:spPr>
          <a:xfrm>
            <a:off x="-159" y="111044"/>
            <a:ext cx="9059013" cy="461665"/>
          </a:xfrm>
          <a:prstGeom prst="rect">
            <a:avLst/>
          </a:prstGeom>
        </p:spPr>
        <p:txBody>
          <a:bodyPr wrap="square">
            <a:spAutoFit/>
          </a:bodyPr>
          <a:lstStyle/>
          <a:p>
            <a:r>
              <a:rPr lang="en-US" sz="2400" b="1" smtClean="0">
                <a:solidFill>
                  <a:schemeClr val="bg1"/>
                </a:solidFill>
                <a:latin typeface="Tahoma" pitchFamily="34" charset="0"/>
                <a:ea typeface="Tahoma" pitchFamily="34" charset="0"/>
                <a:cs typeface="Tahoma" pitchFamily="34" charset="0"/>
              </a:rPr>
              <a:t>2.</a:t>
            </a:r>
            <a:r>
              <a:rPr lang="vi-VN" sz="2400" b="1" smtClean="0">
                <a:solidFill>
                  <a:schemeClr val="bg1"/>
                </a:solidFill>
                <a:latin typeface="Tahoma" pitchFamily="34" charset="0"/>
                <a:ea typeface="Tahoma" pitchFamily="34" charset="0"/>
                <a:cs typeface="Tahoma" pitchFamily="34" charset="0"/>
              </a:rPr>
              <a:t> </a:t>
            </a:r>
            <a:r>
              <a:rPr lang="en-US" sz="2400" b="1" smtClean="0">
                <a:solidFill>
                  <a:schemeClr val="bg1"/>
                </a:solidFill>
                <a:latin typeface="Tahoma" pitchFamily="34" charset="0"/>
                <a:ea typeface="Tahoma" pitchFamily="34" charset="0"/>
                <a:cs typeface="Tahoma" pitchFamily="34" charset="0"/>
              </a:rPr>
              <a:t>Bộ </a:t>
            </a:r>
            <a:r>
              <a:rPr lang="en-US" sz="2400" b="1" dirty="0" err="1">
                <a:solidFill>
                  <a:schemeClr val="bg1"/>
                </a:solidFill>
                <a:latin typeface="Tahoma" pitchFamily="34" charset="0"/>
                <a:ea typeface="Tahoma" pitchFamily="34" charset="0"/>
                <a:cs typeface="Tahoma" pitchFamily="34" charset="0"/>
              </a:rPr>
              <a:t>tài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liệu</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Giáo</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dục</a:t>
            </a:r>
            <a:r>
              <a:rPr lang="en-US" sz="2400" b="1" dirty="0">
                <a:solidFill>
                  <a:schemeClr val="bg1"/>
                </a:solidFill>
                <a:latin typeface="Tahoma" pitchFamily="34" charset="0"/>
                <a:ea typeface="Tahoma" pitchFamily="34" charset="0"/>
                <a:cs typeface="Tahoma" pitchFamily="34" charset="0"/>
              </a:rPr>
              <a:t> ATGT </a:t>
            </a:r>
            <a:r>
              <a:rPr lang="en-US" sz="2400" b="1" dirty="0" err="1">
                <a:solidFill>
                  <a:schemeClr val="bg1"/>
                </a:solidFill>
                <a:latin typeface="Tahoma" pitchFamily="34" charset="0"/>
                <a:ea typeface="Tahoma" pitchFamily="34" charset="0"/>
                <a:cs typeface="Tahoma" pitchFamily="34" charset="0"/>
              </a:rPr>
              <a:t>cho</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học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sinh</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tiểu</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học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mới</a:t>
            </a:r>
            <a:endParaRPr lang="vi-VN" sz="2400" b="1" dirty="0">
              <a:solidFill>
                <a:schemeClr val="bg1"/>
              </a:solidFill>
              <a:latin typeface="Tahoma" pitchFamily="34" charset="0"/>
              <a:ea typeface="Tahoma" pitchFamily="34" charset="0"/>
              <a:cs typeface="Tahoma" pitchFamily="34" charset="0"/>
            </a:endParaRPr>
          </a:p>
        </p:txBody>
      </p:sp>
      <p:sp>
        <p:nvSpPr>
          <p:cNvPr id="7" name="Slide Number Placeholder 6"/>
          <p:cNvSpPr>
            <a:spLocks noGrp="1"/>
          </p:cNvSpPr>
          <p:nvPr>
            <p:ph type="sldNum" sz="quarter" idx="12"/>
          </p:nvPr>
        </p:nvSpPr>
        <p:spPr/>
        <p:txBody>
          <a:bodyPr/>
          <a:lstStyle/>
          <a:p>
            <a:fld id="{D432B386-DDCA-44C4-B75C-BBF4D182FD3B}" type="slidenum">
              <a:rPr lang="en-US" smtClean="0"/>
              <a:pPr/>
              <a:t>18</a:t>
            </a:fld>
            <a:endParaRPr lang="en-US"/>
          </a:p>
        </p:txBody>
      </p:sp>
    </p:spTree>
    <p:extLst>
      <p:ext uri="{BB962C8B-B14F-4D97-AF65-F5344CB8AC3E}">
        <p14:creationId xmlns="" xmlns:p14="http://schemas.microsoft.com/office/powerpoint/2010/main" val="4114795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3277" y="576714"/>
            <a:ext cx="4838299" cy="6102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432B386-DDCA-44C4-B75C-BBF4D182FD3B}" type="slidenum">
              <a:rPr lang="en-US" smtClean="0"/>
              <a:pPr/>
              <a:t>19</a:t>
            </a:fld>
            <a:endParaRPr lang="en-US"/>
          </a:p>
        </p:txBody>
      </p:sp>
      <p:sp>
        <p:nvSpPr>
          <p:cNvPr id="5" name="Rectangle 4"/>
          <p:cNvSpPr/>
          <p:nvPr/>
        </p:nvSpPr>
        <p:spPr>
          <a:xfrm>
            <a:off x="7391400" y="2514600"/>
            <a:ext cx="1447800" cy="42672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b="1" dirty="0" smtClean="0">
                <a:solidFill>
                  <a:sysClr val="windowText" lastClr="000000"/>
                </a:solidFill>
              </a:rPr>
              <a:t>(!) </a:t>
            </a:r>
            <a:r>
              <a:rPr lang="en-US" b="1" dirty="0" err="1" smtClean="0">
                <a:solidFill>
                  <a:sysClr val="windowText" lastClr="000000"/>
                </a:solidFill>
              </a:rPr>
              <a:t>Phần</a:t>
            </a:r>
            <a:r>
              <a:rPr lang="en-US" b="1" dirty="0" smtClean="0">
                <a:solidFill>
                  <a:sysClr val="windowText" lastClr="000000"/>
                </a:solidFill>
              </a:rPr>
              <a:t> </a:t>
            </a:r>
            <a:r>
              <a:rPr lang="en-US" b="1" dirty="0" err="1" smtClean="0">
                <a:solidFill>
                  <a:sysClr val="windowText" lastClr="000000"/>
                </a:solidFill>
              </a:rPr>
              <a:t>tự</a:t>
            </a:r>
            <a:r>
              <a:rPr lang="en-US" b="1" dirty="0" smtClean="0">
                <a:solidFill>
                  <a:sysClr val="windowText" lastClr="000000"/>
                </a:solidFill>
              </a:rPr>
              <a:t> </a:t>
            </a:r>
            <a:r>
              <a:rPr lang="en-US" b="1" dirty="0" err="1" smtClean="0">
                <a:solidFill>
                  <a:sysClr val="windowText" lastClr="000000"/>
                </a:solidFill>
              </a:rPr>
              <a:t>đánh</a:t>
            </a:r>
            <a:r>
              <a:rPr lang="en-US" b="1" dirty="0" smtClean="0">
                <a:solidFill>
                  <a:sysClr val="windowText" lastClr="000000"/>
                </a:solidFill>
              </a:rPr>
              <a:t> </a:t>
            </a:r>
            <a:r>
              <a:rPr lang="en-US" b="1" dirty="0" err="1" smtClean="0">
                <a:solidFill>
                  <a:sysClr val="windowText" lastClr="000000"/>
                </a:solidFill>
              </a:rPr>
              <a:t>giá</a:t>
            </a:r>
            <a:r>
              <a:rPr lang="en-US" b="1" dirty="0" smtClean="0">
                <a:solidFill>
                  <a:sysClr val="windowText" lastClr="000000"/>
                </a:solidFill>
              </a:rPr>
              <a:t>: </a:t>
            </a:r>
            <a:r>
              <a:rPr lang="en-US" dirty="0" err="1" smtClean="0">
                <a:solidFill>
                  <a:sysClr val="windowText" lastClr="000000"/>
                </a:solidFill>
              </a:rPr>
              <a:t>Tóm</a:t>
            </a:r>
            <a:r>
              <a:rPr lang="en-US" dirty="0" smtClean="0">
                <a:solidFill>
                  <a:sysClr val="windowText" lastClr="000000"/>
                </a:solidFill>
              </a:rPr>
              <a:t> </a:t>
            </a:r>
            <a:r>
              <a:rPr lang="en-US" dirty="0" err="1" smtClean="0">
                <a:solidFill>
                  <a:sysClr val="windowText" lastClr="000000"/>
                </a:solidFill>
              </a:rPr>
              <a:t>tắt</a:t>
            </a:r>
            <a:r>
              <a:rPr lang="en-US" dirty="0" smtClean="0">
                <a:solidFill>
                  <a:sysClr val="windowText" lastClr="000000"/>
                </a:solidFill>
              </a:rPr>
              <a:t> </a:t>
            </a:r>
            <a:r>
              <a:rPr lang="en-US" dirty="0" err="1" smtClean="0">
                <a:solidFill>
                  <a:sysClr val="windowText" lastClr="000000"/>
                </a:solidFill>
              </a:rPr>
              <a:t>nội</a:t>
            </a:r>
            <a:r>
              <a:rPr lang="en-US" dirty="0" smtClean="0">
                <a:solidFill>
                  <a:sysClr val="windowText" lastClr="000000"/>
                </a:solidFill>
              </a:rPr>
              <a:t> dung </a:t>
            </a:r>
            <a:r>
              <a:rPr lang="en-US" dirty="0" err="1" smtClean="0">
                <a:solidFill>
                  <a:sysClr val="windowText" lastClr="000000"/>
                </a:solidFill>
              </a:rPr>
              <a:t>bài</a:t>
            </a:r>
            <a:r>
              <a:rPr lang="en-US" dirty="0" smtClean="0">
                <a:solidFill>
                  <a:sysClr val="windowText" lastClr="000000"/>
                </a:solidFill>
              </a:rPr>
              <a:t> </a:t>
            </a:r>
            <a:r>
              <a:rPr lang="en-US" dirty="0" err="1" smtClean="0">
                <a:solidFill>
                  <a:sysClr val="windowText" lastClr="000000"/>
                </a:solidFill>
              </a:rPr>
              <a:t>học</a:t>
            </a:r>
            <a:r>
              <a:rPr lang="en-US" dirty="0" smtClean="0">
                <a:solidFill>
                  <a:sysClr val="windowText" lastClr="000000"/>
                </a:solidFill>
              </a:rPr>
              <a:t> </a:t>
            </a:r>
            <a:r>
              <a:rPr lang="en-US" dirty="0" err="1" smtClean="0">
                <a:solidFill>
                  <a:sysClr val="windowText" lastClr="000000"/>
                </a:solidFill>
              </a:rPr>
              <a:t>một</a:t>
            </a:r>
            <a:r>
              <a:rPr lang="en-US" dirty="0" smtClean="0">
                <a:solidFill>
                  <a:sysClr val="windowText" lastClr="000000"/>
                </a:solidFill>
              </a:rPr>
              <a:t> </a:t>
            </a:r>
            <a:r>
              <a:rPr lang="en-US" dirty="0" err="1" smtClean="0">
                <a:solidFill>
                  <a:sysClr val="windowText" lastClr="000000"/>
                </a:solidFill>
              </a:rPr>
              <a:t>cách</a:t>
            </a:r>
            <a:r>
              <a:rPr lang="en-US" dirty="0" smtClean="0">
                <a:solidFill>
                  <a:sysClr val="windowText" lastClr="000000"/>
                </a:solidFill>
              </a:rPr>
              <a:t> </a:t>
            </a:r>
            <a:r>
              <a:rPr lang="en-US" dirty="0" err="1" smtClean="0">
                <a:solidFill>
                  <a:sysClr val="windowText" lastClr="000000"/>
                </a:solidFill>
              </a:rPr>
              <a:t>cô</a:t>
            </a:r>
            <a:r>
              <a:rPr lang="en-US" dirty="0" smtClean="0">
                <a:solidFill>
                  <a:sysClr val="windowText" lastClr="000000"/>
                </a:solidFill>
              </a:rPr>
              <a:t> </a:t>
            </a:r>
            <a:r>
              <a:rPr lang="en-US" dirty="0" err="1" smtClean="0">
                <a:solidFill>
                  <a:sysClr val="windowText" lastClr="000000"/>
                </a:solidFill>
              </a:rPr>
              <a:t>động</a:t>
            </a:r>
            <a:r>
              <a:rPr lang="en-US" dirty="0" smtClean="0">
                <a:solidFill>
                  <a:sysClr val="windowText" lastClr="000000"/>
                </a:solidFill>
              </a:rPr>
              <a:t> </a:t>
            </a:r>
            <a:r>
              <a:rPr lang="en-US" dirty="0" err="1" smtClean="0">
                <a:solidFill>
                  <a:sysClr val="windowText" lastClr="000000"/>
                </a:solidFill>
              </a:rPr>
              <a:t>nhất</a:t>
            </a:r>
            <a:r>
              <a:rPr lang="en-US" dirty="0" smtClean="0">
                <a:solidFill>
                  <a:sysClr val="windowText" lastClr="000000"/>
                </a:solidFill>
              </a:rPr>
              <a:t>  </a:t>
            </a:r>
            <a:r>
              <a:rPr lang="en-US" dirty="0" err="1" smtClean="0">
                <a:solidFill>
                  <a:sysClr val="windowText" lastClr="000000"/>
                </a:solidFill>
              </a:rPr>
              <a:t>với</a:t>
            </a:r>
            <a:r>
              <a:rPr lang="en-US" dirty="0" smtClean="0">
                <a:solidFill>
                  <a:sysClr val="windowText" lastClr="000000"/>
                </a:solidFill>
              </a:rPr>
              <a:t> </a:t>
            </a:r>
            <a:r>
              <a:rPr lang="en-US" dirty="0" err="1" smtClean="0">
                <a:solidFill>
                  <a:sysClr val="windowText" lastClr="000000"/>
                </a:solidFill>
              </a:rPr>
              <a:t>cách</a:t>
            </a:r>
            <a:r>
              <a:rPr lang="en-US" dirty="0" smtClean="0">
                <a:solidFill>
                  <a:sysClr val="windowText" lastClr="000000"/>
                </a:solidFill>
              </a:rPr>
              <a:t> </a:t>
            </a:r>
            <a:r>
              <a:rPr lang="en-US" dirty="0" err="1" smtClean="0">
                <a:solidFill>
                  <a:sysClr val="windowText" lastClr="000000"/>
                </a:solidFill>
              </a:rPr>
              <a:t>trình</a:t>
            </a:r>
            <a:r>
              <a:rPr lang="en-US" dirty="0" smtClean="0">
                <a:solidFill>
                  <a:sysClr val="windowText" lastClr="000000"/>
                </a:solidFill>
              </a:rPr>
              <a:t> </a:t>
            </a:r>
            <a:r>
              <a:rPr lang="en-US" dirty="0" err="1" smtClean="0">
                <a:solidFill>
                  <a:sysClr val="windowText" lastClr="000000"/>
                </a:solidFill>
              </a:rPr>
              <a:t>bày</a:t>
            </a:r>
            <a:r>
              <a:rPr lang="en-US" dirty="0" smtClean="0">
                <a:solidFill>
                  <a:sysClr val="windowText" lastClr="000000"/>
                </a:solidFill>
              </a:rPr>
              <a:t> </a:t>
            </a:r>
            <a:r>
              <a:rPr lang="en-US" dirty="0" err="1" smtClean="0">
                <a:solidFill>
                  <a:sysClr val="windowText" lastClr="000000"/>
                </a:solidFill>
              </a:rPr>
              <a:t>gần</a:t>
            </a:r>
            <a:r>
              <a:rPr lang="en-US" dirty="0" smtClean="0">
                <a:solidFill>
                  <a:sysClr val="windowText" lastClr="000000"/>
                </a:solidFill>
              </a:rPr>
              <a:t> </a:t>
            </a:r>
            <a:r>
              <a:rPr lang="en-US" dirty="0" err="1" smtClean="0">
                <a:solidFill>
                  <a:sysClr val="windowText" lastClr="000000"/>
                </a:solidFill>
              </a:rPr>
              <a:t>gũi</a:t>
            </a:r>
            <a:r>
              <a:rPr lang="en-US" dirty="0" smtClean="0">
                <a:solidFill>
                  <a:sysClr val="windowText" lastClr="000000"/>
                </a:solidFill>
              </a:rPr>
              <a:t> qua </a:t>
            </a:r>
            <a:r>
              <a:rPr lang="en-US" dirty="0" err="1" smtClean="0">
                <a:solidFill>
                  <a:sysClr val="windowText" lastClr="000000"/>
                </a:solidFill>
              </a:rPr>
              <a:t>việc</a:t>
            </a:r>
            <a:r>
              <a:rPr lang="en-US" dirty="0" smtClean="0">
                <a:solidFill>
                  <a:sysClr val="windowText" lastClr="000000"/>
                </a:solidFill>
              </a:rPr>
              <a:t> </a:t>
            </a:r>
            <a:r>
              <a:rPr lang="en-US" dirty="0" err="1" smtClean="0">
                <a:solidFill>
                  <a:sysClr val="windowText" lastClr="000000"/>
                </a:solidFill>
              </a:rPr>
              <a:t>học</a:t>
            </a:r>
            <a:r>
              <a:rPr lang="en-US" dirty="0" smtClean="0">
                <a:solidFill>
                  <a:sysClr val="windowText" lastClr="000000"/>
                </a:solidFill>
              </a:rPr>
              <a:t> </a:t>
            </a:r>
            <a:r>
              <a:rPr lang="en-US" dirty="0" err="1" smtClean="0">
                <a:solidFill>
                  <a:sysClr val="windowText" lastClr="000000"/>
                </a:solidFill>
              </a:rPr>
              <a:t>sinh</a:t>
            </a:r>
            <a:r>
              <a:rPr lang="en-US" dirty="0" smtClean="0">
                <a:solidFill>
                  <a:sysClr val="windowText" lastClr="000000"/>
                </a:solidFill>
              </a:rPr>
              <a:t> </a:t>
            </a:r>
            <a:r>
              <a:rPr lang="en-US" dirty="0" err="1" smtClean="0">
                <a:solidFill>
                  <a:sysClr val="windowText" lastClr="000000"/>
                </a:solidFill>
              </a:rPr>
              <a:t>tự</a:t>
            </a:r>
            <a:r>
              <a:rPr lang="en-US" dirty="0" smtClean="0">
                <a:solidFill>
                  <a:sysClr val="windowText" lastClr="000000"/>
                </a:solidFill>
              </a:rPr>
              <a:t> </a:t>
            </a:r>
            <a:r>
              <a:rPr lang="en-US" dirty="0" err="1" smtClean="0">
                <a:solidFill>
                  <a:sysClr val="windowText" lastClr="000000"/>
                </a:solidFill>
              </a:rPr>
              <a:t>đánh</a:t>
            </a:r>
            <a:r>
              <a:rPr lang="en-US" dirty="0" smtClean="0">
                <a:solidFill>
                  <a:sysClr val="windowText" lastClr="000000"/>
                </a:solidFill>
              </a:rPr>
              <a:t> </a:t>
            </a:r>
            <a:r>
              <a:rPr lang="en-US" dirty="0" err="1" smtClean="0">
                <a:solidFill>
                  <a:sysClr val="windowText" lastClr="000000"/>
                </a:solidFill>
              </a:rPr>
              <a:t>giá</a:t>
            </a:r>
            <a:r>
              <a:rPr lang="en-US" dirty="0" smtClean="0">
                <a:solidFill>
                  <a:sysClr val="windowText" lastClr="000000"/>
                </a:solidFill>
              </a:rPr>
              <a:t> </a:t>
            </a:r>
            <a:r>
              <a:rPr lang="en-US" dirty="0" err="1" smtClean="0">
                <a:solidFill>
                  <a:sysClr val="windowText" lastClr="000000"/>
                </a:solidFill>
              </a:rPr>
              <a:t>kiến</a:t>
            </a:r>
            <a:r>
              <a:rPr lang="en-US" dirty="0" smtClean="0">
                <a:solidFill>
                  <a:sysClr val="windowText" lastClr="000000"/>
                </a:solidFill>
              </a:rPr>
              <a:t> </a:t>
            </a:r>
            <a:r>
              <a:rPr lang="en-US" dirty="0" err="1" smtClean="0">
                <a:solidFill>
                  <a:sysClr val="windowText" lastClr="000000"/>
                </a:solidFill>
              </a:rPr>
              <a:t>thức</a:t>
            </a:r>
            <a:r>
              <a:rPr lang="en-US" dirty="0" smtClean="0">
                <a:solidFill>
                  <a:sysClr val="windowText" lastClr="000000"/>
                </a:solidFill>
              </a:rPr>
              <a:t> </a:t>
            </a:r>
            <a:r>
              <a:rPr lang="en-US" dirty="0" err="1" smtClean="0">
                <a:solidFill>
                  <a:sysClr val="windowText" lastClr="000000"/>
                </a:solidFill>
              </a:rPr>
              <a:t>mình</a:t>
            </a:r>
            <a:r>
              <a:rPr lang="en-US" dirty="0" smtClean="0">
                <a:solidFill>
                  <a:sysClr val="windowText" lastClr="000000"/>
                </a:solidFill>
              </a:rPr>
              <a:t> </a:t>
            </a:r>
            <a:r>
              <a:rPr lang="en-US" dirty="0" err="1" smtClean="0">
                <a:solidFill>
                  <a:sysClr val="windowText" lastClr="000000"/>
                </a:solidFill>
              </a:rPr>
              <a:t>đã</a:t>
            </a:r>
            <a:r>
              <a:rPr lang="en-US" dirty="0" smtClean="0">
                <a:solidFill>
                  <a:sysClr val="windowText" lastClr="000000"/>
                </a:solidFill>
              </a:rPr>
              <a:t> </a:t>
            </a:r>
            <a:r>
              <a:rPr lang="en-US" dirty="0" err="1" smtClean="0">
                <a:solidFill>
                  <a:sysClr val="windowText" lastClr="000000"/>
                </a:solidFill>
              </a:rPr>
              <a:t>tiếp</a:t>
            </a:r>
            <a:r>
              <a:rPr lang="en-US" dirty="0" smtClean="0">
                <a:solidFill>
                  <a:sysClr val="windowText" lastClr="000000"/>
                </a:solidFill>
              </a:rPr>
              <a:t> </a:t>
            </a:r>
            <a:r>
              <a:rPr lang="en-US" dirty="0" err="1" smtClean="0">
                <a:solidFill>
                  <a:sysClr val="windowText" lastClr="000000"/>
                </a:solidFill>
              </a:rPr>
              <a:t>thu</a:t>
            </a:r>
            <a:r>
              <a:rPr lang="en-US" dirty="0" smtClean="0">
                <a:solidFill>
                  <a:sysClr val="windowText" lastClr="000000"/>
                </a:solidFill>
              </a:rPr>
              <a:t> </a:t>
            </a:r>
            <a:r>
              <a:rPr lang="en-US" dirty="0" err="1" smtClean="0">
                <a:solidFill>
                  <a:sysClr val="windowText" lastClr="000000"/>
                </a:solidFill>
              </a:rPr>
              <a:t>được</a:t>
            </a:r>
            <a:endParaRPr lang="en-US" dirty="0">
              <a:solidFill>
                <a:sysClr val="windowText" lastClr="000000"/>
              </a:solidFill>
            </a:endParaRPr>
          </a:p>
        </p:txBody>
      </p:sp>
      <p:sp>
        <p:nvSpPr>
          <p:cNvPr id="6" name="Rectangle 6"/>
          <p:cNvSpPr>
            <a:spLocks noChangeArrowheads="1"/>
          </p:cNvSpPr>
          <p:nvPr/>
        </p:nvSpPr>
        <p:spPr bwMode="auto">
          <a:xfrm>
            <a:off x="2438400" y="4419600"/>
            <a:ext cx="4182258" cy="304800"/>
          </a:xfrm>
          <a:prstGeom prst="rect">
            <a:avLst/>
          </a:prstGeom>
          <a:noFill/>
          <a:ln w="28575">
            <a:solidFill>
              <a:srgbClr val="0070C0"/>
            </a:solidFill>
            <a:prstDash val="lgDash"/>
            <a:miter lim="800000"/>
            <a:headEnd/>
            <a:tailEnd/>
          </a:ln>
        </p:spPr>
        <p:txBody>
          <a:bodyPr wrap="none" anchor="ctr"/>
          <a:lstStyle/>
          <a:p>
            <a:endParaRPr lang="en-US" sz="1600">
              <a:latin typeface="Tahoma" panose="020B0604030504040204" pitchFamily="34" charset="0"/>
              <a:ea typeface="Tahoma" panose="020B0604030504040204" pitchFamily="34" charset="0"/>
              <a:cs typeface="Tahoma" panose="020B0604030504040204" pitchFamily="34" charset="0"/>
            </a:endParaRPr>
          </a:p>
        </p:txBody>
      </p:sp>
      <p:pic>
        <p:nvPicPr>
          <p:cNvPr id="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33599" y="576714"/>
            <a:ext cx="4838299" cy="6102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p:nvSpPr>
        <p:spPr bwMode="auto">
          <a:xfrm>
            <a:off x="2408722" y="4419600"/>
            <a:ext cx="4182258" cy="304800"/>
          </a:xfrm>
          <a:prstGeom prst="rect">
            <a:avLst/>
          </a:prstGeom>
          <a:noFill/>
          <a:ln w="28575">
            <a:solidFill>
              <a:srgbClr val="0070C0"/>
            </a:solidFill>
            <a:prstDash val="lgDash"/>
            <a:miter lim="800000"/>
            <a:headEnd/>
            <a:tailEnd/>
          </a:ln>
        </p:spPr>
        <p:txBody>
          <a:bodyPr wrap="none" anchor="ctr"/>
          <a:lstStyle/>
          <a:p>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2" name="Rectangle 6"/>
          <p:cNvSpPr>
            <a:spLocks noChangeArrowheads="1"/>
          </p:cNvSpPr>
          <p:nvPr/>
        </p:nvSpPr>
        <p:spPr bwMode="auto">
          <a:xfrm>
            <a:off x="2408721" y="5181870"/>
            <a:ext cx="4303108" cy="1193803"/>
          </a:xfrm>
          <a:prstGeom prst="rect">
            <a:avLst/>
          </a:prstGeom>
          <a:noFill/>
          <a:ln w="28575">
            <a:solidFill>
              <a:srgbClr val="0070C0"/>
            </a:solidFill>
            <a:prstDash val="lgDash"/>
            <a:miter lim="800000"/>
            <a:headEnd/>
            <a:tailEnd/>
          </a:ln>
        </p:spPr>
        <p:txBody>
          <a:bodyPr wrap="none" anchor="ctr"/>
          <a:lstStyle/>
          <a:p>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152400" y="2514600"/>
            <a:ext cx="1521593" cy="4191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b="1" dirty="0" smtClean="0">
                <a:solidFill>
                  <a:sysClr val="windowText" lastClr="000000"/>
                </a:solidFill>
              </a:rPr>
              <a:t>(4) </a:t>
            </a:r>
            <a:r>
              <a:rPr lang="en-US" b="1" dirty="0" err="1" smtClean="0">
                <a:solidFill>
                  <a:sysClr val="windowText" lastClr="000000"/>
                </a:solidFill>
              </a:rPr>
              <a:t>Phần</a:t>
            </a:r>
            <a:r>
              <a:rPr lang="en-US" b="1" dirty="0" smtClean="0">
                <a:solidFill>
                  <a:sysClr val="windowText" lastClr="000000"/>
                </a:solidFill>
              </a:rPr>
              <a:t> </a:t>
            </a:r>
            <a:r>
              <a:rPr lang="en-US" b="1" dirty="0" err="1" smtClean="0">
                <a:solidFill>
                  <a:sysClr val="windowText" lastClr="000000"/>
                </a:solidFill>
              </a:rPr>
              <a:t>vận</a:t>
            </a:r>
            <a:r>
              <a:rPr lang="en-US" b="1" dirty="0" smtClean="0">
                <a:solidFill>
                  <a:sysClr val="windowText" lastClr="000000"/>
                </a:solidFill>
              </a:rPr>
              <a:t> </a:t>
            </a:r>
            <a:r>
              <a:rPr lang="en-US" b="1" dirty="0" err="1" smtClean="0">
                <a:solidFill>
                  <a:sysClr val="windowText" lastClr="000000"/>
                </a:solidFill>
              </a:rPr>
              <a:t>dụng</a:t>
            </a:r>
            <a:r>
              <a:rPr lang="en-US" b="1" dirty="0" smtClean="0">
                <a:solidFill>
                  <a:sysClr val="windowText" lastClr="000000"/>
                </a:solidFill>
              </a:rPr>
              <a:t>: </a:t>
            </a:r>
            <a:r>
              <a:rPr lang="en-US" dirty="0" err="1" smtClean="0">
                <a:solidFill>
                  <a:sysClr val="windowText" lastClr="000000"/>
                </a:solidFill>
              </a:rPr>
              <a:t>học</a:t>
            </a:r>
            <a:r>
              <a:rPr lang="en-US" dirty="0" smtClean="0">
                <a:solidFill>
                  <a:sysClr val="windowText" lastClr="000000"/>
                </a:solidFill>
              </a:rPr>
              <a:t> </a:t>
            </a:r>
            <a:r>
              <a:rPr lang="en-US" dirty="0" err="1" smtClean="0">
                <a:solidFill>
                  <a:sysClr val="windowText" lastClr="000000"/>
                </a:solidFill>
              </a:rPr>
              <a:t>sinh</a:t>
            </a:r>
            <a:r>
              <a:rPr lang="en-US" dirty="0" smtClean="0">
                <a:solidFill>
                  <a:sysClr val="windowText" lastClr="000000"/>
                </a:solidFill>
              </a:rPr>
              <a:t> </a:t>
            </a:r>
            <a:r>
              <a:rPr lang="en-US" dirty="0" err="1" smtClean="0">
                <a:solidFill>
                  <a:sysClr val="windowText" lastClr="000000"/>
                </a:solidFill>
              </a:rPr>
              <a:t>vận</a:t>
            </a:r>
            <a:r>
              <a:rPr lang="en-US" dirty="0" smtClean="0">
                <a:solidFill>
                  <a:sysClr val="windowText" lastClr="000000"/>
                </a:solidFill>
              </a:rPr>
              <a:t> </a:t>
            </a:r>
            <a:r>
              <a:rPr lang="en-US" dirty="0" err="1" smtClean="0">
                <a:solidFill>
                  <a:sysClr val="windowText" lastClr="000000"/>
                </a:solidFill>
              </a:rPr>
              <a:t>dụng</a:t>
            </a:r>
            <a:r>
              <a:rPr lang="en-US" dirty="0" smtClean="0">
                <a:solidFill>
                  <a:sysClr val="windowText" lastClr="000000"/>
                </a:solidFill>
              </a:rPr>
              <a:t> </a:t>
            </a:r>
            <a:r>
              <a:rPr lang="en-US" dirty="0" err="1" smtClean="0">
                <a:solidFill>
                  <a:sysClr val="windowText" lastClr="000000"/>
                </a:solidFill>
              </a:rPr>
              <a:t>các</a:t>
            </a:r>
            <a:r>
              <a:rPr lang="en-US" dirty="0" smtClean="0">
                <a:solidFill>
                  <a:sysClr val="windowText" lastClr="000000"/>
                </a:solidFill>
              </a:rPr>
              <a:t> </a:t>
            </a:r>
            <a:r>
              <a:rPr lang="en-US" dirty="0" err="1" smtClean="0">
                <a:solidFill>
                  <a:sysClr val="windowText" lastClr="000000"/>
                </a:solidFill>
              </a:rPr>
              <a:t>kiến</a:t>
            </a:r>
            <a:r>
              <a:rPr lang="en-US" dirty="0" smtClean="0">
                <a:solidFill>
                  <a:sysClr val="windowText" lastClr="000000"/>
                </a:solidFill>
              </a:rPr>
              <a:t> </a:t>
            </a:r>
            <a:r>
              <a:rPr lang="en-US" dirty="0" err="1" smtClean="0">
                <a:solidFill>
                  <a:sysClr val="windowText" lastClr="000000"/>
                </a:solidFill>
              </a:rPr>
              <a:t>thức</a:t>
            </a:r>
            <a:r>
              <a:rPr lang="en-US" dirty="0" smtClean="0">
                <a:solidFill>
                  <a:sysClr val="windowText" lastClr="000000"/>
                </a:solidFill>
              </a:rPr>
              <a:t> </a:t>
            </a:r>
            <a:r>
              <a:rPr lang="en-US" dirty="0" err="1" smtClean="0">
                <a:solidFill>
                  <a:sysClr val="windowText" lastClr="000000"/>
                </a:solidFill>
              </a:rPr>
              <a:t>đã</a:t>
            </a:r>
            <a:r>
              <a:rPr lang="en-US" dirty="0" smtClean="0">
                <a:solidFill>
                  <a:sysClr val="windowText" lastClr="000000"/>
                </a:solidFill>
              </a:rPr>
              <a:t> </a:t>
            </a:r>
            <a:r>
              <a:rPr lang="en-US" dirty="0" err="1" smtClean="0">
                <a:solidFill>
                  <a:sysClr val="windowText" lastClr="000000"/>
                </a:solidFill>
              </a:rPr>
              <a:t>được</a:t>
            </a:r>
            <a:r>
              <a:rPr lang="en-US" dirty="0" smtClean="0">
                <a:solidFill>
                  <a:sysClr val="windowText" lastClr="000000"/>
                </a:solidFill>
              </a:rPr>
              <a:t> </a:t>
            </a:r>
            <a:r>
              <a:rPr lang="en-US" dirty="0" err="1" smtClean="0">
                <a:solidFill>
                  <a:sysClr val="windowText" lastClr="000000"/>
                </a:solidFill>
              </a:rPr>
              <a:t>để</a:t>
            </a:r>
            <a:r>
              <a:rPr lang="en-US" dirty="0" smtClean="0">
                <a:solidFill>
                  <a:sysClr val="windowText" lastClr="000000"/>
                </a:solidFill>
              </a:rPr>
              <a:t> </a:t>
            </a:r>
            <a:r>
              <a:rPr lang="en-US" dirty="0" err="1" smtClean="0">
                <a:solidFill>
                  <a:sysClr val="windowText" lastClr="000000"/>
                </a:solidFill>
              </a:rPr>
              <a:t>giải</a:t>
            </a:r>
            <a:r>
              <a:rPr lang="en-US" dirty="0" smtClean="0">
                <a:solidFill>
                  <a:sysClr val="windowText" lastClr="000000"/>
                </a:solidFill>
              </a:rPr>
              <a:t> </a:t>
            </a:r>
            <a:r>
              <a:rPr lang="en-US" dirty="0" err="1" smtClean="0">
                <a:solidFill>
                  <a:sysClr val="windowText" lastClr="000000"/>
                </a:solidFill>
              </a:rPr>
              <a:t>quyết</a:t>
            </a:r>
            <a:r>
              <a:rPr lang="en-US" dirty="0" smtClean="0">
                <a:solidFill>
                  <a:sysClr val="windowText" lastClr="000000"/>
                </a:solidFill>
              </a:rPr>
              <a:t> </a:t>
            </a:r>
            <a:r>
              <a:rPr lang="en-US" dirty="0" err="1" smtClean="0">
                <a:solidFill>
                  <a:sysClr val="windowText" lastClr="000000"/>
                </a:solidFill>
              </a:rPr>
              <a:t>các</a:t>
            </a:r>
            <a:r>
              <a:rPr lang="en-US" dirty="0" smtClean="0">
                <a:solidFill>
                  <a:sysClr val="windowText" lastClr="000000"/>
                </a:solidFill>
              </a:rPr>
              <a:t> </a:t>
            </a:r>
            <a:r>
              <a:rPr lang="en-US" dirty="0" err="1" smtClean="0">
                <a:solidFill>
                  <a:sysClr val="windowText" lastClr="000000"/>
                </a:solidFill>
              </a:rPr>
              <a:t>tình</a:t>
            </a:r>
            <a:r>
              <a:rPr lang="en-US" dirty="0" smtClean="0">
                <a:solidFill>
                  <a:sysClr val="windowText" lastClr="000000"/>
                </a:solidFill>
              </a:rPr>
              <a:t> </a:t>
            </a:r>
            <a:r>
              <a:rPr lang="en-US" dirty="0" err="1" smtClean="0">
                <a:solidFill>
                  <a:sysClr val="windowText" lastClr="000000"/>
                </a:solidFill>
              </a:rPr>
              <a:t>huống</a:t>
            </a:r>
            <a:r>
              <a:rPr lang="en-US" dirty="0" smtClean="0">
                <a:solidFill>
                  <a:sysClr val="windowText" lastClr="000000"/>
                </a:solidFill>
              </a:rPr>
              <a:t> </a:t>
            </a:r>
            <a:r>
              <a:rPr lang="en-US" dirty="0" err="1" smtClean="0">
                <a:solidFill>
                  <a:sysClr val="windowText" lastClr="000000"/>
                </a:solidFill>
              </a:rPr>
              <a:t>thực</a:t>
            </a:r>
            <a:r>
              <a:rPr lang="en-US" dirty="0" smtClean="0">
                <a:solidFill>
                  <a:sysClr val="windowText" lastClr="000000"/>
                </a:solidFill>
              </a:rPr>
              <a:t> </a:t>
            </a:r>
            <a:r>
              <a:rPr lang="en-US" dirty="0" err="1" smtClean="0">
                <a:solidFill>
                  <a:sysClr val="windowText" lastClr="000000"/>
                </a:solidFill>
              </a:rPr>
              <a:t>tiễn</a:t>
            </a:r>
            <a:r>
              <a:rPr lang="en-US" dirty="0" smtClean="0">
                <a:solidFill>
                  <a:sysClr val="windowText" lastClr="000000"/>
                </a:solidFill>
              </a:rPr>
              <a:t> </a:t>
            </a:r>
            <a:r>
              <a:rPr lang="en-US" dirty="0" err="1" smtClean="0">
                <a:solidFill>
                  <a:sysClr val="windowText" lastClr="000000"/>
                </a:solidFill>
              </a:rPr>
              <a:t>trong</a:t>
            </a:r>
            <a:r>
              <a:rPr lang="en-US" dirty="0" smtClean="0">
                <a:solidFill>
                  <a:sysClr val="windowText" lastClr="000000"/>
                </a:solidFill>
              </a:rPr>
              <a:t> </a:t>
            </a:r>
            <a:r>
              <a:rPr lang="en-US" dirty="0" err="1" smtClean="0">
                <a:solidFill>
                  <a:sysClr val="windowText" lastClr="000000"/>
                </a:solidFill>
              </a:rPr>
              <a:t>cuộc</a:t>
            </a:r>
            <a:r>
              <a:rPr lang="en-US" dirty="0" smtClean="0">
                <a:solidFill>
                  <a:sysClr val="windowText" lastClr="000000"/>
                </a:solidFill>
              </a:rPr>
              <a:t> </a:t>
            </a:r>
            <a:r>
              <a:rPr lang="en-US" dirty="0" err="1" smtClean="0">
                <a:solidFill>
                  <a:sysClr val="windowText" lastClr="000000"/>
                </a:solidFill>
              </a:rPr>
              <a:t>sống</a:t>
            </a:r>
            <a:r>
              <a:rPr lang="en-US" dirty="0" smtClean="0">
                <a:solidFill>
                  <a:sysClr val="windowText" lastClr="000000"/>
                </a:solidFill>
              </a:rPr>
              <a:t>  </a:t>
            </a:r>
            <a:endParaRPr lang="en-US" dirty="0">
              <a:solidFill>
                <a:sysClr val="windowText" lastClr="000000"/>
              </a:solidFill>
            </a:endParaRPr>
          </a:p>
        </p:txBody>
      </p:sp>
      <p:sp>
        <p:nvSpPr>
          <p:cNvPr id="14" name="Oval 13"/>
          <p:cNvSpPr/>
          <p:nvPr/>
        </p:nvSpPr>
        <p:spPr>
          <a:xfrm>
            <a:off x="2286000" y="4370470"/>
            <a:ext cx="328020" cy="2506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a:t>
            </a:r>
            <a:endParaRPr lang="en-US" b="1" dirty="0"/>
          </a:p>
        </p:txBody>
      </p:sp>
      <p:cxnSp>
        <p:nvCxnSpPr>
          <p:cNvPr id="17" name="Straight Arrow Connector 16"/>
          <p:cNvCxnSpPr/>
          <p:nvPr/>
        </p:nvCxnSpPr>
        <p:spPr>
          <a:xfrm flipH="1">
            <a:off x="1678969" y="4515051"/>
            <a:ext cx="60703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793491" y="5181870"/>
            <a:ext cx="597909" cy="1310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73" y="572709"/>
            <a:ext cx="9143227" cy="400110"/>
          </a:xfrm>
          <a:prstGeom prst="rect">
            <a:avLst/>
          </a:prstGeom>
        </p:spPr>
        <p:txBody>
          <a:bodyPr wrap="square">
            <a:spAutoFit/>
          </a:bodyPr>
          <a:lstStyle/>
          <a:p>
            <a:pPr algn="ctr">
              <a:buFont typeface="Wingdings" pitchFamily="2" charset="2"/>
              <a:buChar char="q"/>
            </a:pPr>
            <a:r>
              <a:rPr lang="en-US" sz="2000" b="1" dirty="0">
                <a:latin typeface="Tahoma" pitchFamily="34" charset="0"/>
                <a:ea typeface="Tahoma" pitchFamily="34" charset="0"/>
                <a:cs typeface="Tahoma" pitchFamily="34" charset="0"/>
              </a:rPr>
              <a:t> Chi </a:t>
            </a:r>
            <a:r>
              <a:rPr lang="en-US" sz="2000" b="1" dirty="0" err="1">
                <a:latin typeface="Tahoma" pitchFamily="34" charset="0"/>
                <a:ea typeface="Tahoma" pitchFamily="34" charset="0"/>
                <a:cs typeface="Tahoma" pitchFamily="34" charset="0"/>
              </a:rPr>
              <a:t>tiết</a:t>
            </a:r>
            <a:r>
              <a:rPr lang="en-US" sz="2000" b="1" dirty="0">
                <a:latin typeface="Tahoma" pitchFamily="34" charset="0"/>
                <a:ea typeface="Tahoma" pitchFamily="34" charset="0"/>
                <a:cs typeface="Tahoma" pitchFamily="34" charset="0"/>
              </a:rPr>
              <a:t> </a:t>
            </a:r>
            <a:r>
              <a:rPr lang="en-US" sz="2000" b="1" dirty="0" err="1">
                <a:latin typeface="Tahoma" pitchFamily="34" charset="0"/>
                <a:ea typeface="Tahoma" pitchFamily="34" charset="0"/>
                <a:cs typeface="Tahoma" pitchFamily="34" charset="0"/>
              </a:rPr>
              <a:t>cấu</a:t>
            </a:r>
            <a:r>
              <a:rPr lang="en-US" sz="2000" b="1" dirty="0">
                <a:latin typeface="Tahoma" pitchFamily="34" charset="0"/>
                <a:ea typeface="Tahoma" pitchFamily="34" charset="0"/>
                <a:cs typeface="Tahoma" pitchFamily="34" charset="0"/>
              </a:rPr>
              <a:t> </a:t>
            </a:r>
            <a:r>
              <a:rPr lang="en-US" sz="2000" b="1" dirty="0" err="1">
                <a:latin typeface="Tahoma" pitchFamily="34" charset="0"/>
                <a:ea typeface="Tahoma" pitchFamily="34" charset="0"/>
                <a:cs typeface="Tahoma" pitchFamily="34" charset="0"/>
              </a:rPr>
              <a:t>trúc</a:t>
            </a:r>
            <a:r>
              <a:rPr lang="en-US" sz="2000" b="1" dirty="0">
                <a:latin typeface="Tahoma" pitchFamily="34" charset="0"/>
                <a:ea typeface="Tahoma" pitchFamily="34" charset="0"/>
                <a:cs typeface="Tahoma" pitchFamily="34" charset="0"/>
              </a:rPr>
              <a:t> </a:t>
            </a:r>
            <a:r>
              <a:rPr lang="vi-VN" sz="2000" b="1" dirty="0">
                <a:latin typeface="Tahoma" pitchFamily="34" charset="0"/>
                <a:ea typeface="Tahoma" pitchFamily="34" charset="0"/>
                <a:cs typeface="Tahoma" pitchFamily="34" charset="0"/>
              </a:rPr>
              <a:t>của mỗi bài học</a:t>
            </a:r>
            <a:r>
              <a:rPr lang="en-US" sz="2000" b="1" dirty="0">
                <a:latin typeface="Tahoma" pitchFamily="34" charset="0"/>
                <a:ea typeface="Tahoma" pitchFamily="34" charset="0"/>
                <a:cs typeface="Tahoma" pitchFamily="34" charset="0"/>
              </a:rPr>
              <a:t> </a:t>
            </a:r>
            <a:r>
              <a:rPr lang="en-US" sz="2000" b="1" dirty="0" smtClean="0">
                <a:latin typeface="Tahoma" pitchFamily="34" charset="0"/>
                <a:ea typeface="Tahoma" pitchFamily="34" charset="0"/>
                <a:cs typeface="Tahoma" pitchFamily="34" charset="0"/>
              </a:rPr>
              <a:t>(2/2</a:t>
            </a:r>
            <a:r>
              <a:rPr lang="en-US" sz="2000" b="1" dirty="0">
                <a:latin typeface="Tahoma" pitchFamily="34" charset="0"/>
                <a:ea typeface="Tahoma" pitchFamily="34" charset="0"/>
                <a:cs typeface="Tahoma" pitchFamily="34" charset="0"/>
              </a:rPr>
              <a:t>)</a:t>
            </a:r>
            <a:endParaRPr lang="vi-VN" sz="2000" b="1" dirty="0">
              <a:latin typeface="Tahoma" pitchFamily="34" charset="0"/>
              <a:ea typeface="Tahoma" pitchFamily="34" charset="0"/>
              <a:cs typeface="Tahoma" pitchFamily="34" charset="0"/>
            </a:endParaRPr>
          </a:p>
        </p:txBody>
      </p:sp>
      <p:sp>
        <p:nvSpPr>
          <p:cNvPr id="20" name="Rectangle 19"/>
          <p:cNvSpPr/>
          <p:nvPr/>
        </p:nvSpPr>
        <p:spPr>
          <a:xfrm>
            <a:off x="-159" y="111044"/>
            <a:ext cx="9059013" cy="461665"/>
          </a:xfrm>
          <a:prstGeom prst="rect">
            <a:avLst/>
          </a:prstGeom>
        </p:spPr>
        <p:txBody>
          <a:bodyPr wrap="square">
            <a:spAutoFit/>
          </a:bodyPr>
          <a:lstStyle/>
          <a:p>
            <a:r>
              <a:rPr lang="en-US" sz="2400" b="1" smtClean="0">
                <a:solidFill>
                  <a:schemeClr val="bg1"/>
                </a:solidFill>
                <a:latin typeface="Tahoma" pitchFamily="34" charset="0"/>
                <a:ea typeface="Tahoma" pitchFamily="34" charset="0"/>
                <a:cs typeface="Tahoma" pitchFamily="34" charset="0"/>
              </a:rPr>
              <a:t>2. </a:t>
            </a:r>
            <a:r>
              <a:rPr lang="en-US" sz="2400" b="1" dirty="0" err="1">
                <a:solidFill>
                  <a:schemeClr val="bg1"/>
                </a:solidFill>
                <a:latin typeface="Tahoma" pitchFamily="34" charset="0"/>
                <a:ea typeface="Tahoma" pitchFamily="34" charset="0"/>
                <a:cs typeface="Tahoma" pitchFamily="34" charset="0"/>
              </a:rPr>
              <a:t>Bộ</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tài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liệu</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Giáo</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dục</a:t>
            </a:r>
            <a:r>
              <a:rPr lang="en-US" sz="2400" b="1" dirty="0">
                <a:solidFill>
                  <a:schemeClr val="bg1"/>
                </a:solidFill>
                <a:latin typeface="Tahoma" pitchFamily="34" charset="0"/>
                <a:ea typeface="Tahoma" pitchFamily="34" charset="0"/>
                <a:cs typeface="Tahoma" pitchFamily="34" charset="0"/>
              </a:rPr>
              <a:t> ATGT </a:t>
            </a:r>
            <a:r>
              <a:rPr lang="en-US" sz="2400" b="1" dirty="0" err="1">
                <a:solidFill>
                  <a:schemeClr val="bg1"/>
                </a:solidFill>
                <a:latin typeface="Tahoma" pitchFamily="34" charset="0"/>
                <a:ea typeface="Tahoma" pitchFamily="34" charset="0"/>
                <a:cs typeface="Tahoma" pitchFamily="34" charset="0"/>
              </a:rPr>
              <a:t>cho</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học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sinh</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tiểu</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học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mới</a:t>
            </a:r>
            <a:endParaRPr lang="vi-VN" sz="24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3944189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975" y="6417"/>
            <a:ext cx="9070025" cy="461665"/>
          </a:xfrm>
          <a:prstGeom prst="rect">
            <a:avLst/>
          </a:prstGeom>
          <a:scene3d>
            <a:camera prst="orthographicFront"/>
            <a:lightRig rig="threePt" dir="t"/>
          </a:scene3d>
          <a:sp3d>
            <a:bevelT/>
          </a:sp3d>
        </p:spPr>
        <p:txBody>
          <a:bodyPr wrap="square">
            <a:spAutoFit/>
          </a:bodyPr>
          <a:lstStyle/>
          <a:p>
            <a:pPr>
              <a:buFont typeface="Wingdings" pitchFamily="2" charset="2"/>
              <a:buChar char="q"/>
            </a:pP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smtClean="0">
                <a:solidFill>
                  <a:schemeClr val="bg1"/>
                </a:solidFill>
                <a:latin typeface="Tahoma" panose="020B0604030504040204" pitchFamily="34" charset="0"/>
                <a:ea typeface="Tahoma" panose="020B0604030504040204" pitchFamily="34" charset="0"/>
                <a:cs typeface="Tahoma" panose="020B0604030504040204" pitchFamily="34" charset="0"/>
              </a:rPr>
              <a:t>NỘI DUNG CHÍNH</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p:cNvSpPr>
            <a:spLocks noGrp="1"/>
          </p:cNvSpPr>
          <p:nvPr>
            <p:ph type="sldNum" sz="quarter" idx="12"/>
          </p:nvPr>
        </p:nvSpPr>
        <p:spPr/>
        <p:txBody>
          <a:bodyPr/>
          <a:lstStyle/>
          <a:p>
            <a:fld id="{D432B386-DDCA-44C4-B75C-BBF4D182FD3B}" type="slidenum">
              <a:rPr lang="en-US" sz="1600" smtClean="0">
                <a:latin typeface="Tahoma" pitchFamily="34" charset="0"/>
                <a:ea typeface="Tahoma" pitchFamily="34" charset="0"/>
                <a:cs typeface="Tahoma" pitchFamily="34" charset="0"/>
              </a:rPr>
              <a:pPr/>
              <a:t>2</a:t>
            </a:fld>
            <a:endParaRPr lang="en-US" sz="1600" dirty="0">
              <a:latin typeface="Tahoma" pitchFamily="34" charset="0"/>
              <a:ea typeface="Tahoma" pitchFamily="34" charset="0"/>
              <a:cs typeface="Tahoma" pitchFamily="34" charset="0"/>
            </a:endParaRPr>
          </a:p>
        </p:txBody>
      </p:sp>
      <p:sp>
        <p:nvSpPr>
          <p:cNvPr id="20" name="Rounded Rectangle 19"/>
          <p:cNvSpPr/>
          <p:nvPr/>
        </p:nvSpPr>
        <p:spPr>
          <a:xfrm>
            <a:off x="389626" y="1117122"/>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smtClean="0">
                <a:solidFill>
                  <a:schemeClr val="tx1"/>
                </a:solidFill>
                <a:latin typeface="Times New Roman" pitchFamily="18" charset="0"/>
                <a:ea typeface="Tahoma" panose="020B0604030504040204" pitchFamily="34" charset="0"/>
                <a:cs typeface="Times New Roman" pitchFamily="18" charset="0"/>
              </a:rPr>
              <a:t>I</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
        <p:nvSpPr>
          <p:cNvPr id="21" name="Rounded Rectangle 20"/>
          <p:cNvSpPr/>
          <p:nvPr/>
        </p:nvSpPr>
        <p:spPr>
          <a:xfrm>
            <a:off x="1752600" y="10668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2200" b="1" smtClean="0">
                <a:solidFill>
                  <a:schemeClr val="tx1"/>
                </a:solidFill>
                <a:latin typeface="Times New Roman" pitchFamily="18" charset="0"/>
                <a:ea typeface="Tahoma" panose="020B0604030504040204" pitchFamily="34" charset="0"/>
                <a:cs typeface="Times New Roman" pitchFamily="18" charset="0"/>
              </a:rPr>
              <a:t>Các văn bản chỉ đạo giáo </a:t>
            </a:r>
            <a:r>
              <a:rPr lang="en-US" sz="2200" b="1" smtClean="0">
                <a:solidFill>
                  <a:schemeClr val="tx1"/>
                </a:solidFill>
                <a:latin typeface="Times New Roman" pitchFamily="18" charset="0"/>
                <a:ea typeface="Tahoma" panose="020B0604030504040204" pitchFamily="34" charset="0"/>
                <a:cs typeface="Times New Roman" pitchFamily="18" charset="0"/>
              </a:rPr>
              <a:t>dục </a:t>
            </a:r>
            <a:r>
              <a:rPr lang="en-US" sz="2200" b="1" smtClean="0">
                <a:solidFill>
                  <a:schemeClr val="tx1"/>
                </a:solidFill>
                <a:latin typeface="Times New Roman" pitchFamily="18" charset="0"/>
                <a:ea typeface="Tahoma" panose="020B0604030504040204" pitchFamily="34" charset="0"/>
                <a:cs typeface="Times New Roman" pitchFamily="18" charset="0"/>
              </a:rPr>
              <a:t>ATGT</a:t>
            </a:r>
            <a:r>
              <a:rPr lang="vi-VN" sz="2200" b="1" smtClean="0">
                <a:solidFill>
                  <a:schemeClr val="tx1"/>
                </a:solidFill>
                <a:latin typeface="Times New Roman" pitchFamily="18" charset="0"/>
                <a:ea typeface="Tahoma" panose="020B0604030504040204" pitchFamily="34" charset="0"/>
                <a:cs typeface="Times New Roman" pitchFamily="18" charset="0"/>
              </a:rPr>
              <a:t> năm học 2021 - 2022</a:t>
            </a:r>
            <a:r>
              <a:rPr lang="en-US" sz="2200" b="1" smtClean="0">
                <a:solidFill>
                  <a:schemeClr val="tx1"/>
                </a:solidFill>
                <a:latin typeface="Times New Roman" pitchFamily="18" charset="0"/>
                <a:ea typeface="Tahoma" panose="020B0604030504040204" pitchFamily="34" charset="0"/>
                <a:cs typeface="Times New Roman" pitchFamily="18" charset="0"/>
              </a:rPr>
              <a:t> </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
        <p:nvSpPr>
          <p:cNvPr id="23" name="Rounded Rectangle 22"/>
          <p:cNvSpPr/>
          <p:nvPr/>
        </p:nvSpPr>
        <p:spPr>
          <a:xfrm>
            <a:off x="1752600" y="23622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vi-VN" sz="2200" b="1" smtClean="0">
                <a:solidFill>
                  <a:schemeClr val="tx1"/>
                </a:solidFill>
                <a:latin typeface="Times New Roman" pitchFamily="18" charset="0"/>
                <a:ea typeface="Tahoma" panose="020B0604030504040204" pitchFamily="34" charset="0"/>
                <a:cs typeface="Times New Roman" pitchFamily="18" charset="0"/>
              </a:rPr>
              <a:t>Chương trình  “ ATGT cho nụ cười trẻ thơ” cấp tiểu học </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
        <p:nvSpPr>
          <p:cNvPr id="25" name="Rounded Rectangle 24"/>
          <p:cNvSpPr/>
          <p:nvPr/>
        </p:nvSpPr>
        <p:spPr>
          <a:xfrm>
            <a:off x="1752600" y="36576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2200" b="1" smtClean="0">
                <a:solidFill>
                  <a:schemeClr val="tx1"/>
                </a:solidFill>
                <a:latin typeface="Times New Roman" pitchFamily="18" charset="0"/>
                <a:ea typeface="Tahoma" panose="020B0604030504040204" pitchFamily="34" charset="0"/>
                <a:cs typeface="Times New Roman" pitchFamily="18" charset="0"/>
              </a:rPr>
              <a:t>Giới thiệu Hội giao l</a:t>
            </a:r>
            <a:r>
              <a:rPr lang="vi-VN" sz="2200" b="1" smtClean="0">
                <a:solidFill>
                  <a:schemeClr val="tx1"/>
                </a:solidFill>
                <a:latin typeface="Times New Roman" pitchFamily="18" charset="0"/>
                <a:ea typeface="Tahoma" panose="020B0604030504040204" pitchFamily="34" charset="0"/>
                <a:cs typeface="Times New Roman" pitchFamily="18" charset="0"/>
              </a:rPr>
              <a:t>ư</a:t>
            </a:r>
            <a:r>
              <a:rPr lang="en-US" sz="2200" b="1" smtClean="0">
                <a:solidFill>
                  <a:schemeClr val="tx1"/>
                </a:solidFill>
                <a:latin typeface="Times New Roman" pitchFamily="18" charset="0"/>
                <a:ea typeface="Tahoma" panose="020B0604030504040204" pitchFamily="34" charset="0"/>
                <a:cs typeface="Times New Roman" pitchFamily="18" charset="0"/>
              </a:rPr>
              <a:t>u “ATGT cho nụ cười trẻ thơ” dành cho học sinh và giáo viên cấp Tiểu học</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
        <p:nvSpPr>
          <p:cNvPr id="27" name="Rounded Rectangle 26"/>
          <p:cNvSpPr/>
          <p:nvPr/>
        </p:nvSpPr>
        <p:spPr>
          <a:xfrm>
            <a:off x="1752600" y="49530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vi-VN" sz="2200" b="1" smtClean="0">
                <a:solidFill>
                  <a:schemeClr val="tx1"/>
                </a:solidFill>
                <a:latin typeface="Times New Roman" pitchFamily="18" charset="0"/>
                <a:ea typeface="Tahoma" panose="020B0604030504040204" pitchFamily="34" charset="0"/>
                <a:cs typeface="Times New Roman" pitchFamily="18" charset="0"/>
              </a:rPr>
              <a:t>Trao đổi, giải đáp các ý kiến</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
        <p:nvSpPr>
          <p:cNvPr id="29" name="Rounded Rectangle 28"/>
          <p:cNvSpPr/>
          <p:nvPr/>
        </p:nvSpPr>
        <p:spPr>
          <a:xfrm>
            <a:off x="381000" y="2362200"/>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2400" b="1" smtClean="0">
                <a:solidFill>
                  <a:schemeClr val="tx1"/>
                </a:solidFill>
                <a:latin typeface="Times New Roman" pitchFamily="18" charset="0"/>
                <a:ea typeface="Tahoma" panose="020B0604030504040204" pitchFamily="34" charset="0"/>
                <a:cs typeface="Times New Roman" pitchFamily="18" charset="0"/>
              </a:rPr>
              <a:t>I</a:t>
            </a:r>
            <a:r>
              <a:rPr lang="en-US" sz="2400" b="1" smtClean="0">
                <a:solidFill>
                  <a:schemeClr val="tx1"/>
                </a:solidFill>
                <a:latin typeface="Times New Roman" pitchFamily="18" charset="0"/>
                <a:ea typeface="Tahoma" panose="020B0604030504040204" pitchFamily="34" charset="0"/>
                <a:cs typeface="Times New Roman" pitchFamily="18" charset="0"/>
              </a:rPr>
              <a:t>I</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
        <p:nvSpPr>
          <p:cNvPr id="30" name="Rounded Rectangle 29"/>
          <p:cNvSpPr/>
          <p:nvPr/>
        </p:nvSpPr>
        <p:spPr>
          <a:xfrm>
            <a:off x="381000" y="3733800"/>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smtClean="0">
                <a:solidFill>
                  <a:schemeClr val="tx1"/>
                </a:solidFill>
                <a:latin typeface="Times New Roman" pitchFamily="18" charset="0"/>
                <a:ea typeface="Tahoma" panose="020B0604030504040204" pitchFamily="34" charset="0"/>
                <a:cs typeface="Times New Roman" pitchFamily="18" charset="0"/>
              </a:rPr>
              <a:t>I</a:t>
            </a:r>
            <a:r>
              <a:rPr lang="vi-VN" sz="2400" b="1" smtClean="0">
                <a:solidFill>
                  <a:schemeClr val="tx1"/>
                </a:solidFill>
                <a:latin typeface="Times New Roman" pitchFamily="18" charset="0"/>
                <a:ea typeface="Tahoma" panose="020B0604030504040204" pitchFamily="34" charset="0"/>
                <a:cs typeface="Times New Roman" pitchFamily="18" charset="0"/>
              </a:rPr>
              <a:t>II</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
        <p:nvSpPr>
          <p:cNvPr id="31" name="Rounded Rectangle 30"/>
          <p:cNvSpPr/>
          <p:nvPr/>
        </p:nvSpPr>
        <p:spPr>
          <a:xfrm>
            <a:off x="381000" y="5029200"/>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smtClean="0">
                <a:solidFill>
                  <a:schemeClr val="tx1"/>
                </a:solidFill>
                <a:latin typeface="Times New Roman" pitchFamily="18" charset="0"/>
                <a:ea typeface="Tahoma" panose="020B0604030504040204" pitchFamily="34" charset="0"/>
                <a:cs typeface="Times New Roman" pitchFamily="18" charset="0"/>
              </a:rPr>
              <a:t>I</a:t>
            </a:r>
            <a:r>
              <a:rPr lang="vi-VN" sz="2400" b="1" smtClean="0">
                <a:solidFill>
                  <a:schemeClr val="tx1"/>
                </a:solidFill>
                <a:latin typeface="Times New Roman" pitchFamily="18" charset="0"/>
                <a:ea typeface="Tahoma" panose="020B0604030504040204" pitchFamily="34" charset="0"/>
                <a:cs typeface="Times New Roman" pitchFamily="18" charset="0"/>
              </a:rPr>
              <a:t>V</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1000"/>
                                        <p:tgtEl>
                                          <p:spTgt spid="23"/>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1000"/>
                                        <p:tgtEl>
                                          <p:spTgt spid="30"/>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1000"/>
                                        <p:tgtEl>
                                          <p:spTgt spid="25"/>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5" grpId="0" animBg="1"/>
      <p:bldP spid="27" grpId="0" animBg="1"/>
      <p:bldP spid="29"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z="2000" smtClean="0">
                <a:latin typeface="Times New Roman" pitchFamily="18" charset="0"/>
                <a:cs typeface="Times New Roman" pitchFamily="18" charset="0"/>
              </a:rPr>
              <a:pPr/>
              <a:t>20</a:t>
            </a:fld>
            <a:endParaRPr lang="en-US" sz="2000">
              <a:latin typeface="Times New Roman" pitchFamily="18" charset="0"/>
              <a:cs typeface="Times New Roman" pitchFamily="18" charset="0"/>
            </a:endParaRPr>
          </a:p>
        </p:txBody>
      </p:sp>
      <p:sp>
        <p:nvSpPr>
          <p:cNvPr id="3" name="Rectangle 2"/>
          <p:cNvSpPr/>
          <p:nvPr/>
        </p:nvSpPr>
        <p:spPr>
          <a:xfrm>
            <a:off x="-159" y="44370"/>
            <a:ext cx="9059013" cy="1200329"/>
          </a:xfrm>
          <a:prstGeom prst="rect">
            <a:avLst/>
          </a:prstGeom>
        </p:spPr>
        <p:txBody>
          <a:bodyPr wrap="square">
            <a:spAutoFit/>
          </a:bodyPr>
          <a:lstStyle/>
          <a:p>
            <a:pPr lvl="0"/>
            <a:r>
              <a:rPr lang="en-US" sz="2400" b="1" smtClean="0">
                <a:solidFill>
                  <a:schemeClr val="bg1"/>
                </a:solidFill>
                <a:latin typeface="Tahoma" pitchFamily="34" charset="0"/>
                <a:ea typeface="Tahoma" pitchFamily="34" charset="0"/>
                <a:cs typeface="Tahoma" pitchFamily="34" charset="0"/>
              </a:rPr>
              <a:t>3</a:t>
            </a:r>
            <a:r>
              <a:rPr lang="en-US" sz="2400" b="1" smtClean="0">
                <a:solidFill>
                  <a:schemeClr val="bg1"/>
                </a:solidFill>
                <a:latin typeface="Tahoma" pitchFamily="34" charset="0"/>
                <a:ea typeface="Tahoma" pitchFamily="34" charset="0"/>
                <a:cs typeface="Tahoma" pitchFamily="34" charset="0"/>
              </a:rPr>
              <a:t>. </a:t>
            </a:r>
            <a:r>
              <a:rPr lang="en-US" sz="2400" b="1" smtClean="0">
                <a:solidFill>
                  <a:schemeClr val="bg1"/>
                </a:solidFill>
                <a:latin typeface="Tahoma" pitchFamily="34" charset="0"/>
                <a:ea typeface="Tahoma" pitchFamily="34" charset="0"/>
                <a:cs typeface="Tahoma" pitchFamily="34" charset="0"/>
              </a:rPr>
              <a:t> </a:t>
            </a:r>
            <a:r>
              <a:rPr lang="en-US" sz="2400" b="1" smtClean="0">
                <a:solidFill>
                  <a:schemeClr val="bg1"/>
                </a:solidFill>
                <a:latin typeface="Tahoma" pitchFamily="34" charset="0"/>
                <a:ea typeface="Tahoma" pitchFamily="34" charset="0"/>
                <a:cs typeface="Tahoma" pitchFamily="34" charset="0"/>
              </a:rPr>
              <a:t>Ph</a:t>
            </a:r>
            <a:r>
              <a:rPr lang="vi-VN" sz="2400" b="1" smtClean="0">
                <a:solidFill>
                  <a:schemeClr val="bg1"/>
                </a:solidFill>
                <a:latin typeface="Tahoma" pitchFamily="34" charset="0"/>
                <a:ea typeface="Tahoma" pitchFamily="34" charset="0"/>
                <a:cs typeface="Tahoma" pitchFamily="34" charset="0"/>
              </a:rPr>
              <a:t>ư</a:t>
            </a:r>
            <a:r>
              <a:rPr lang="en-US" sz="2400" b="1" smtClean="0">
                <a:solidFill>
                  <a:schemeClr val="bg1"/>
                </a:solidFill>
                <a:latin typeface="Tahoma" pitchFamily="34" charset="0"/>
                <a:ea typeface="Tahoma" pitchFamily="34" charset="0"/>
                <a:cs typeface="Tahoma" pitchFamily="34" charset="0"/>
              </a:rPr>
              <a:t>ơng pháp, hình thức tổ chức dạy học</a:t>
            </a:r>
            <a:endParaRPr lang="vi-VN" sz="2400" b="1" smtClean="0">
              <a:solidFill>
                <a:schemeClr val="bg1"/>
              </a:solidFill>
              <a:latin typeface="Tahoma" pitchFamily="34" charset="0"/>
              <a:ea typeface="Tahoma" pitchFamily="34" charset="0"/>
              <a:cs typeface="Tahoma" pitchFamily="34" charset="0"/>
            </a:endParaRPr>
          </a:p>
          <a:p>
            <a:endParaRPr lang="en-US" sz="2400" smtClean="0">
              <a:solidFill>
                <a:srgbClr val="FFFFFF"/>
              </a:solidFill>
            </a:endParaRPr>
          </a:p>
          <a:p>
            <a:endParaRPr lang="vi-VN" sz="2400" b="1" dirty="0">
              <a:solidFill>
                <a:schemeClr val="bg1"/>
              </a:solidFill>
              <a:latin typeface="Tahoma" pitchFamily="34" charset="0"/>
              <a:ea typeface="Tahoma" pitchFamily="34" charset="0"/>
              <a:cs typeface="Tahoma" pitchFamily="34" charset="0"/>
            </a:endParaRPr>
          </a:p>
        </p:txBody>
      </p:sp>
      <p:sp>
        <p:nvSpPr>
          <p:cNvPr id="5" name="Rounded Rectangle 4"/>
          <p:cNvSpPr/>
          <p:nvPr/>
        </p:nvSpPr>
        <p:spPr>
          <a:xfrm>
            <a:off x="266700" y="762000"/>
            <a:ext cx="8610600" cy="1304925"/>
          </a:xfrm>
          <a:prstGeom prst="round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Nhà </a:t>
            </a:r>
            <a:r>
              <a:rPr lang="vi-VN" sz="2000" smtClean="0">
                <a:latin typeface="Times New Roman" pitchFamily="18" charset="0"/>
                <a:cs typeface="Times New Roman" pitchFamily="18" charset="0"/>
              </a:rPr>
              <a:t>trường và giáo viên chủ động trong việc lựa chọn hình thức tổ chức dạy học đối với các nội dung giáo dục ATGT. Tùy điều kiện cụ thể của địa phương, nhà trường và đối tượng học sinh, giáo dục ATGT có thể được thực hiện theo các hình thức sau:</a:t>
            </a:r>
            <a:endParaRPr lang="en-US" sz="2000" smtClean="0">
              <a:latin typeface="Times New Roman" pitchFamily="18" charset="0"/>
              <a:cs typeface="Times New Roman" pitchFamily="18" charset="0"/>
            </a:endParaRPr>
          </a:p>
          <a:p>
            <a:pPr algn="ctr"/>
            <a:endParaRPr lang="en-US" sz="2000" dirty="0">
              <a:latin typeface="Times New Roman" pitchFamily="18" charset="0"/>
              <a:ea typeface="Tahoma" panose="020B0604030504040204" pitchFamily="34" charset="0"/>
              <a:cs typeface="Times New Roman" pitchFamily="18" charset="0"/>
            </a:endParaRPr>
          </a:p>
        </p:txBody>
      </p:sp>
      <p:sp>
        <p:nvSpPr>
          <p:cNvPr id="6" name="Rounded Rectangle 5"/>
          <p:cNvSpPr/>
          <p:nvPr/>
        </p:nvSpPr>
        <p:spPr>
          <a:xfrm>
            <a:off x="266700" y="2209800"/>
            <a:ext cx="8610600" cy="137160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000" b="1" smtClean="0">
                <a:latin typeface="Times New Roman" pitchFamily="18" charset="0"/>
                <a:cs typeface="Times New Roman" pitchFamily="18" charset="0"/>
              </a:rPr>
              <a:t>3</a:t>
            </a:r>
            <a:r>
              <a:rPr lang="en-US" sz="2000" b="1" smtClean="0">
                <a:latin typeface="Times New Roman" pitchFamily="18" charset="0"/>
                <a:cs typeface="Times New Roman" pitchFamily="18" charset="0"/>
              </a:rPr>
              <a:t>.</a:t>
            </a:r>
            <a:r>
              <a:rPr lang="vi-VN" sz="2000" b="1" smtClean="0">
                <a:latin typeface="Times New Roman" pitchFamily="18" charset="0"/>
                <a:cs typeface="Times New Roman" pitchFamily="18" charset="0"/>
              </a:rPr>
              <a:t>1</a:t>
            </a:r>
            <a:r>
              <a:rPr lang="vi-VN" sz="2000" b="1" smtClean="0">
                <a:latin typeface="Times New Roman" pitchFamily="18" charset="0"/>
                <a:cs typeface="Times New Roman" pitchFamily="18" charset="0"/>
              </a:rPr>
              <a:t>. Tích hợp trong các </a:t>
            </a:r>
            <a:r>
              <a:rPr lang="vi-VN" sz="2000" b="1" smtClean="0">
                <a:latin typeface="Times New Roman" pitchFamily="18" charset="0"/>
                <a:cs typeface="Times New Roman" pitchFamily="18" charset="0"/>
              </a:rPr>
              <a:t>môn </a:t>
            </a:r>
            <a:r>
              <a:rPr lang="vi-VN" sz="2000" b="1" smtClean="0">
                <a:latin typeface="Times New Roman" pitchFamily="18" charset="0"/>
                <a:cs typeface="Times New Roman" pitchFamily="18" charset="0"/>
              </a:rPr>
              <a:t>học</a:t>
            </a:r>
            <a:r>
              <a:rPr lang="en-US" sz="2000" b="1" smtClean="0">
                <a:latin typeface="Times New Roman" pitchFamily="18" charset="0"/>
                <a:cs typeface="Times New Roman" pitchFamily="18" charset="0"/>
              </a:rPr>
              <a:t>:</a:t>
            </a:r>
            <a:r>
              <a:rPr lang="vi-VN" sz="2000" b="1" smtClean="0">
                <a:latin typeface="Times New Roman" pitchFamily="18" charset="0"/>
                <a:cs typeface="Times New Roman" pitchFamily="18" charset="0"/>
              </a:rPr>
              <a:t> </a:t>
            </a:r>
            <a:endParaRPr lang="en-US" sz="2000" b="1"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Tùy thuộc vào mục tiêu và nội dung của bài học và yêu cầu cần đạt của bài học/mạch kiến thức, việc tích hợp nội dung giáo dục ATGT được thực hiện theo một trong ba mức độ: toàn phần, bộ phận, liên hệ.</a:t>
            </a:r>
            <a:endParaRPr lang="en-US" sz="2000" smtClean="0">
              <a:latin typeface="Times New Roman" pitchFamily="18" charset="0"/>
              <a:cs typeface="Times New Roman" pitchFamily="18" charset="0"/>
            </a:endParaRPr>
          </a:p>
          <a:p>
            <a:pPr algn="ctr"/>
            <a:endParaRPr lang="en-US" sz="2000" dirty="0">
              <a:latin typeface="Times New Roman" pitchFamily="18" charset="0"/>
              <a:ea typeface="Tahoma" panose="020B0604030504040204" pitchFamily="34" charset="0"/>
              <a:cs typeface="Times New Roman" pitchFamily="18" charset="0"/>
            </a:endParaRPr>
          </a:p>
        </p:txBody>
      </p:sp>
      <p:sp>
        <p:nvSpPr>
          <p:cNvPr id="7" name="Rounded Rectangle 6"/>
          <p:cNvSpPr/>
          <p:nvPr/>
        </p:nvSpPr>
        <p:spPr>
          <a:xfrm>
            <a:off x="266700" y="3733800"/>
            <a:ext cx="8610600" cy="2733675"/>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000" b="1" smtClean="0">
                <a:latin typeface="Times New Roman" pitchFamily="18" charset="0"/>
                <a:cs typeface="Times New Roman" pitchFamily="18" charset="0"/>
              </a:rPr>
              <a:t>3.2</a:t>
            </a:r>
            <a:r>
              <a:rPr lang="vi-VN" sz="2000" b="1" smtClean="0">
                <a:latin typeface="Times New Roman" pitchFamily="18" charset="0"/>
                <a:cs typeface="Times New Roman" pitchFamily="18" charset="0"/>
              </a:rPr>
              <a:t>. Đưa giáo dục ATGT trở thành một nội dung của hoạt động giáo dục ngoài giờ </a:t>
            </a:r>
            <a:r>
              <a:rPr lang="vi-VN" sz="2000" b="1" smtClean="0">
                <a:latin typeface="Times New Roman" pitchFamily="18" charset="0"/>
                <a:cs typeface="Times New Roman" pitchFamily="18" charset="0"/>
              </a:rPr>
              <a:t>lên </a:t>
            </a:r>
            <a:r>
              <a:rPr lang="vi-VN" sz="2000" b="1" smtClean="0">
                <a:latin typeface="Times New Roman" pitchFamily="18" charset="0"/>
                <a:cs typeface="Times New Roman" pitchFamily="18" charset="0"/>
              </a:rPr>
              <a:t>lớp</a:t>
            </a:r>
            <a:endParaRPr lang="en-US" sz="2000" b="1" smtClean="0">
              <a:latin typeface="Times New Roman" pitchFamily="18" charset="0"/>
              <a:cs typeface="Times New Roman" pitchFamily="18" charset="0"/>
            </a:endParaRPr>
          </a:p>
          <a:p>
            <a:r>
              <a:rPr lang="vi-VN" sz="2000" smtClean="0">
                <a:latin typeface="Times New Roman" pitchFamily="18" charset="0"/>
                <a:cs typeface="Times New Roman" pitchFamily="18" charset="0"/>
              </a:rPr>
              <a:t>     - </a:t>
            </a:r>
            <a:r>
              <a:rPr lang="vi-VN" sz="2000" smtClean="0">
                <a:latin typeface="Times New Roman" pitchFamily="18" charset="0"/>
                <a:cs typeface="Times New Roman" pitchFamily="18" charset="0"/>
              </a:rPr>
              <a:t>Lồng ghép vào các hoạt động văn nghệ, câu lạc bộ, sinh hoạt tập thể trong nhà trường.</a:t>
            </a:r>
            <a:endParaRPr lang="en-US" sz="2000" smtClean="0">
              <a:latin typeface="Times New Roman" pitchFamily="18" charset="0"/>
              <a:cs typeface="Times New Roman" pitchFamily="18" charset="0"/>
            </a:endParaRPr>
          </a:p>
          <a:p>
            <a:r>
              <a:rPr lang="vi-VN" sz="2000" smtClean="0">
                <a:latin typeface="Times New Roman" pitchFamily="18" charset="0"/>
                <a:cs typeface="Times New Roman" pitchFamily="18" charset="0"/>
              </a:rPr>
              <a:t>     - </a:t>
            </a:r>
            <a:r>
              <a:rPr lang="vi-VN" sz="2000" smtClean="0">
                <a:latin typeface="Times New Roman" pitchFamily="18" charset="0"/>
                <a:cs typeface="Times New Roman" pitchFamily="18" charset="0"/>
              </a:rPr>
              <a:t>Tổ chức hội thi về ATGT: hiểu biết về ATGT;  vẽ, viết, hùng biện, sáng tác thơ ca, báo chí, tiểu phẩm về đề tài giáo dục ATGT; Thi tuyên truyền viên giỏi về giáo dục ATGT; thi hùng biện về đề tài ATGT; tổ chức các trò chơi về giáo dục ATGT...</a:t>
            </a:r>
            <a:endParaRPr lang="en-US" sz="2000" smtClean="0">
              <a:latin typeface="Times New Roman" pitchFamily="18" charset="0"/>
              <a:cs typeface="Times New Roman" pitchFamily="18" charset="0"/>
            </a:endParaRPr>
          </a:p>
          <a:p>
            <a:pPr algn="ctr"/>
            <a:endParaRPr lang="en-US" sz="2000" dirty="0">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21</a:t>
            </a:fld>
            <a:endParaRPr lang="en-US"/>
          </a:p>
        </p:txBody>
      </p:sp>
      <p:sp>
        <p:nvSpPr>
          <p:cNvPr id="3" name="Rectangle 2"/>
          <p:cNvSpPr/>
          <p:nvPr/>
        </p:nvSpPr>
        <p:spPr>
          <a:xfrm>
            <a:off x="-159" y="111045"/>
            <a:ext cx="9059013" cy="1200329"/>
          </a:xfrm>
          <a:prstGeom prst="rect">
            <a:avLst/>
          </a:prstGeom>
        </p:spPr>
        <p:txBody>
          <a:bodyPr wrap="square">
            <a:spAutoFit/>
          </a:bodyPr>
          <a:lstStyle/>
          <a:p>
            <a:pPr lvl="0"/>
            <a:r>
              <a:rPr lang="en-US" sz="2400" b="1" smtClean="0">
                <a:solidFill>
                  <a:schemeClr val="bg1"/>
                </a:solidFill>
                <a:latin typeface="Tahoma" pitchFamily="34" charset="0"/>
                <a:ea typeface="Tahoma" pitchFamily="34" charset="0"/>
                <a:cs typeface="Tahoma" pitchFamily="34" charset="0"/>
              </a:rPr>
              <a:t>3.  </a:t>
            </a:r>
            <a:r>
              <a:rPr lang="en-US" sz="2400" b="1" smtClean="0">
                <a:solidFill>
                  <a:schemeClr val="bg1"/>
                </a:solidFill>
                <a:latin typeface="Tahoma" pitchFamily="34" charset="0"/>
                <a:ea typeface="Tahoma" pitchFamily="34" charset="0"/>
                <a:cs typeface="Tahoma" pitchFamily="34" charset="0"/>
              </a:rPr>
              <a:t>Ph</a:t>
            </a:r>
            <a:r>
              <a:rPr lang="vi-VN" sz="2400" b="1" smtClean="0">
                <a:solidFill>
                  <a:schemeClr val="bg1"/>
                </a:solidFill>
                <a:latin typeface="Tahoma" pitchFamily="34" charset="0"/>
                <a:ea typeface="Tahoma" pitchFamily="34" charset="0"/>
                <a:cs typeface="Tahoma" pitchFamily="34" charset="0"/>
              </a:rPr>
              <a:t>ư</a:t>
            </a:r>
            <a:r>
              <a:rPr lang="en-US" sz="2400" b="1" smtClean="0">
                <a:solidFill>
                  <a:schemeClr val="bg1"/>
                </a:solidFill>
                <a:latin typeface="Tahoma" pitchFamily="34" charset="0"/>
                <a:ea typeface="Tahoma" pitchFamily="34" charset="0"/>
                <a:cs typeface="Tahoma" pitchFamily="34" charset="0"/>
              </a:rPr>
              <a:t>ơng pháp, hình thức tổ chức dạy học</a:t>
            </a:r>
            <a:endParaRPr lang="vi-VN" sz="2400" b="1" smtClean="0">
              <a:solidFill>
                <a:schemeClr val="bg1"/>
              </a:solidFill>
              <a:latin typeface="Tahoma" pitchFamily="34" charset="0"/>
              <a:ea typeface="Tahoma" pitchFamily="34" charset="0"/>
              <a:cs typeface="Tahoma" pitchFamily="34" charset="0"/>
            </a:endParaRPr>
          </a:p>
          <a:p>
            <a:endParaRPr lang="en-US" sz="2400" smtClean="0">
              <a:solidFill>
                <a:srgbClr val="FFFFFF"/>
              </a:solidFill>
            </a:endParaRPr>
          </a:p>
          <a:p>
            <a:endParaRPr lang="vi-VN" sz="2400" b="1" dirty="0">
              <a:solidFill>
                <a:schemeClr val="bg1"/>
              </a:solidFill>
              <a:latin typeface="Tahoma" pitchFamily="34" charset="0"/>
              <a:ea typeface="Tahoma" pitchFamily="34" charset="0"/>
              <a:cs typeface="Tahoma" pitchFamily="34" charset="0"/>
            </a:endParaRPr>
          </a:p>
        </p:txBody>
      </p:sp>
      <p:sp>
        <p:nvSpPr>
          <p:cNvPr id="5" name="Rounded Rectangle 4"/>
          <p:cNvSpPr/>
          <p:nvPr/>
        </p:nvSpPr>
        <p:spPr>
          <a:xfrm>
            <a:off x="76200" y="914400"/>
            <a:ext cx="8991600" cy="106680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000" b="1" smtClean="0">
                <a:latin typeface="+mj-lt"/>
              </a:rPr>
              <a:t>3.</a:t>
            </a:r>
            <a:r>
              <a:rPr lang="en-US" sz="2000" b="1" smtClean="0">
                <a:latin typeface="Times New Roman" pitchFamily="18" charset="0"/>
                <a:cs typeface="Times New Roman" pitchFamily="18" charset="0"/>
              </a:rPr>
              <a:t>3</a:t>
            </a:r>
            <a:r>
              <a:rPr lang="vi-VN" sz="2000" b="1" smtClean="0">
                <a:latin typeface="+mj-lt"/>
              </a:rPr>
              <a:t>. </a:t>
            </a:r>
            <a:r>
              <a:rPr lang="vi-VN" sz="2000" b="1" smtClean="0">
                <a:latin typeface="+mj-lt"/>
              </a:rPr>
              <a:t>Xây dựng nội dung giáo dục ATGT thành bài học theo các chủ đề cụ thể như các bài học trong sách giáo khoa các môn học và tổ chức dạy học với phương pháp, hình thức như đối với các bài học trong các môn học ở tiểu học.</a:t>
            </a:r>
            <a:endParaRPr lang="en-US" sz="2000" b="1" dirty="0">
              <a:latin typeface="+mj-lt"/>
              <a:ea typeface="Tahoma" panose="020B0604030504040204" pitchFamily="34" charset="0"/>
              <a:cs typeface="Tahoma" panose="020B0604030504040204" pitchFamily="34" charset="0"/>
            </a:endParaRPr>
          </a:p>
        </p:txBody>
      </p:sp>
      <p:sp>
        <p:nvSpPr>
          <p:cNvPr id="6" name="Rounded Rectangle 5"/>
          <p:cNvSpPr/>
          <p:nvPr/>
        </p:nvSpPr>
        <p:spPr>
          <a:xfrm>
            <a:off x="152400" y="2209800"/>
            <a:ext cx="8839200" cy="220980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pPr marL="342900" indent="-342900">
              <a:lnSpc>
                <a:spcPct val="120000"/>
              </a:lnSpc>
              <a:buFont typeface="Wingdings" pitchFamily="2" charset="2"/>
              <a:buChar char="ü"/>
            </a:pPr>
            <a:r>
              <a:rPr lang="en-US" smtClean="0">
                <a:solidFill>
                  <a:schemeClr val="tx1"/>
                </a:solidFill>
                <a:latin typeface="Tahoma" pitchFamily="34" charset="0"/>
                <a:cs typeface="Tahoma" pitchFamily="34" charset="0"/>
              </a:rPr>
              <a:t>Khai thác tối đa tranh tình huống giao thông mỗi bài.</a:t>
            </a:r>
          </a:p>
          <a:p>
            <a:pPr marL="342900" indent="-342900">
              <a:lnSpc>
                <a:spcPct val="120000"/>
              </a:lnSpc>
              <a:buFont typeface="Wingdings" pitchFamily="2" charset="2"/>
              <a:buChar char="ü"/>
            </a:pPr>
            <a:r>
              <a:rPr lang="en-US" smtClean="0">
                <a:solidFill>
                  <a:schemeClr val="tx1"/>
                </a:solidFill>
                <a:latin typeface="Tahoma" pitchFamily="34" charset="0"/>
                <a:cs typeface="Tahoma" pitchFamily="34" charset="0"/>
              </a:rPr>
              <a:t>Tăng cường tính tự chủ của học sinh qua việc đặt câu hỏi cho các em trả lời.</a:t>
            </a:r>
          </a:p>
          <a:p>
            <a:pPr marL="342900" indent="-342900">
              <a:lnSpc>
                <a:spcPct val="120000"/>
              </a:lnSpc>
              <a:buFont typeface="Wingdings" pitchFamily="2" charset="2"/>
              <a:buChar char="ü"/>
            </a:pPr>
            <a:r>
              <a:rPr lang="en-US" smtClean="0">
                <a:solidFill>
                  <a:schemeClr val="tx1"/>
                </a:solidFill>
                <a:latin typeface="Tahoma" pitchFamily="34" charset="0"/>
                <a:cs typeface="Tahoma" pitchFamily="34" charset="0"/>
              </a:rPr>
              <a:t>Tăng cường hoạt động nhóm, hoạt động thực hành.</a:t>
            </a:r>
          </a:p>
          <a:p>
            <a:pPr marL="342900" indent="-342900">
              <a:lnSpc>
                <a:spcPct val="120000"/>
              </a:lnSpc>
              <a:buFont typeface="Wingdings" pitchFamily="2" charset="2"/>
              <a:buChar char="ü"/>
            </a:pPr>
            <a:r>
              <a:rPr lang="en-US" smtClean="0">
                <a:solidFill>
                  <a:schemeClr val="tx1"/>
                </a:solidFill>
                <a:latin typeface="Tahoma" pitchFamily="34" charset="0"/>
                <a:cs typeface="Tahoma" pitchFamily="34" charset="0"/>
              </a:rPr>
              <a:t>Sáng tạo các trò chơi ATGT.</a:t>
            </a:r>
          </a:p>
          <a:p>
            <a:pPr marL="342900" indent="-342900">
              <a:lnSpc>
                <a:spcPct val="120000"/>
              </a:lnSpc>
              <a:buFont typeface="Wingdings" pitchFamily="2" charset="2"/>
              <a:buChar char="ü"/>
            </a:pPr>
            <a:r>
              <a:rPr lang="en-US" smtClean="0">
                <a:solidFill>
                  <a:schemeClr val="tx1"/>
                </a:solidFill>
                <a:latin typeface="Tahoma" pitchFamily="34" charset="0"/>
                <a:cs typeface="Tahoma" pitchFamily="34" charset="0"/>
              </a:rPr>
              <a:t>Tổ chức dạy học trong và ngoài lớp, gắn kết với tình hình giao thông tại địa phương.</a:t>
            </a:r>
            <a:endParaRPr lang="en-US" dirty="0">
              <a:solidFill>
                <a:schemeClr val="tx1"/>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22</a:t>
            </a:fld>
            <a:endParaRPr lang="en-US"/>
          </a:p>
        </p:txBody>
      </p:sp>
      <p:sp>
        <p:nvSpPr>
          <p:cNvPr id="4" name="Rectangle 3"/>
          <p:cNvSpPr/>
          <p:nvPr/>
        </p:nvSpPr>
        <p:spPr>
          <a:xfrm>
            <a:off x="0" y="57150"/>
            <a:ext cx="9144000" cy="446276"/>
          </a:xfrm>
          <a:prstGeom prst="rect">
            <a:avLst/>
          </a:prstGeom>
        </p:spPr>
        <p:txBody>
          <a:bodyPr wrap="square">
            <a:spAutoFit/>
          </a:bodyPr>
          <a:lstStyle/>
          <a:p>
            <a:pPr lvl="0"/>
            <a:r>
              <a:rPr lang="en-US" sz="2300" b="1" smtClean="0">
                <a:solidFill>
                  <a:schemeClr val="bg1"/>
                </a:solidFill>
                <a:latin typeface="Tahoma" pitchFamily="34" charset="0"/>
                <a:ea typeface="Tahoma" pitchFamily="34" charset="0"/>
                <a:cs typeface="Tahoma" pitchFamily="34" charset="0"/>
              </a:rPr>
              <a:t>4. </a:t>
            </a:r>
            <a:r>
              <a:rPr lang="vi-VN" sz="2300" b="1" smtClean="0">
                <a:solidFill>
                  <a:schemeClr val="bg1"/>
                </a:solidFill>
                <a:latin typeface="Tahoma" pitchFamily="34" charset="0"/>
                <a:ea typeface="Tahoma" pitchFamily="34" charset="0"/>
                <a:cs typeface="Tahoma" pitchFamily="34" charset="0"/>
              </a:rPr>
              <a:t>Một số lưu ý về phương pháp dạy học nội dung GD ATGT</a:t>
            </a:r>
            <a:endParaRPr lang="vi-VN" sz="2300" b="1" smtClean="0">
              <a:solidFill>
                <a:schemeClr val="bg1"/>
              </a:solidFill>
              <a:latin typeface="Tahoma" pitchFamily="34" charset="0"/>
              <a:ea typeface="Tahoma" pitchFamily="34" charset="0"/>
              <a:cs typeface="Tahoma" pitchFamily="34" charset="0"/>
            </a:endParaRPr>
          </a:p>
        </p:txBody>
      </p:sp>
      <p:sp>
        <p:nvSpPr>
          <p:cNvPr id="6" name="Rounded Rectangle 5"/>
          <p:cNvSpPr/>
          <p:nvPr/>
        </p:nvSpPr>
        <p:spPr>
          <a:xfrm>
            <a:off x="228600" y="990600"/>
            <a:ext cx="8610600" cy="53340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200" b="1" smtClean="0">
                <a:latin typeface="+mj-lt"/>
              </a:rPr>
              <a:t>4.1</a:t>
            </a:r>
            <a:r>
              <a:rPr lang="vi-VN" sz="2200" b="1" smtClean="0">
                <a:latin typeface="+mj-lt"/>
              </a:rPr>
              <a:t>. Đối với các dạng bài có nội dung tích hợp giáo dục ATGT</a:t>
            </a:r>
            <a:endParaRPr lang="en-US" sz="2200" b="1" smtClean="0">
              <a:latin typeface="+mj-lt"/>
            </a:endParaRPr>
          </a:p>
          <a:p>
            <a:endParaRPr lang="en-US" sz="2200" b="1" dirty="0">
              <a:latin typeface="+mj-lt"/>
              <a:ea typeface="Tahoma" panose="020B0604030504040204" pitchFamily="34" charset="0"/>
              <a:cs typeface="Tahoma" panose="020B0604030504040204" pitchFamily="34" charset="0"/>
            </a:endParaRPr>
          </a:p>
        </p:txBody>
      </p:sp>
      <p:sp>
        <p:nvSpPr>
          <p:cNvPr id="8" name="Rounded Rectangle 7"/>
          <p:cNvSpPr/>
          <p:nvPr/>
        </p:nvSpPr>
        <p:spPr>
          <a:xfrm>
            <a:off x="152400" y="1949450"/>
            <a:ext cx="8991600" cy="360045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pPr>
              <a:lnSpc>
                <a:spcPts val="2600"/>
              </a:lnSpc>
            </a:pPr>
            <a:r>
              <a:rPr lang="vi-VN" sz="2200" b="1" i="1" smtClean="0">
                <a:latin typeface="+mj-lt"/>
              </a:rPr>
              <a:t>4.1.1</a:t>
            </a:r>
            <a:r>
              <a:rPr lang="vi-VN" sz="2200" smtClean="0">
                <a:latin typeface="+mj-lt"/>
              </a:rPr>
              <a:t>.  </a:t>
            </a:r>
            <a:r>
              <a:rPr lang="vi-VN" sz="2200" b="1" i="1" smtClean="0">
                <a:latin typeface="+mj-lt"/>
              </a:rPr>
              <a:t>Dạng </a:t>
            </a:r>
            <a:r>
              <a:rPr lang="vi-VN" sz="2200" b="1" i="1" smtClean="0">
                <a:latin typeface="+mj-lt"/>
              </a:rPr>
              <a:t>bài học tích hợp nội dung giáo dục ATGT ở </a:t>
            </a:r>
            <a:r>
              <a:rPr lang="vi-VN" sz="2200" b="1" i="1" smtClean="0">
                <a:solidFill>
                  <a:srgbClr val="FF0000"/>
                </a:solidFill>
                <a:latin typeface="+mj-lt"/>
              </a:rPr>
              <a:t>mức độ </a:t>
            </a:r>
            <a:r>
              <a:rPr lang="vi-VN" sz="2200" b="1" i="1" smtClean="0">
                <a:solidFill>
                  <a:srgbClr val="FF0000"/>
                </a:solidFill>
                <a:latin typeface="+mj-lt"/>
              </a:rPr>
              <a:t>bộ </a:t>
            </a:r>
            <a:r>
              <a:rPr lang="vi-VN" sz="2200" b="1" i="1" smtClean="0">
                <a:solidFill>
                  <a:srgbClr val="FF0000"/>
                </a:solidFill>
                <a:latin typeface="+mj-lt"/>
              </a:rPr>
              <a:t>phận</a:t>
            </a:r>
          </a:p>
          <a:p>
            <a:pPr>
              <a:lnSpc>
                <a:spcPts val="2600"/>
              </a:lnSpc>
            </a:pPr>
            <a:r>
              <a:rPr lang="vi-VN" sz="2200" smtClean="0">
                <a:latin typeface="+mj-lt"/>
              </a:rPr>
              <a:t> </a:t>
            </a:r>
            <a:r>
              <a:rPr lang="vi-VN" sz="2200" smtClean="0">
                <a:latin typeface="+mj-lt"/>
              </a:rPr>
              <a:t>       -  </a:t>
            </a:r>
            <a:r>
              <a:rPr lang="vi-VN" sz="2200" smtClean="0">
                <a:latin typeface="+mj-lt"/>
              </a:rPr>
              <a:t>Khi chuẩn bị bài dạy, giáo viên cần nghiên cứu kĩ nội dung bài học; xác định nội dung giáo dục ATGT tích hợp vào nội dung bài học là gì; thông qua hoạt động dạy học nào; cần chuẩn bị thêm tư liệu, đồ dạy học gì để việc giáo dục ATGT đạt hiệu quả.</a:t>
            </a:r>
            <a:endParaRPr lang="en-US" sz="2200" smtClean="0">
              <a:latin typeface="+mj-lt"/>
            </a:endParaRPr>
          </a:p>
          <a:p>
            <a:pPr>
              <a:lnSpc>
                <a:spcPts val="2600"/>
              </a:lnSpc>
            </a:pPr>
            <a:r>
              <a:rPr lang="vi-VN" sz="2200" smtClean="0">
                <a:latin typeface="+mj-lt"/>
              </a:rPr>
              <a:t> </a:t>
            </a:r>
            <a:r>
              <a:rPr lang="vi-VN" sz="2200" smtClean="0">
                <a:latin typeface="+mj-lt"/>
              </a:rPr>
              <a:t>       -  </a:t>
            </a:r>
            <a:r>
              <a:rPr lang="vi-VN" sz="2200" smtClean="0">
                <a:latin typeface="+mj-lt"/>
              </a:rPr>
              <a:t>Khi tổ chức dạy học, giáo viên tiến hành các hoạt động dạy học đảm bảo đúng theo yêu cầu bộ môn đồng thời  lưu ý giúp học sinh hiểu, cảm nhận đầy đủ và sâu sắc phần nội dung bài học có liên quan đến giáo dục ATGT  một cách nhẹ nhàng, phù hợp  và đạt mục tiêu của  </a:t>
            </a:r>
            <a:r>
              <a:rPr lang="vi-VN" sz="2200" smtClean="0">
                <a:latin typeface="+mj-lt"/>
              </a:rPr>
              <a:t>bài </a:t>
            </a:r>
            <a:r>
              <a:rPr lang="vi-VN" sz="2200" smtClean="0">
                <a:latin typeface="+mj-lt"/>
              </a:rPr>
              <a:t>học.</a:t>
            </a:r>
            <a:endParaRPr lang="en-US" sz="2200" smtClean="0">
              <a:latin typeface="+mj-lt"/>
            </a:endParaRPr>
          </a:p>
          <a:p>
            <a:pPr algn="ctr">
              <a:buFontTx/>
              <a:buChar char="-"/>
            </a:pPr>
            <a:endParaRPr lang="en-US" sz="2200" dirty="0">
              <a:latin typeface="+mj-lt"/>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23</a:t>
            </a:fld>
            <a:endParaRPr lang="en-US"/>
          </a:p>
        </p:txBody>
      </p:sp>
      <p:sp>
        <p:nvSpPr>
          <p:cNvPr id="4" name="Rounded Rectangle 3"/>
          <p:cNvSpPr/>
          <p:nvPr/>
        </p:nvSpPr>
        <p:spPr>
          <a:xfrm>
            <a:off x="152400" y="4572000"/>
            <a:ext cx="8991600" cy="198120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200" b="1" i="1" smtClean="0">
                <a:latin typeface="+mj-lt"/>
              </a:rPr>
              <a:t>4.1.3. </a:t>
            </a:r>
            <a:r>
              <a:rPr lang="vi-VN" sz="2200" b="1" i="1" smtClean="0">
                <a:latin typeface="+mj-lt"/>
              </a:rPr>
              <a:t>Dạng bài học tích hợp nội dung giáo dục ATGT ở </a:t>
            </a:r>
            <a:r>
              <a:rPr lang="vi-VN" sz="2200" b="1" i="1" smtClean="0">
                <a:solidFill>
                  <a:srgbClr val="FF0000"/>
                </a:solidFill>
                <a:latin typeface="+mj-lt"/>
              </a:rPr>
              <a:t>mức độ </a:t>
            </a:r>
            <a:r>
              <a:rPr lang="vi-VN" sz="2200" b="1" i="1" smtClean="0">
                <a:solidFill>
                  <a:srgbClr val="FF0000"/>
                </a:solidFill>
                <a:latin typeface="+mj-lt"/>
              </a:rPr>
              <a:t>toàn </a:t>
            </a:r>
            <a:r>
              <a:rPr lang="vi-VN" sz="2200" b="1" i="1" smtClean="0">
                <a:solidFill>
                  <a:srgbClr val="FF0000"/>
                </a:solidFill>
                <a:latin typeface="+mj-lt"/>
              </a:rPr>
              <a:t>phần</a:t>
            </a:r>
            <a:endParaRPr lang="en-US" sz="2200" b="1" i="1" smtClean="0">
              <a:latin typeface="+mj-lt"/>
            </a:endParaRPr>
          </a:p>
          <a:p>
            <a:r>
              <a:rPr lang="vi-VN" sz="2200" smtClean="0">
                <a:latin typeface="+mj-lt"/>
              </a:rPr>
              <a:t>    Khi chuẩn bị bài dạy và tổ chức dạy học, giáo viên thiết kế và tiến hành các hoạt động dạy học đảm bảo đúng theo yêu cầu của bộ môn và đạt được mục tiêu của bài học.</a:t>
            </a:r>
            <a:endParaRPr lang="en-US" sz="2200" smtClean="0">
              <a:latin typeface="+mj-lt"/>
            </a:endParaRPr>
          </a:p>
          <a:p>
            <a:pPr algn="ctr">
              <a:buFontTx/>
              <a:buChar char="-"/>
            </a:pPr>
            <a:endParaRPr lang="en-US" sz="2200" dirty="0">
              <a:latin typeface="+mj-lt"/>
              <a:ea typeface="Tahoma" panose="020B0604030504040204" pitchFamily="34" charset="0"/>
              <a:cs typeface="Tahoma" panose="020B0604030504040204" pitchFamily="34" charset="0"/>
            </a:endParaRPr>
          </a:p>
        </p:txBody>
      </p:sp>
      <p:sp>
        <p:nvSpPr>
          <p:cNvPr id="5" name="Rounded Rectangle 4"/>
          <p:cNvSpPr/>
          <p:nvPr/>
        </p:nvSpPr>
        <p:spPr>
          <a:xfrm>
            <a:off x="142875" y="609600"/>
            <a:ext cx="8839200" cy="381000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200" smtClean="0">
                <a:latin typeface="+mj-lt"/>
              </a:rPr>
              <a:t> </a:t>
            </a:r>
            <a:r>
              <a:rPr lang="vi-VN" sz="2200" b="1" i="1" smtClean="0">
                <a:latin typeface="+mj-lt"/>
              </a:rPr>
              <a:t>4.1.2. Dạng </a:t>
            </a:r>
            <a:r>
              <a:rPr lang="vi-VN" sz="2200" b="1" i="1" smtClean="0">
                <a:latin typeface="+mj-lt"/>
              </a:rPr>
              <a:t>bài học tích hợp nội dung giáo dục ATGT ở </a:t>
            </a:r>
            <a:r>
              <a:rPr lang="vi-VN" sz="2200" b="1" i="1" smtClean="0">
                <a:solidFill>
                  <a:srgbClr val="FF0000"/>
                </a:solidFill>
                <a:latin typeface="+mj-lt"/>
              </a:rPr>
              <a:t>mức độ </a:t>
            </a:r>
            <a:r>
              <a:rPr lang="vi-VN" sz="2200" b="1" i="1" smtClean="0">
                <a:solidFill>
                  <a:srgbClr val="FF0000"/>
                </a:solidFill>
                <a:latin typeface="+mj-lt"/>
              </a:rPr>
              <a:t>liên </a:t>
            </a:r>
            <a:r>
              <a:rPr lang="vi-VN" sz="2200" b="1" i="1" smtClean="0">
                <a:solidFill>
                  <a:srgbClr val="FF0000"/>
                </a:solidFill>
                <a:latin typeface="+mj-lt"/>
              </a:rPr>
              <a:t>hệ</a:t>
            </a:r>
            <a:endParaRPr lang="en-US" sz="2200" b="1" i="1" smtClean="0">
              <a:solidFill>
                <a:srgbClr val="FF0000"/>
              </a:solidFill>
              <a:latin typeface="+mj-lt"/>
            </a:endParaRPr>
          </a:p>
          <a:p>
            <a:r>
              <a:rPr lang="vi-VN" sz="2200" smtClean="0">
                <a:latin typeface="+mj-lt"/>
              </a:rPr>
              <a:t>     </a:t>
            </a:r>
            <a:r>
              <a:rPr lang="vi-VN" sz="2200" smtClean="0">
                <a:latin typeface="+mj-lt"/>
              </a:rPr>
              <a:t>- </a:t>
            </a:r>
            <a:r>
              <a:rPr lang="vi-VN" sz="2200" smtClean="0">
                <a:latin typeface="+mj-lt"/>
              </a:rPr>
              <a:t>Khi chuẩn bị bài dạy, giáo viên cần có ý thức tích hợp, đưa ra những vấn đề gợi mở, liên hệ nhằm giáo dục cho học sinh hiểu biết về năng lượng, có kĩ năng sống và học tập trong môi trường phát triển bền vững. </a:t>
            </a:r>
            <a:endParaRPr lang="en-US" sz="2200" smtClean="0">
              <a:latin typeface="+mj-lt"/>
            </a:endParaRPr>
          </a:p>
          <a:p>
            <a:r>
              <a:rPr lang="vi-VN" sz="2200" smtClean="0">
                <a:latin typeface="+mj-lt"/>
              </a:rPr>
              <a:t>     </a:t>
            </a:r>
            <a:r>
              <a:rPr lang="vi-VN" sz="2200" smtClean="0">
                <a:latin typeface="+mj-lt"/>
              </a:rPr>
              <a:t>- </a:t>
            </a:r>
            <a:r>
              <a:rPr lang="vi-VN" sz="2200" smtClean="0">
                <a:latin typeface="+mj-lt"/>
              </a:rPr>
              <a:t>Khi tổ chức dạy học, giáo viên tiến hành các hoạt động dạy học đảm bảo đúng theo yêu cầu bộ môn đồng thời  lưu ý liên hệ, bổ sung kiến thức giáo dục ATGT một cách tự nhiên, phù hợp với trình độ nhận thức, khả năng hành động của học sinh. Tránh lan man, sa đà, gượng ép, ảnh hưởng đến việc thực hiện mục tiêu của bài học.</a:t>
            </a:r>
            <a:endParaRPr lang="en-US" sz="2200" smtClean="0">
              <a:latin typeface="+mj-lt"/>
            </a:endParaRPr>
          </a:p>
          <a:p>
            <a:pPr lvl="8" algn="ctr">
              <a:buFontTx/>
              <a:buChar char="-"/>
            </a:pPr>
            <a:endParaRPr lang="en-US" sz="2200" smtClean="0">
              <a:latin typeface="+mj-lt"/>
            </a:endParaRPr>
          </a:p>
          <a:p>
            <a:pPr algn="ctr"/>
            <a:endParaRPr lang="en-US" sz="2200" dirty="0">
              <a:latin typeface="+mj-lt"/>
              <a:ea typeface="Tahoma" panose="020B0604030504040204" pitchFamily="34" charset="0"/>
              <a:cs typeface="Tahoma" panose="020B0604030504040204" pitchFamily="34" charset="0"/>
            </a:endParaRPr>
          </a:p>
        </p:txBody>
      </p:sp>
      <p:sp>
        <p:nvSpPr>
          <p:cNvPr id="6" name="Rectangle 5"/>
          <p:cNvSpPr/>
          <p:nvPr/>
        </p:nvSpPr>
        <p:spPr>
          <a:xfrm>
            <a:off x="0" y="57150"/>
            <a:ext cx="9144000" cy="446276"/>
          </a:xfrm>
          <a:prstGeom prst="rect">
            <a:avLst/>
          </a:prstGeom>
        </p:spPr>
        <p:txBody>
          <a:bodyPr wrap="square">
            <a:spAutoFit/>
          </a:bodyPr>
          <a:lstStyle/>
          <a:p>
            <a:pPr lvl="0"/>
            <a:r>
              <a:rPr lang="en-US" sz="2300" b="1" smtClean="0">
                <a:solidFill>
                  <a:schemeClr val="bg1"/>
                </a:solidFill>
                <a:latin typeface="Tahoma" pitchFamily="34" charset="0"/>
                <a:ea typeface="Tahoma" pitchFamily="34" charset="0"/>
                <a:cs typeface="Tahoma" pitchFamily="34" charset="0"/>
              </a:rPr>
              <a:t>4. </a:t>
            </a:r>
            <a:r>
              <a:rPr lang="vi-VN" sz="2300" b="1" smtClean="0">
                <a:solidFill>
                  <a:schemeClr val="bg1"/>
                </a:solidFill>
                <a:latin typeface="Tahoma" pitchFamily="34" charset="0"/>
                <a:ea typeface="Tahoma" pitchFamily="34" charset="0"/>
                <a:cs typeface="Tahoma" pitchFamily="34" charset="0"/>
              </a:rPr>
              <a:t>Một số lưu ý về phương pháp dạy học nội dung GD ATGT</a:t>
            </a:r>
            <a:endParaRPr lang="vi-VN" sz="2300" b="1" smtClean="0">
              <a:solidFill>
                <a:schemeClr val="bg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z="1900" smtClean="0"/>
              <a:pPr/>
              <a:t>24</a:t>
            </a:fld>
            <a:endParaRPr lang="en-US" sz="1900"/>
          </a:p>
        </p:txBody>
      </p:sp>
      <p:pic>
        <p:nvPicPr>
          <p:cNvPr id="54274" name="Picture 2"/>
          <p:cNvPicPr>
            <a:picLocks noChangeAspect="1" noChangeArrowheads="1"/>
          </p:cNvPicPr>
          <p:nvPr/>
        </p:nvPicPr>
        <p:blipFill>
          <a:blip r:embed="rId2"/>
          <a:srcRect l="26042" t="18518" r="58333" b="6667"/>
          <a:stretch>
            <a:fillRect/>
          </a:stretch>
        </p:blipFill>
        <p:spPr bwMode="auto">
          <a:xfrm>
            <a:off x="2133600" y="587190"/>
            <a:ext cx="4583317" cy="6172200"/>
          </a:xfrm>
          <a:prstGeom prst="rect">
            <a:avLst/>
          </a:prstGeom>
          <a:noFill/>
          <a:ln w="9525">
            <a:noFill/>
            <a:miter lim="800000"/>
            <a:headEnd/>
            <a:tailEnd/>
          </a:ln>
          <a:effectLst/>
        </p:spPr>
      </p:pic>
      <p:sp>
        <p:nvSpPr>
          <p:cNvPr id="4" name="Rectangle 3"/>
          <p:cNvSpPr/>
          <p:nvPr/>
        </p:nvSpPr>
        <p:spPr>
          <a:xfrm>
            <a:off x="2931460" y="6096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5" name="TextBox 4"/>
          <p:cNvSpPr txBox="1"/>
          <p:nvPr/>
        </p:nvSpPr>
        <p:spPr>
          <a:xfrm>
            <a:off x="0" y="71720"/>
            <a:ext cx="9144000" cy="384721"/>
          </a:xfrm>
          <a:prstGeom prst="rect">
            <a:avLst/>
          </a:prstGeom>
          <a:noFill/>
        </p:spPr>
        <p:txBody>
          <a:bodyPr wrap="square" rtlCol="0">
            <a:spAutoFit/>
          </a:bodyPr>
          <a:lstStyle/>
          <a:p>
            <a:pPr algn="ctr"/>
            <a:r>
              <a:rPr lang="vi-VN" sz="1900" b="1" smtClean="0">
                <a:solidFill>
                  <a:schemeClr val="bg1"/>
                </a:solidFill>
              </a:rPr>
              <a:t>Phụ lục 1: Nội dung, địa chỉ tích hợp giáo dục ATGT trong một số môn học</a:t>
            </a:r>
            <a:endParaRPr lang="en-US" sz="1900" b="1">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25</a:t>
            </a:fld>
            <a:endParaRPr lang="en-US"/>
          </a:p>
        </p:txBody>
      </p:sp>
      <p:sp>
        <p:nvSpPr>
          <p:cNvPr id="5" name="Rounded Rectangle 4"/>
          <p:cNvSpPr/>
          <p:nvPr/>
        </p:nvSpPr>
        <p:spPr>
          <a:xfrm>
            <a:off x="152400" y="685800"/>
            <a:ext cx="8839200" cy="53340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200" b="1" smtClean="0">
                <a:latin typeface="+mj-lt"/>
              </a:rPr>
              <a:t>4.2. </a:t>
            </a:r>
            <a:r>
              <a:rPr lang="vi-VN" sz="2200" b="1" smtClean="0">
                <a:latin typeface="+mj-lt"/>
              </a:rPr>
              <a:t>Đối với hoạt động tập thể, hoạt động giáo dục ngoài giờ </a:t>
            </a:r>
            <a:r>
              <a:rPr lang="vi-VN" sz="2200" b="1" smtClean="0">
                <a:latin typeface="+mj-lt"/>
              </a:rPr>
              <a:t>lên </a:t>
            </a:r>
            <a:r>
              <a:rPr lang="vi-VN" sz="2200" b="1" smtClean="0">
                <a:latin typeface="+mj-lt"/>
              </a:rPr>
              <a:t>lớp</a:t>
            </a:r>
          </a:p>
          <a:p>
            <a:endParaRPr lang="en-US" sz="2200" b="1" smtClean="0">
              <a:latin typeface="+mj-lt"/>
            </a:endParaRPr>
          </a:p>
          <a:p>
            <a:endParaRPr lang="en-US" sz="2200" b="1" dirty="0">
              <a:latin typeface="+mj-lt"/>
              <a:ea typeface="Tahoma" panose="020B0604030504040204" pitchFamily="34" charset="0"/>
              <a:cs typeface="Tahoma" panose="020B0604030504040204" pitchFamily="34" charset="0"/>
            </a:endParaRPr>
          </a:p>
        </p:txBody>
      </p:sp>
      <p:sp>
        <p:nvSpPr>
          <p:cNvPr id="6" name="Rounded Rectangle 5"/>
          <p:cNvSpPr/>
          <p:nvPr/>
        </p:nvSpPr>
        <p:spPr>
          <a:xfrm>
            <a:off x="152400" y="1295400"/>
            <a:ext cx="8839200" cy="53340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200" b="1" smtClean="0">
                <a:latin typeface="+mj-lt"/>
              </a:rPr>
              <a:t>4.3. Tổ </a:t>
            </a:r>
            <a:r>
              <a:rPr lang="vi-VN" sz="2200" b="1" smtClean="0">
                <a:latin typeface="+mj-lt"/>
              </a:rPr>
              <a:t>chức dạy học nội dung giáo dục ATGT như một bài học </a:t>
            </a:r>
            <a:r>
              <a:rPr lang="vi-VN" sz="2200" b="1" smtClean="0">
                <a:latin typeface="+mj-lt"/>
              </a:rPr>
              <a:t>cụ </a:t>
            </a:r>
            <a:r>
              <a:rPr lang="vi-VN" sz="2200" b="1" smtClean="0">
                <a:latin typeface="+mj-lt"/>
              </a:rPr>
              <a:t>thể</a:t>
            </a:r>
            <a:endParaRPr lang="en-US" sz="2000" dirty="0">
              <a:latin typeface="+mj-lt"/>
              <a:ea typeface="Tahoma" panose="020B0604030504040204" pitchFamily="34" charset="0"/>
              <a:cs typeface="Tahoma" panose="020B0604030504040204" pitchFamily="34" charset="0"/>
            </a:endParaRPr>
          </a:p>
        </p:txBody>
      </p:sp>
      <p:sp>
        <p:nvSpPr>
          <p:cNvPr id="7" name="Rectangle 6"/>
          <p:cNvSpPr/>
          <p:nvPr/>
        </p:nvSpPr>
        <p:spPr>
          <a:xfrm>
            <a:off x="0" y="57150"/>
            <a:ext cx="9144000" cy="446276"/>
          </a:xfrm>
          <a:prstGeom prst="rect">
            <a:avLst/>
          </a:prstGeom>
        </p:spPr>
        <p:txBody>
          <a:bodyPr wrap="square">
            <a:spAutoFit/>
          </a:bodyPr>
          <a:lstStyle/>
          <a:p>
            <a:pPr lvl="0"/>
            <a:r>
              <a:rPr lang="en-US" sz="2300" b="1" smtClean="0">
                <a:solidFill>
                  <a:schemeClr val="bg1"/>
                </a:solidFill>
                <a:latin typeface="Tahoma" pitchFamily="34" charset="0"/>
                <a:ea typeface="Tahoma" pitchFamily="34" charset="0"/>
                <a:cs typeface="Tahoma" pitchFamily="34" charset="0"/>
              </a:rPr>
              <a:t>4. </a:t>
            </a:r>
            <a:r>
              <a:rPr lang="vi-VN" sz="2300" b="1" smtClean="0">
                <a:solidFill>
                  <a:schemeClr val="bg1"/>
                </a:solidFill>
                <a:latin typeface="Tahoma" pitchFamily="34" charset="0"/>
                <a:ea typeface="Tahoma" pitchFamily="34" charset="0"/>
                <a:cs typeface="Tahoma" pitchFamily="34" charset="0"/>
              </a:rPr>
              <a:t>Một số lưu ý về phương pháp dạy học nội dung GD ATGT</a:t>
            </a:r>
            <a:endParaRPr lang="vi-VN" sz="2300" b="1" smtClean="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114300" y="2971800"/>
            <a:ext cx="8915400" cy="3286125"/>
          </a:xfrm>
          <a:prstGeom prst="round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000" smtClean="0">
                <a:latin typeface="+mj-lt"/>
              </a:rPr>
              <a:t>    </a:t>
            </a:r>
            <a:r>
              <a:rPr lang="vi-VN" sz="2000" smtClean="0">
                <a:latin typeface="+mj-lt"/>
              </a:rPr>
              <a:t>- Chú trọng </a:t>
            </a:r>
            <a:r>
              <a:rPr lang="vi-VN" sz="2000" smtClean="0">
                <a:latin typeface="+mj-lt"/>
              </a:rPr>
              <a:t>đến </a:t>
            </a:r>
            <a:r>
              <a:rPr lang="vi-VN" sz="2000" smtClean="0">
                <a:latin typeface="+mj-lt"/>
              </a:rPr>
              <a:t>việc </a:t>
            </a:r>
            <a:r>
              <a:rPr lang="vi-VN" sz="2000" smtClean="0">
                <a:latin typeface="+mj-lt"/>
              </a:rPr>
              <a:t>hướng dẫn học sinh học tập độc lập và hợp tác để đạt được các mục tiêu bài học với việc tổ chức các hoạt động: trải nghiệm, quan sát đối tượng học tập (tranh ảnh, mô hình vật thật, môi trường xung quanh), đọc thông tin...để khám phá kiến thức, hình thành kĩ năng.</a:t>
            </a:r>
            <a:endParaRPr lang="en-US" sz="2000" smtClean="0">
              <a:latin typeface="+mj-lt"/>
            </a:endParaRPr>
          </a:p>
          <a:p>
            <a:r>
              <a:rPr lang="vi-VN" sz="2000" smtClean="0">
                <a:latin typeface="+mj-lt"/>
              </a:rPr>
              <a:t>    - Đặc biệt quan tâm khai thác vốn sống của học sinh và sự liên hệ chặt chẽ giữa kiến thức đã học với môi trường sống của học sinh. Chú trọng việc áp dụng kiến thức, kĩ năng tham gia giao thông an toàn và văn hóa giao thông vào thực tế.</a:t>
            </a:r>
            <a:endParaRPr lang="en-US" sz="2000" smtClean="0">
              <a:latin typeface="+mj-lt"/>
            </a:endParaRPr>
          </a:p>
          <a:p>
            <a:r>
              <a:rPr lang="vi-VN" sz="2000" smtClean="0">
                <a:latin typeface="+mj-lt"/>
              </a:rPr>
              <a:t>    - Quan tâm tới tính tương tác của các bài học về giáo dục ATGT vì qua học tập nội dung giáo dục ATGT, học sinh không chỉ được tương tác với giáo viên mà còn với cả phụ huynh và cộng đồng.</a:t>
            </a:r>
            <a:endParaRPr lang="en-US" sz="2000" smtClean="0">
              <a:latin typeface="+mj-lt"/>
            </a:endParaRPr>
          </a:p>
          <a:p>
            <a:r>
              <a:rPr lang="vi-VN" sz="2000" smtClean="0">
                <a:latin typeface="+mj-lt"/>
              </a:rPr>
              <a:t> </a:t>
            </a:r>
            <a:endParaRPr lang="en-US" sz="2000" smtClean="0">
              <a:latin typeface="+mj-lt"/>
            </a:endParaRPr>
          </a:p>
          <a:p>
            <a:pPr algn="ctr">
              <a:buFontTx/>
              <a:buChar char="-"/>
            </a:pPr>
            <a:endParaRPr lang="en-US" sz="2000" dirty="0">
              <a:latin typeface="+mj-lt"/>
              <a:ea typeface="Tahoma" panose="020B0604030504040204" pitchFamily="34" charset="0"/>
              <a:cs typeface="Tahoma" panose="020B0604030504040204" pitchFamily="34" charset="0"/>
            </a:endParaRPr>
          </a:p>
        </p:txBody>
      </p:sp>
      <p:sp>
        <p:nvSpPr>
          <p:cNvPr id="11" name="Rounded Rectangle 10"/>
          <p:cNvSpPr/>
          <p:nvPr/>
        </p:nvSpPr>
        <p:spPr>
          <a:xfrm>
            <a:off x="152400" y="1943100"/>
            <a:ext cx="8839200" cy="1066800"/>
          </a:xfrm>
          <a:prstGeom prst="round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000" i="1" smtClean="0">
                <a:latin typeface="+mj-lt"/>
              </a:rPr>
              <a:t>Phương pháp và hình thức tổ chức dạy học bài học nội dung giáo dục ATGT được thực hiện như với các bài học môn Tự nhiên và Xã hội, môn Khoa học, môn Đạo đức...Phương pháp dạy học cần tập trung một số </a:t>
            </a:r>
            <a:r>
              <a:rPr lang="vi-VN" sz="2000" i="1" smtClean="0">
                <a:latin typeface="+mj-lt"/>
              </a:rPr>
              <a:t>vấn </a:t>
            </a:r>
            <a:r>
              <a:rPr lang="vi-VN" sz="2000" i="1" smtClean="0">
                <a:latin typeface="+mj-lt"/>
              </a:rPr>
              <a:t>đề:</a:t>
            </a:r>
            <a:endParaRPr lang="en-US" sz="2000" i="1" dirty="0">
              <a:latin typeface="+mj-lt"/>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26</a:t>
            </a:fld>
            <a:endParaRPr lang="en-US"/>
          </a:p>
        </p:txBody>
      </p:sp>
      <p:pic>
        <p:nvPicPr>
          <p:cNvPr id="49154" name="Picture 2" descr="C:\Users\Admin\Desktop\Tập huấn ATGT - Sở GD\yeu cau can dat\lop 1.jpg"/>
          <p:cNvPicPr>
            <a:picLocks noChangeAspect="1" noChangeArrowheads="1"/>
          </p:cNvPicPr>
          <p:nvPr/>
        </p:nvPicPr>
        <p:blipFill>
          <a:blip r:embed="rId2"/>
          <a:srcRect/>
          <a:stretch>
            <a:fillRect/>
          </a:stretch>
        </p:blipFill>
        <p:spPr bwMode="auto">
          <a:xfrm>
            <a:off x="1905000" y="575235"/>
            <a:ext cx="5486400" cy="6248400"/>
          </a:xfrm>
          <a:prstGeom prst="rect">
            <a:avLst/>
          </a:prstGeom>
          <a:noFill/>
        </p:spPr>
      </p:pic>
      <p:sp>
        <p:nvSpPr>
          <p:cNvPr id="4" name="TextBox 3"/>
          <p:cNvSpPr txBox="1"/>
          <p:nvPr/>
        </p:nvSpPr>
        <p:spPr>
          <a:xfrm>
            <a:off x="0" y="0"/>
            <a:ext cx="9144000" cy="523220"/>
          </a:xfrm>
          <a:prstGeom prst="rect">
            <a:avLst/>
          </a:prstGeom>
          <a:noFill/>
        </p:spPr>
        <p:txBody>
          <a:bodyPr wrap="square" rtlCol="0">
            <a:spAutoFit/>
          </a:bodyPr>
          <a:lstStyle/>
          <a:p>
            <a:pPr algn="ctr"/>
            <a:r>
              <a:rPr lang="vi-VN" sz="2800" smtClean="0">
                <a:solidFill>
                  <a:schemeClr val="bg1"/>
                </a:solidFill>
              </a:rPr>
              <a:t>Phụ lục 2: Yêu cầu cần đạt cụ thể của từng bài học. </a:t>
            </a:r>
            <a:endParaRPr lang="en-US" sz="280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27</a:t>
            </a:fld>
            <a:endParaRPr lang="en-US"/>
          </a:p>
        </p:txBody>
      </p:sp>
      <p:sp>
        <p:nvSpPr>
          <p:cNvPr id="4" name="TextBox 3"/>
          <p:cNvSpPr txBox="1"/>
          <p:nvPr/>
        </p:nvSpPr>
        <p:spPr>
          <a:xfrm>
            <a:off x="0" y="0"/>
            <a:ext cx="9144000" cy="523220"/>
          </a:xfrm>
          <a:prstGeom prst="rect">
            <a:avLst/>
          </a:prstGeom>
          <a:noFill/>
        </p:spPr>
        <p:txBody>
          <a:bodyPr wrap="square" rtlCol="0">
            <a:spAutoFit/>
          </a:bodyPr>
          <a:lstStyle/>
          <a:p>
            <a:pPr algn="ctr"/>
            <a:r>
              <a:rPr lang="vi-VN" sz="2800" smtClean="0">
                <a:solidFill>
                  <a:schemeClr val="bg1"/>
                </a:solidFill>
              </a:rPr>
              <a:t>Phụ lục 2 </a:t>
            </a:r>
            <a:r>
              <a:rPr lang="vi-VN" sz="2800" smtClean="0">
                <a:solidFill>
                  <a:schemeClr val="bg1"/>
                </a:solidFill>
              </a:rPr>
              <a:t>: Yêu cầu cần đạt cụ thể của từng bài học. </a:t>
            </a:r>
            <a:endParaRPr lang="en-US" sz="2800">
              <a:solidFill>
                <a:schemeClr val="bg1"/>
              </a:solidFill>
            </a:endParaRPr>
          </a:p>
        </p:txBody>
      </p:sp>
      <p:pic>
        <p:nvPicPr>
          <p:cNvPr id="50178" name="Picture 2" descr="C:\Users\Admin\Desktop\Tập huấn ATGT - Sở GD\yeu cau can dat\lop 2.jpg"/>
          <p:cNvPicPr>
            <a:picLocks noChangeAspect="1" noChangeArrowheads="1"/>
          </p:cNvPicPr>
          <p:nvPr/>
        </p:nvPicPr>
        <p:blipFill>
          <a:blip r:embed="rId2"/>
          <a:srcRect/>
          <a:stretch>
            <a:fillRect/>
          </a:stretch>
        </p:blipFill>
        <p:spPr bwMode="auto">
          <a:xfrm>
            <a:off x="1752600" y="578225"/>
            <a:ext cx="5638800" cy="6324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28</a:t>
            </a:fld>
            <a:endParaRPr lang="en-US"/>
          </a:p>
        </p:txBody>
      </p:sp>
      <p:sp>
        <p:nvSpPr>
          <p:cNvPr id="4" name="TextBox 3"/>
          <p:cNvSpPr txBox="1"/>
          <p:nvPr/>
        </p:nvSpPr>
        <p:spPr>
          <a:xfrm>
            <a:off x="0" y="0"/>
            <a:ext cx="9144000" cy="523220"/>
          </a:xfrm>
          <a:prstGeom prst="rect">
            <a:avLst/>
          </a:prstGeom>
          <a:noFill/>
        </p:spPr>
        <p:txBody>
          <a:bodyPr wrap="square" rtlCol="0">
            <a:spAutoFit/>
          </a:bodyPr>
          <a:lstStyle/>
          <a:p>
            <a:pPr algn="ctr"/>
            <a:r>
              <a:rPr lang="vi-VN" sz="2800" smtClean="0">
                <a:solidFill>
                  <a:schemeClr val="bg1"/>
                </a:solidFill>
              </a:rPr>
              <a:t>Phụ lục 2 </a:t>
            </a:r>
            <a:r>
              <a:rPr lang="vi-VN" sz="2800" smtClean="0">
                <a:solidFill>
                  <a:schemeClr val="bg1"/>
                </a:solidFill>
              </a:rPr>
              <a:t>: Yêu cầu cần đạt cụ thể của từng bài học. </a:t>
            </a:r>
            <a:endParaRPr lang="en-US" sz="2800">
              <a:solidFill>
                <a:schemeClr val="bg1"/>
              </a:solidFill>
            </a:endParaRPr>
          </a:p>
        </p:txBody>
      </p:sp>
      <p:pic>
        <p:nvPicPr>
          <p:cNvPr id="51202" name="Picture 2" descr="C:\Users\Admin\Desktop\Tập huấn ATGT - Sở GD\yeu cau can dat\lop 3.jpg"/>
          <p:cNvPicPr>
            <a:picLocks noChangeAspect="1" noChangeArrowheads="1"/>
          </p:cNvPicPr>
          <p:nvPr/>
        </p:nvPicPr>
        <p:blipFill>
          <a:blip r:embed="rId2"/>
          <a:srcRect/>
          <a:stretch>
            <a:fillRect/>
          </a:stretch>
        </p:blipFill>
        <p:spPr bwMode="auto">
          <a:xfrm>
            <a:off x="1738313" y="560295"/>
            <a:ext cx="5667375" cy="6324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29</a:t>
            </a:fld>
            <a:endParaRPr lang="en-US"/>
          </a:p>
        </p:txBody>
      </p:sp>
      <p:sp>
        <p:nvSpPr>
          <p:cNvPr id="4" name="TextBox 3"/>
          <p:cNvSpPr txBox="1"/>
          <p:nvPr/>
        </p:nvSpPr>
        <p:spPr>
          <a:xfrm>
            <a:off x="0" y="0"/>
            <a:ext cx="9144000" cy="523220"/>
          </a:xfrm>
          <a:prstGeom prst="rect">
            <a:avLst/>
          </a:prstGeom>
          <a:noFill/>
        </p:spPr>
        <p:txBody>
          <a:bodyPr wrap="square" rtlCol="0">
            <a:spAutoFit/>
          </a:bodyPr>
          <a:lstStyle/>
          <a:p>
            <a:pPr algn="ctr"/>
            <a:r>
              <a:rPr lang="vi-VN" sz="2800" smtClean="0">
                <a:solidFill>
                  <a:schemeClr val="bg1"/>
                </a:solidFill>
              </a:rPr>
              <a:t>Phụ lục 2 </a:t>
            </a:r>
            <a:r>
              <a:rPr lang="vi-VN" sz="2800" smtClean="0">
                <a:solidFill>
                  <a:schemeClr val="bg1"/>
                </a:solidFill>
              </a:rPr>
              <a:t>: Yêu cầu cần đạt cụ thể của từng bài học. </a:t>
            </a:r>
            <a:endParaRPr lang="en-US" sz="2800">
              <a:solidFill>
                <a:schemeClr val="bg1"/>
              </a:solidFill>
            </a:endParaRPr>
          </a:p>
        </p:txBody>
      </p:sp>
      <p:pic>
        <p:nvPicPr>
          <p:cNvPr id="52226" name="Picture 2" descr="C:\Users\Admin\Desktop\Tập huấn ATGT - Sở GD\yeu cau can dat\lop 4.jpg"/>
          <p:cNvPicPr>
            <a:picLocks noChangeAspect="1" noChangeArrowheads="1"/>
          </p:cNvPicPr>
          <p:nvPr/>
        </p:nvPicPr>
        <p:blipFill>
          <a:blip r:embed="rId2"/>
          <a:srcRect/>
          <a:stretch>
            <a:fillRect/>
          </a:stretch>
        </p:blipFill>
        <p:spPr bwMode="auto">
          <a:xfrm>
            <a:off x="1747838" y="560295"/>
            <a:ext cx="5648325" cy="6324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3352800"/>
            <a:ext cx="7620000" cy="71278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spcBef>
                <a:spcPts val="2400"/>
              </a:spcBef>
            </a:pPr>
            <a:endParaRPr lang="en-US" sz="2200" dirty="0">
              <a:solidFill>
                <a:schemeClr val="tx1"/>
              </a:solidFill>
              <a:latin typeface="Times New Roman" pitchFamily="18" charset="0"/>
              <a:ea typeface="Tahoma" panose="020B0604030504040204" pitchFamily="34" charset="0"/>
              <a:cs typeface="Times New Roman" pitchFamily="18" charset="0"/>
            </a:endParaRPr>
          </a:p>
          <a:p>
            <a:pPr algn="just">
              <a:spcBef>
                <a:spcPts val="2400"/>
              </a:spcBef>
            </a:pPr>
            <a:r>
              <a:rPr lang="en-US" sz="2200" smtClean="0">
                <a:solidFill>
                  <a:schemeClr val="tx1"/>
                </a:solidFill>
                <a:latin typeface="Times New Roman" pitchFamily="18" charset="0"/>
                <a:ea typeface="Tahoma" panose="020B0604030504040204" pitchFamily="34" charset="0"/>
                <a:cs typeface="Times New Roman" pitchFamily="18" charset="0"/>
              </a:rPr>
              <a:t>2.  </a:t>
            </a:r>
            <a:r>
              <a:rPr lang="en-US" sz="2200" dirty="0" err="1">
                <a:solidFill>
                  <a:schemeClr val="tx1"/>
                </a:solidFill>
                <a:latin typeface="Times New Roman" pitchFamily="18" charset="0"/>
                <a:ea typeface="Tahoma" panose="020B0604030504040204" pitchFamily="34" charset="0"/>
                <a:cs typeface="Times New Roman" pitchFamily="18" charset="0"/>
              </a:rPr>
              <a:t>Biên</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bản</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thỏa</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thuận</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hợp</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tác</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giai</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err="1">
                <a:solidFill>
                  <a:schemeClr val="tx1"/>
                </a:solidFill>
                <a:latin typeface="Times New Roman" pitchFamily="18" charset="0"/>
                <a:ea typeface="Tahoma" panose="020B0604030504040204" pitchFamily="34" charset="0"/>
                <a:cs typeface="Times New Roman" pitchFamily="18" charset="0"/>
              </a:rPr>
              <a:t>đoạn</a:t>
            </a:r>
            <a:r>
              <a:rPr lang="en-US" sz="2200">
                <a:solidFill>
                  <a:schemeClr val="tx1"/>
                </a:solidFill>
                <a:latin typeface="Times New Roman" pitchFamily="18" charset="0"/>
                <a:ea typeface="Tahoma" panose="020B0604030504040204" pitchFamily="34" charset="0"/>
                <a:cs typeface="Times New Roman" pitchFamily="18" charset="0"/>
              </a:rPr>
              <a:t> </a:t>
            </a:r>
            <a:r>
              <a:rPr lang="en-US" sz="2200" smtClean="0">
                <a:solidFill>
                  <a:schemeClr val="tx1"/>
                </a:solidFill>
                <a:latin typeface="Times New Roman" pitchFamily="18" charset="0"/>
                <a:ea typeface="Tahoma" panose="020B0604030504040204" pitchFamily="34" charset="0"/>
                <a:cs typeface="Times New Roman" pitchFamily="18" charset="0"/>
              </a:rPr>
              <a:t>2018-2023</a:t>
            </a:r>
            <a:r>
              <a:rPr lang="vi-VN" sz="2200" smtClean="0">
                <a:solidFill>
                  <a:schemeClr val="tx1"/>
                </a:solidFill>
                <a:latin typeface="Times New Roman" pitchFamily="18" charset="0"/>
                <a:ea typeface="Tahoma" panose="020B0604030504040204" pitchFamily="34" charset="0"/>
                <a:cs typeface="Times New Roman" pitchFamily="18" charset="0"/>
              </a:rPr>
              <a:t>.</a:t>
            </a:r>
            <a:endParaRPr lang="en-US" sz="2200" dirty="0">
              <a:solidFill>
                <a:schemeClr val="tx1"/>
              </a:solidFill>
              <a:latin typeface="Times New Roman" pitchFamily="18" charset="0"/>
              <a:ea typeface="Tahoma" panose="020B0604030504040204" pitchFamily="34" charset="0"/>
              <a:cs typeface="Times New Roman" pitchFamily="18" charset="0"/>
            </a:endParaRPr>
          </a:p>
          <a:p>
            <a:pPr algn="just">
              <a:spcBef>
                <a:spcPts val="2400"/>
              </a:spcBef>
            </a:pPr>
            <a:r>
              <a:rPr lang="en-US" sz="2200" dirty="0">
                <a:solidFill>
                  <a:schemeClr val="tx1"/>
                </a:solidFill>
                <a:latin typeface="Times New Roman" pitchFamily="18" charset="0"/>
                <a:ea typeface="Tahoma" panose="020B0604030504040204" pitchFamily="34" charset="0"/>
                <a:cs typeface="Times New Roman" pitchFamily="18" charset="0"/>
              </a:rPr>
              <a:t>   </a:t>
            </a:r>
          </a:p>
        </p:txBody>
      </p:sp>
      <p:sp>
        <p:nvSpPr>
          <p:cNvPr id="6" name="Rectangle 5"/>
          <p:cNvSpPr/>
          <p:nvPr/>
        </p:nvSpPr>
        <p:spPr>
          <a:xfrm>
            <a:off x="1219200" y="4267200"/>
            <a:ext cx="7620000" cy="1143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spcBef>
                <a:spcPts val="2400"/>
              </a:spcBef>
            </a:pPr>
            <a:endParaRPr lang="en-US" sz="2200" dirty="0">
              <a:solidFill>
                <a:schemeClr val="tx1"/>
              </a:solidFill>
              <a:latin typeface="Times New Roman" pitchFamily="18" charset="0"/>
              <a:ea typeface="Tahoma" panose="020B0604030504040204" pitchFamily="34" charset="0"/>
              <a:cs typeface="Times New Roman" pitchFamily="18" charset="0"/>
            </a:endParaRPr>
          </a:p>
          <a:p>
            <a:pPr algn="just">
              <a:spcBef>
                <a:spcPts val="2400"/>
              </a:spcBef>
            </a:pPr>
            <a:r>
              <a:rPr lang="en-US" sz="2200" smtClean="0">
                <a:solidFill>
                  <a:schemeClr val="tx1"/>
                </a:solidFill>
                <a:latin typeface="Times New Roman" pitchFamily="18" charset="0"/>
                <a:ea typeface="Tahoma" panose="020B0604030504040204" pitchFamily="34" charset="0"/>
                <a:cs typeface="Times New Roman" pitchFamily="18" charset="0"/>
              </a:rPr>
              <a:t>3. </a:t>
            </a:r>
            <a:r>
              <a:rPr lang="en-US" sz="2200" smtClean="0">
                <a:solidFill>
                  <a:schemeClr val="tx1"/>
                </a:solidFill>
                <a:latin typeface="Times New Roman" pitchFamily="18" charset="0"/>
                <a:ea typeface="Tahoma" panose="020B0604030504040204" pitchFamily="34" charset="0"/>
                <a:cs typeface="Times New Roman" pitchFamily="18" charset="0"/>
              </a:rPr>
              <a:t>Công văn số 4729/BGDĐT-GDTH ngày 18/10/2021 về việc triển khai chương trình giáo dục “An toàn giao thông cho nụ cười trẻ thơ” năm học 2021-2022;</a:t>
            </a:r>
          </a:p>
          <a:p>
            <a:pPr algn="just">
              <a:spcBef>
                <a:spcPts val="2400"/>
              </a:spcBef>
            </a:pPr>
            <a:endParaRPr lang="en-US" sz="2200" dirty="0">
              <a:solidFill>
                <a:schemeClr val="tx1"/>
              </a:solidFill>
              <a:latin typeface="Times New Roman" pitchFamily="18" charset="0"/>
              <a:ea typeface="Tahoma" panose="020B0604030504040204" pitchFamily="34" charset="0"/>
              <a:cs typeface="Times New Roman" pitchFamily="18" charset="0"/>
            </a:endParaRPr>
          </a:p>
        </p:txBody>
      </p:sp>
      <p:sp>
        <p:nvSpPr>
          <p:cNvPr id="8" name="Rectangle 7"/>
          <p:cNvSpPr/>
          <p:nvPr/>
        </p:nvSpPr>
        <p:spPr>
          <a:xfrm>
            <a:off x="1219200" y="2438400"/>
            <a:ext cx="7620000" cy="71278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spcBef>
                <a:spcPts val="2400"/>
              </a:spcBef>
            </a:pPr>
            <a:endParaRPr lang="en-US" sz="2200" dirty="0">
              <a:solidFill>
                <a:schemeClr val="tx1"/>
              </a:solidFill>
              <a:latin typeface="Times New Roman" pitchFamily="18" charset="0"/>
              <a:ea typeface="Tahoma" panose="020B0604030504040204" pitchFamily="34" charset="0"/>
              <a:cs typeface="Times New Roman" pitchFamily="18" charset="0"/>
            </a:endParaRPr>
          </a:p>
          <a:p>
            <a:pPr algn="just">
              <a:spcBef>
                <a:spcPts val="2400"/>
              </a:spcBef>
            </a:pPr>
            <a:r>
              <a:rPr lang="en-US" sz="2200" smtClean="0">
                <a:solidFill>
                  <a:schemeClr val="tx1"/>
                </a:solidFill>
                <a:latin typeface="Times New Roman" pitchFamily="18" charset="0"/>
                <a:ea typeface="Tahoma" panose="020B0604030504040204" pitchFamily="34" charset="0"/>
                <a:cs typeface="Times New Roman" pitchFamily="18" charset="0"/>
              </a:rPr>
              <a:t>1.  Căn </a:t>
            </a:r>
            <a:r>
              <a:rPr lang="en-US" sz="2200" err="1" smtClean="0">
                <a:solidFill>
                  <a:schemeClr val="tx1"/>
                </a:solidFill>
                <a:latin typeface="Times New Roman" pitchFamily="18" charset="0"/>
                <a:ea typeface="Tahoma" panose="020B0604030504040204" pitchFamily="34" charset="0"/>
                <a:cs typeface="Times New Roman" pitchFamily="18" charset="0"/>
              </a:rPr>
              <a:t>cứ</a:t>
            </a:r>
            <a:r>
              <a:rPr lang="en-US" sz="2200" smtClean="0">
                <a:solidFill>
                  <a:schemeClr val="tx1"/>
                </a:solidFill>
                <a:latin typeface="Times New Roman" pitchFamily="18" charset="0"/>
                <a:ea typeface="Tahoma" panose="020B0604030504040204" pitchFamily="34" charset="0"/>
                <a:cs typeface="Times New Roman" pitchFamily="18" charset="0"/>
              </a:rPr>
              <a:t> </a:t>
            </a:r>
            <a:r>
              <a:rPr lang="en-US" sz="2200" smtClean="0">
                <a:solidFill>
                  <a:schemeClr val="tx1"/>
                </a:solidFill>
                <a:latin typeface="Times New Roman" pitchFamily="18" charset="0"/>
                <a:ea typeface="Tahoma" panose="020B0604030504040204" pitchFamily="34" charset="0"/>
                <a:cs typeface="Times New Roman" pitchFamily="18" charset="0"/>
              </a:rPr>
              <a:t> triển khai</a:t>
            </a:r>
            <a:r>
              <a:rPr lang="vi-VN" sz="2200" smtClean="0">
                <a:solidFill>
                  <a:schemeClr val="tx1"/>
                </a:solidFill>
                <a:latin typeface="Times New Roman" pitchFamily="18" charset="0"/>
                <a:ea typeface="Tahoma" panose="020B0604030504040204" pitchFamily="34" charset="0"/>
                <a:cs typeface="Times New Roman" pitchFamily="18" charset="0"/>
              </a:rPr>
              <a:t> chương trình giáo dục “An toàn giao thông cho nụ cười trẻ thơ”. </a:t>
            </a:r>
            <a:r>
              <a:rPr lang="en-US" sz="2200" smtClean="0">
                <a:solidFill>
                  <a:schemeClr val="tx1"/>
                </a:solidFill>
                <a:latin typeface="Times New Roman" pitchFamily="18" charset="0"/>
                <a:ea typeface="Tahoma" panose="020B0604030504040204" pitchFamily="34" charset="0"/>
                <a:cs typeface="Times New Roman" pitchFamily="18" charset="0"/>
              </a:rPr>
              <a:t> </a:t>
            </a:r>
            <a:endParaRPr lang="en-US" sz="2200" dirty="0">
              <a:solidFill>
                <a:schemeClr val="tx1"/>
              </a:solidFill>
              <a:latin typeface="Times New Roman" pitchFamily="18" charset="0"/>
              <a:ea typeface="Tahoma" panose="020B0604030504040204" pitchFamily="34" charset="0"/>
              <a:cs typeface="Times New Roman" pitchFamily="18" charset="0"/>
            </a:endParaRPr>
          </a:p>
          <a:p>
            <a:pPr algn="just">
              <a:spcBef>
                <a:spcPts val="2400"/>
              </a:spcBef>
            </a:pPr>
            <a:r>
              <a:rPr lang="en-US" sz="2200" dirty="0">
                <a:solidFill>
                  <a:schemeClr val="tx1"/>
                </a:solidFill>
                <a:latin typeface="Times New Roman" pitchFamily="18" charset="0"/>
                <a:ea typeface="Tahoma" panose="020B0604030504040204" pitchFamily="34" charset="0"/>
                <a:cs typeface="Times New Roman" pitchFamily="18" charset="0"/>
              </a:rPr>
              <a:t>   </a:t>
            </a:r>
          </a:p>
        </p:txBody>
      </p:sp>
      <p:sp>
        <p:nvSpPr>
          <p:cNvPr id="3" name="Slide Number Placeholder 2"/>
          <p:cNvSpPr>
            <a:spLocks noGrp="1"/>
          </p:cNvSpPr>
          <p:nvPr>
            <p:ph type="sldNum" sz="quarter" idx="12"/>
          </p:nvPr>
        </p:nvSpPr>
        <p:spPr/>
        <p:txBody>
          <a:bodyPr/>
          <a:lstStyle/>
          <a:p>
            <a:fld id="{D432B386-DDCA-44C4-B75C-BBF4D182FD3B}" type="slidenum">
              <a:rPr lang="en-US" smtClean="0"/>
              <a:pPr/>
              <a:t>3</a:t>
            </a:fld>
            <a:endParaRPr lang="en-US"/>
          </a:p>
        </p:txBody>
      </p:sp>
      <p:sp>
        <p:nvSpPr>
          <p:cNvPr id="9" name="Rectangle 8"/>
          <p:cNvSpPr/>
          <p:nvPr/>
        </p:nvSpPr>
        <p:spPr>
          <a:xfrm>
            <a:off x="73975" y="6417"/>
            <a:ext cx="9070025" cy="461665"/>
          </a:xfrm>
          <a:prstGeom prst="rect">
            <a:avLst/>
          </a:prstGeom>
          <a:scene3d>
            <a:camera prst="orthographicFront"/>
            <a:lightRig rig="threePt" dir="t"/>
          </a:scene3d>
          <a:sp3d>
            <a:bevelT/>
          </a:sp3d>
        </p:spPr>
        <p:txBody>
          <a:bodyPr wrap="square">
            <a:spAutoFit/>
          </a:bodyPr>
          <a:lstStyle/>
          <a:p>
            <a:pPr>
              <a:buFont typeface="Wingdings" pitchFamily="2" charset="2"/>
              <a:buChar char="q"/>
            </a:pP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smtClean="0">
                <a:solidFill>
                  <a:schemeClr val="bg1"/>
                </a:solidFill>
                <a:latin typeface="Tahoma" panose="020B0604030504040204" pitchFamily="34" charset="0"/>
                <a:ea typeface="Tahoma" panose="020B0604030504040204" pitchFamily="34" charset="0"/>
                <a:cs typeface="Tahoma" panose="020B0604030504040204" pitchFamily="34" charset="0"/>
              </a:rPr>
              <a:t>NỘI DUNG CHÍNH</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11"/>
          <p:cNvSpPr/>
          <p:nvPr/>
        </p:nvSpPr>
        <p:spPr>
          <a:xfrm>
            <a:off x="389626" y="1117122"/>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smtClean="0">
                <a:solidFill>
                  <a:schemeClr val="tx1"/>
                </a:solidFill>
                <a:latin typeface="Times New Roman" pitchFamily="18" charset="0"/>
                <a:ea typeface="Tahoma" panose="020B0604030504040204" pitchFamily="34" charset="0"/>
                <a:cs typeface="Times New Roman" pitchFamily="18" charset="0"/>
              </a:rPr>
              <a:t>I</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
        <p:nvSpPr>
          <p:cNvPr id="13" name="Rounded Rectangle 12"/>
          <p:cNvSpPr/>
          <p:nvPr/>
        </p:nvSpPr>
        <p:spPr>
          <a:xfrm>
            <a:off x="1752600" y="10668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2200" b="1" smtClean="0">
                <a:solidFill>
                  <a:schemeClr val="tx1"/>
                </a:solidFill>
                <a:latin typeface="Times New Roman" pitchFamily="18" charset="0"/>
                <a:ea typeface="Tahoma" panose="020B0604030504040204" pitchFamily="34" charset="0"/>
                <a:cs typeface="Times New Roman" pitchFamily="18" charset="0"/>
              </a:rPr>
              <a:t>Các văn bản chỉ đạo giáo </a:t>
            </a:r>
            <a:r>
              <a:rPr lang="en-US" sz="2200" b="1" smtClean="0">
                <a:solidFill>
                  <a:schemeClr val="tx1"/>
                </a:solidFill>
                <a:latin typeface="Times New Roman" pitchFamily="18" charset="0"/>
                <a:ea typeface="Tahoma" panose="020B0604030504040204" pitchFamily="34" charset="0"/>
                <a:cs typeface="Times New Roman" pitchFamily="18" charset="0"/>
              </a:rPr>
              <a:t>dục </a:t>
            </a:r>
            <a:r>
              <a:rPr lang="en-US" sz="2200" b="1" smtClean="0">
                <a:solidFill>
                  <a:schemeClr val="tx1"/>
                </a:solidFill>
                <a:latin typeface="Times New Roman" pitchFamily="18" charset="0"/>
                <a:ea typeface="Tahoma" panose="020B0604030504040204" pitchFamily="34" charset="0"/>
                <a:cs typeface="Times New Roman" pitchFamily="18" charset="0"/>
              </a:rPr>
              <a:t>ATGT</a:t>
            </a:r>
            <a:r>
              <a:rPr lang="vi-VN" sz="2200" b="1" smtClean="0">
                <a:solidFill>
                  <a:schemeClr val="tx1"/>
                </a:solidFill>
                <a:latin typeface="Times New Roman" pitchFamily="18" charset="0"/>
                <a:ea typeface="Tahoma" panose="020B0604030504040204" pitchFamily="34" charset="0"/>
                <a:cs typeface="Times New Roman" pitchFamily="18" charset="0"/>
              </a:rPr>
              <a:t> năm học 2021 - 2022</a:t>
            </a:r>
            <a:r>
              <a:rPr lang="en-US" sz="2200" b="1" smtClean="0">
                <a:solidFill>
                  <a:schemeClr val="tx1"/>
                </a:solidFill>
                <a:latin typeface="Times New Roman" pitchFamily="18" charset="0"/>
                <a:ea typeface="Tahoma" panose="020B0604030504040204" pitchFamily="34" charset="0"/>
                <a:cs typeface="Times New Roman" pitchFamily="18" charset="0"/>
              </a:rPr>
              <a:t> </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 xmlns:p14="http://schemas.microsoft.com/office/powerpoint/2010/main" val="270792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30</a:t>
            </a:fld>
            <a:endParaRPr lang="en-US"/>
          </a:p>
        </p:txBody>
      </p:sp>
      <p:sp>
        <p:nvSpPr>
          <p:cNvPr id="4" name="TextBox 3"/>
          <p:cNvSpPr txBox="1"/>
          <p:nvPr/>
        </p:nvSpPr>
        <p:spPr>
          <a:xfrm>
            <a:off x="0" y="0"/>
            <a:ext cx="9144000" cy="523220"/>
          </a:xfrm>
          <a:prstGeom prst="rect">
            <a:avLst/>
          </a:prstGeom>
          <a:noFill/>
        </p:spPr>
        <p:txBody>
          <a:bodyPr wrap="square" rtlCol="0">
            <a:spAutoFit/>
          </a:bodyPr>
          <a:lstStyle/>
          <a:p>
            <a:pPr algn="ctr"/>
            <a:r>
              <a:rPr lang="vi-VN" sz="2800" smtClean="0">
                <a:solidFill>
                  <a:schemeClr val="bg1"/>
                </a:solidFill>
              </a:rPr>
              <a:t>Phụ lục 2 </a:t>
            </a:r>
            <a:r>
              <a:rPr lang="vi-VN" sz="2800" smtClean="0">
                <a:solidFill>
                  <a:schemeClr val="bg1"/>
                </a:solidFill>
              </a:rPr>
              <a:t>: Yêu cầu cần đạt cụ thể của từng bài học. </a:t>
            </a:r>
            <a:endParaRPr lang="en-US" sz="2800">
              <a:solidFill>
                <a:schemeClr val="bg1"/>
              </a:solidFill>
            </a:endParaRPr>
          </a:p>
        </p:txBody>
      </p:sp>
      <p:pic>
        <p:nvPicPr>
          <p:cNvPr id="53250" name="Picture 2" descr="C:\Users\Admin\Desktop\Tập huấn ATGT - Sở GD\yeu cau can dat\lop 5.jpg"/>
          <p:cNvPicPr>
            <a:picLocks noChangeAspect="1" noChangeArrowheads="1"/>
          </p:cNvPicPr>
          <p:nvPr/>
        </p:nvPicPr>
        <p:blipFill>
          <a:blip r:embed="rId2"/>
          <a:srcRect/>
          <a:stretch>
            <a:fillRect/>
          </a:stretch>
        </p:blipFill>
        <p:spPr bwMode="auto">
          <a:xfrm>
            <a:off x="1728788" y="578225"/>
            <a:ext cx="5686425" cy="6324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solidFill>
                  <a:schemeClr val="bg1">
                    <a:lumMod val="65000"/>
                  </a:schemeClr>
                </a:solidFill>
              </a:rPr>
              <a:pPr/>
              <a:t>31</a:t>
            </a:fld>
            <a:endParaRPr lang="en-US">
              <a:solidFill>
                <a:schemeClr val="bg1">
                  <a:lumMod val="65000"/>
                </a:schemeClr>
              </a:solidFill>
            </a:endParaRPr>
          </a:p>
        </p:txBody>
      </p:sp>
      <p:sp>
        <p:nvSpPr>
          <p:cNvPr id="17" name="Rounded Rectangle 16"/>
          <p:cNvSpPr/>
          <p:nvPr/>
        </p:nvSpPr>
        <p:spPr>
          <a:xfrm>
            <a:off x="1752600" y="30480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2200" b="1" smtClean="0">
                <a:solidFill>
                  <a:schemeClr val="tx1"/>
                </a:solidFill>
                <a:latin typeface="Times New Roman" pitchFamily="18" charset="0"/>
                <a:ea typeface="Tahoma" panose="020B0604030504040204" pitchFamily="34" charset="0"/>
                <a:cs typeface="Times New Roman" pitchFamily="18" charset="0"/>
              </a:rPr>
              <a:t>Giới thiệu Hội giao l</a:t>
            </a:r>
            <a:r>
              <a:rPr lang="vi-VN" sz="2200" b="1" smtClean="0">
                <a:solidFill>
                  <a:schemeClr val="tx1"/>
                </a:solidFill>
                <a:latin typeface="Times New Roman" pitchFamily="18" charset="0"/>
                <a:ea typeface="Tahoma" panose="020B0604030504040204" pitchFamily="34" charset="0"/>
                <a:cs typeface="Times New Roman" pitchFamily="18" charset="0"/>
              </a:rPr>
              <a:t>ư</a:t>
            </a:r>
            <a:r>
              <a:rPr lang="en-US" sz="2200" b="1" smtClean="0">
                <a:solidFill>
                  <a:schemeClr val="tx1"/>
                </a:solidFill>
                <a:latin typeface="Times New Roman" pitchFamily="18" charset="0"/>
                <a:ea typeface="Tahoma" panose="020B0604030504040204" pitchFamily="34" charset="0"/>
                <a:cs typeface="Times New Roman" pitchFamily="18" charset="0"/>
              </a:rPr>
              <a:t>u “ATGT cho nụ cười trẻ thơ” dành cho học sinh và giáo viên cấp Tiểu học</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
        <p:nvSpPr>
          <p:cNvPr id="18" name="Rounded Rectangle 17"/>
          <p:cNvSpPr/>
          <p:nvPr/>
        </p:nvSpPr>
        <p:spPr>
          <a:xfrm>
            <a:off x="381000" y="3124200"/>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smtClean="0">
                <a:solidFill>
                  <a:schemeClr val="tx1"/>
                </a:solidFill>
                <a:latin typeface="Times New Roman" pitchFamily="18" charset="0"/>
                <a:ea typeface="Tahoma" panose="020B0604030504040204" pitchFamily="34" charset="0"/>
                <a:cs typeface="Times New Roman" pitchFamily="18" charset="0"/>
              </a:rPr>
              <a:t>I</a:t>
            </a:r>
            <a:r>
              <a:rPr lang="vi-VN" sz="2400" b="1" smtClean="0">
                <a:solidFill>
                  <a:schemeClr val="tx1"/>
                </a:solidFill>
                <a:latin typeface="Times New Roman" pitchFamily="18" charset="0"/>
                <a:ea typeface="Tahoma" panose="020B0604030504040204" pitchFamily="34" charset="0"/>
                <a:cs typeface="Times New Roman" pitchFamily="18" charset="0"/>
              </a:rPr>
              <a:t>II</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
        <p:nvSpPr>
          <p:cNvPr id="19" name="Rectangle 18"/>
          <p:cNvSpPr/>
          <p:nvPr/>
        </p:nvSpPr>
        <p:spPr>
          <a:xfrm>
            <a:off x="73975" y="6417"/>
            <a:ext cx="9070025" cy="461665"/>
          </a:xfrm>
          <a:prstGeom prst="rect">
            <a:avLst/>
          </a:prstGeom>
          <a:scene3d>
            <a:camera prst="orthographicFront"/>
            <a:lightRig rig="threePt" dir="t"/>
          </a:scene3d>
          <a:sp3d>
            <a:bevelT/>
          </a:sp3d>
        </p:spPr>
        <p:txBody>
          <a:bodyPr wrap="square">
            <a:spAutoFit/>
          </a:bodyPr>
          <a:lstStyle/>
          <a:p>
            <a:pPr>
              <a:buFont typeface="Wingdings" pitchFamily="2" charset="2"/>
              <a:buChar char="q"/>
            </a:pP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smtClean="0">
                <a:solidFill>
                  <a:schemeClr val="bg1"/>
                </a:solidFill>
                <a:latin typeface="Tahoma" panose="020B0604030504040204" pitchFamily="34" charset="0"/>
                <a:ea typeface="Tahoma" panose="020B0604030504040204" pitchFamily="34" charset="0"/>
                <a:cs typeface="Tahoma" panose="020B0604030504040204" pitchFamily="34" charset="0"/>
              </a:rPr>
              <a:t>NỘI DUNG CHÍNH</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438282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8858" y="533400"/>
            <a:ext cx="9376229" cy="1228028"/>
          </a:xfrm>
          <a:prstGeom prst="rect">
            <a:avLst/>
          </a:prstGeom>
          <a:noFill/>
          <a:ln w="9525">
            <a:noFill/>
            <a:miter lim="800000"/>
            <a:headEnd/>
            <a:tailEnd/>
          </a:ln>
        </p:spPr>
        <p:txBody>
          <a:bodyPr wrap="square">
            <a:spAutoFit/>
          </a:bodyPr>
          <a:lstStyle/>
          <a:p>
            <a:pPr marL="174621" indent="-174621" defTabSz="711182">
              <a:lnSpc>
                <a:spcPct val="130000"/>
              </a:lnSpc>
              <a:spcBef>
                <a:spcPct val="10000"/>
              </a:spcBef>
              <a:buFontTx/>
              <a:buChar char="•"/>
            </a:pPr>
            <a:r>
              <a:rPr lang="en-US" b="1" dirty="0" err="1">
                <a:latin typeface="Times New Roman" pitchFamily="18" charset="0"/>
                <a:cs typeface="Times New Roman" pitchFamily="18" charset="0"/>
              </a:rPr>
              <a:t>Mục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đích</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285750" indent="-285750" defTabSz="711182">
              <a:lnSpc>
                <a:spcPct val="130000"/>
              </a:lnSpc>
              <a:spcBef>
                <a:spcPct val="10000"/>
              </a:spcBef>
              <a:buFontTx/>
              <a:buChar char="-"/>
            </a:pP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khuyến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dạy</a:t>
            </a:r>
            <a:r>
              <a:rPr lang="en-US" dirty="0">
                <a:latin typeface="Times New Roman" pitchFamily="18" charset="0"/>
                <a:cs typeface="Times New Roman" pitchFamily="18" charset="0"/>
              </a:rPr>
              <a:t> &amp; học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Bộ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tài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“Giáo dục ATGT </a:t>
            </a:r>
            <a:r>
              <a:rPr lang="en-US" err="1">
                <a:latin typeface="Times New Roman" pitchFamily="18" charset="0"/>
                <a:cs typeface="Times New Roman" pitchFamily="18" charset="0"/>
              </a:rPr>
              <a:t>cho</a:t>
            </a:r>
            <a:r>
              <a:rPr lang="en-US">
                <a:latin typeface="Times New Roman" pitchFamily="18" charset="0"/>
                <a:cs typeface="Times New Roman" pitchFamily="18" charset="0"/>
              </a:rPr>
              <a:t> </a:t>
            </a:r>
            <a:r>
              <a:rPr lang="vi-VN" smtClean="0">
                <a:latin typeface="Times New Roman" pitchFamily="18" charset="0"/>
                <a:cs typeface="Times New Roman" pitchFamily="18" charset="0"/>
              </a:rPr>
              <a:t>hs </a:t>
            </a:r>
            <a:r>
              <a:rPr lang="en-US" smtClean="0">
                <a:latin typeface="Times New Roman" pitchFamily="18" charset="0"/>
                <a:cs typeface="Times New Roman" pitchFamily="18" charset="0"/>
              </a:rPr>
              <a:t>tiểu </a:t>
            </a:r>
            <a:r>
              <a:rPr lang="en-US" dirty="0" smtClean="0">
                <a:latin typeface="Times New Roman" pitchFamily="18" charset="0"/>
                <a:cs typeface="Times New Roman" pitchFamily="18" charset="0"/>
              </a:rPr>
              <a:t>học”</a:t>
            </a:r>
          </a:p>
          <a:p>
            <a:pPr marL="285750" indent="-285750" defTabSz="711182">
              <a:lnSpc>
                <a:spcPct val="130000"/>
              </a:lnSpc>
              <a:spcBef>
                <a:spcPct val="10000"/>
              </a:spcBef>
              <a:buFontTx/>
              <a:buChar char="-"/>
            </a:pPr>
            <a:r>
              <a:rPr lang="en-US" dirty="0" err="1" smtClean="0">
                <a:latin typeface="Times New Roman" pitchFamily="18" charset="0"/>
                <a:cs typeface="Times New Roman" pitchFamily="18" charset="0"/>
              </a:rPr>
              <a:t>Đánh</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ATGT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Text Box 4"/>
          <p:cNvSpPr txBox="1">
            <a:spLocks noChangeArrowheads="1"/>
          </p:cNvSpPr>
          <p:nvPr/>
        </p:nvSpPr>
        <p:spPr bwMode="auto">
          <a:xfrm>
            <a:off x="11308" y="1676400"/>
            <a:ext cx="9372600" cy="1192121"/>
          </a:xfrm>
          <a:prstGeom prst="rect">
            <a:avLst/>
          </a:prstGeom>
          <a:noFill/>
          <a:ln w="9525">
            <a:noFill/>
            <a:miter lim="800000"/>
            <a:headEnd/>
            <a:tailEnd/>
          </a:ln>
        </p:spPr>
        <p:txBody>
          <a:bodyPr wrap="square">
            <a:spAutoFit/>
          </a:bodyPr>
          <a:lstStyle/>
          <a:p>
            <a:pPr marL="174621" indent="-174621" defTabSz="711182">
              <a:lnSpc>
                <a:spcPct val="130000"/>
              </a:lnSpc>
              <a:spcBef>
                <a:spcPct val="10000"/>
              </a:spcBef>
              <a:buFontTx/>
              <a:buChar char="•"/>
            </a:pPr>
            <a:r>
              <a:rPr lang="en-US" b="1" dirty="0" err="1">
                <a:latin typeface="Times New Roman" pitchFamily="18" charset="0"/>
                <a:cs typeface="Times New Roman" pitchFamily="18" charset="0"/>
              </a:rPr>
              <a:t>Hoạt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285750" indent="-285750" defTabSz="711182">
              <a:lnSpc>
                <a:spcPct val="130000"/>
              </a:lnSpc>
              <a:spcBef>
                <a:spcPct val="10000"/>
              </a:spcBef>
              <a:buFontTx/>
              <a:buChar char="-"/>
            </a:pP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Giao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err="1">
                <a:latin typeface="Times New Roman" pitchFamily="18" charset="0"/>
                <a:cs typeface="Times New Roman" pitchFamily="18" charset="0"/>
              </a:rPr>
              <a:t>học</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sinh (HS k3,4,5);</a:t>
            </a:r>
            <a:endParaRPr lang="en-US" dirty="0" smtClean="0">
              <a:latin typeface="Times New Roman" pitchFamily="18" charset="0"/>
              <a:cs typeface="Times New Roman" pitchFamily="18" charset="0"/>
            </a:endParaRPr>
          </a:p>
          <a:p>
            <a:pPr marL="285750" indent="-285750" defTabSz="711182">
              <a:lnSpc>
                <a:spcPct val="130000"/>
              </a:lnSpc>
              <a:spcBef>
                <a:spcPct val="10000"/>
              </a:spcBef>
              <a:buFontTx/>
              <a:buChar char="-"/>
            </a:pP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Giao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err="1">
                <a:latin typeface="Times New Roman" pitchFamily="18" charset="0"/>
                <a:cs typeface="Times New Roman" pitchFamily="18" charset="0"/>
              </a:rPr>
              <a:t>giáo</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viên (100% GV đứng lớp)</a:t>
            </a:r>
            <a:endParaRPr lang="en-US" dirty="0">
              <a:latin typeface="Times New Roman" pitchFamily="18" charset="0"/>
              <a:cs typeface="Times New Roman" pitchFamily="18" charset="0"/>
            </a:endParaRPr>
          </a:p>
        </p:txBody>
      </p:sp>
      <p:sp>
        <p:nvSpPr>
          <p:cNvPr id="5" name="Text Box 4"/>
          <p:cNvSpPr txBox="1">
            <a:spLocks noChangeArrowheads="1"/>
          </p:cNvSpPr>
          <p:nvPr/>
        </p:nvSpPr>
        <p:spPr bwMode="auto">
          <a:xfrm>
            <a:off x="55724" y="2848971"/>
            <a:ext cx="9043282" cy="416524"/>
          </a:xfrm>
          <a:prstGeom prst="rect">
            <a:avLst/>
          </a:prstGeom>
          <a:noFill/>
          <a:ln w="9525">
            <a:noFill/>
            <a:miter lim="800000"/>
            <a:headEnd/>
            <a:tailEnd/>
          </a:ln>
        </p:spPr>
        <p:txBody>
          <a:bodyPr wrap="square">
            <a:spAutoFit/>
          </a:bodyPr>
          <a:lstStyle/>
          <a:p>
            <a:pPr marL="174621" indent="-174621" defTabSz="711182">
              <a:lnSpc>
                <a:spcPct val="130000"/>
              </a:lnSpc>
              <a:spcBef>
                <a:spcPct val="10000"/>
              </a:spcBef>
              <a:buFontTx/>
              <a:buChar char="•"/>
            </a:pPr>
            <a:r>
              <a:rPr lang="en-US" b="1" dirty="0" err="1">
                <a:latin typeface="Times New Roman" pitchFamily="18" charset="0"/>
                <a:cs typeface="Times New Roman" pitchFamily="18" charset="0"/>
              </a:rPr>
              <a:t>Thời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gian</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a:t>
            </a:r>
            <a:r>
              <a:rPr lang="en-US" dirty="0" err="1">
                <a:latin typeface="Times New Roman" pitchFamily="18" charset="0"/>
                <a:cs typeface="Times New Roman" pitchFamily="18" charset="0"/>
              </a:rPr>
              <a:t>dự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kiến</a:t>
            </a:r>
            <a:r>
              <a:rPr lang="en-US" dirty="0">
                <a:latin typeface="Times New Roman" pitchFamily="18" charset="0"/>
                <a:cs typeface="Times New Roman" pitchFamily="18" charset="0"/>
              </a:rPr>
              <a:t>)</a:t>
            </a:r>
          </a:p>
        </p:txBody>
      </p:sp>
      <p:sp>
        <p:nvSpPr>
          <p:cNvPr id="7" name="Rounded Rectangle 6"/>
          <p:cNvSpPr/>
          <p:nvPr/>
        </p:nvSpPr>
        <p:spPr>
          <a:xfrm>
            <a:off x="112365" y="3331585"/>
            <a:ext cx="1862825" cy="1773815"/>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err="1">
                <a:solidFill>
                  <a:schemeClr val="tx1"/>
                </a:solidFill>
                <a:latin typeface="Tahoma" panose="020B0604030504040204" pitchFamily="34" charset="0"/>
                <a:ea typeface="Tahoma" panose="020B0604030504040204" pitchFamily="34" charset="0"/>
                <a:cs typeface="Tahoma" panose="020B0604030504040204" pitchFamily="34" charset="0"/>
              </a:rPr>
              <a:t>Vòng</a:t>
            </a: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1 </a:t>
            </a:r>
          </a:p>
          <a:p>
            <a:pPr algn="ct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Sở GD&amp;ĐT</a:t>
            </a:r>
          </a:p>
          <a:p>
            <a:pPr algn="ct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 triển khai</a:t>
            </a:r>
            <a:endPar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(Trắc nghiệm và tự luận)</a:t>
            </a:r>
          </a:p>
          <a:p>
            <a:pPr algn="ctr"/>
            <a:r>
              <a:rPr lang="en-US" sz="1400" b="1" smtClean="0">
                <a:solidFill>
                  <a:schemeClr val="tx1"/>
                </a:solidFill>
                <a:latin typeface="Tahoma" panose="020B0604030504040204" pitchFamily="34" charset="0"/>
                <a:ea typeface="Tahoma" panose="020B0604030504040204" pitchFamily="34" charset="0"/>
                <a:cs typeface="Tahoma" panose="020B0604030504040204" pitchFamily="34" charset="0"/>
              </a:rPr>
              <a:t>01/12</a:t>
            </a:r>
            <a:r>
              <a:rPr lang="en-US" sz="1400" b="1" smtClean="0">
                <a:solidFill>
                  <a:schemeClr val="tx1"/>
                </a:solidFill>
                <a:latin typeface="Tahoma" panose="020B0604030504040204" pitchFamily="34" charset="0"/>
                <a:ea typeface="Tahoma" panose="020B0604030504040204" pitchFamily="34" charset="0"/>
                <a:cs typeface="Tahoma" panose="020B0604030504040204" pitchFamily="34" charset="0"/>
              </a:rPr>
              <a:t>/2021 – 31/12/2021</a:t>
            </a: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le 7"/>
          <p:cNvSpPr/>
          <p:nvPr/>
        </p:nvSpPr>
        <p:spPr>
          <a:xfrm>
            <a:off x="2550576" y="3311811"/>
            <a:ext cx="1833804" cy="179358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Đại diện Honda thu bài</a:t>
            </a:r>
          </a:p>
          <a:p>
            <a:pPr algn="ct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Tại Sở GD&amp;ĐT</a:t>
            </a:r>
          </a:p>
          <a:p>
            <a:pPr algn="ctr"/>
            <a:r>
              <a:rPr lang="en-US" sz="1400" b="1" smtClean="0">
                <a:solidFill>
                  <a:schemeClr val="tx1"/>
                </a:solidFill>
                <a:latin typeface="Tahoma" panose="020B0604030504040204" pitchFamily="34" charset="0"/>
                <a:ea typeface="Tahoma" panose="020B0604030504040204" pitchFamily="34" charset="0"/>
                <a:cs typeface="Tahoma" panose="020B0604030504040204" pitchFamily="34" charset="0"/>
              </a:rPr>
              <a:t>10/01/2022-</a:t>
            </a:r>
          </a:p>
          <a:p>
            <a:pPr algn="ctr"/>
            <a:r>
              <a:rPr lang="en-US" sz="1400" b="1" smtClean="0">
                <a:solidFill>
                  <a:schemeClr val="tx1"/>
                </a:solidFill>
                <a:latin typeface="Tahoma" panose="020B0604030504040204" pitchFamily="34" charset="0"/>
                <a:ea typeface="Tahoma" panose="020B0604030504040204" pitchFamily="34" charset="0"/>
                <a:cs typeface="Tahoma" panose="020B0604030504040204" pitchFamily="34" charset="0"/>
              </a:rPr>
              <a:t>15/01/2022</a:t>
            </a: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7391400" y="3312679"/>
            <a:ext cx="1674043" cy="1716521"/>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smtClean="0">
              <a:solidFill>
                <a:schemeClr val="tx1"/>
              </a:solidFill>
              <a:latin typeface="Tahoma" pitchFamily="34" charset="0"/>
              <a:cs typeface="Arial" pitchFamily="34" charset="0"/>
            </a:endParaRPr>
          </a:p>
          <a:p>
            <a:pPr algn="ctr"/>
            <a:r>
              <a:rPr lang="en-US" sz="1600" b="1" smtClean="0">
                <a:solidFill>
                  <a:schemeClr val="tx1"/>
                </a:solidFill>
                <a:latin typeface="Tahoma" pitchFamily="34" charset="0"/>
                <a:cs typeface="Arial" pitchFamily="34" charset="0"/>
              </a:rPr>
              <a:t>Vòng </a:t>
            </a:r>
            <a:r>
              <a:rPr lang="en-US" sz="1600" b="1" smtClean="0">
                <a:solidFill>
                  <a:schemeClr val="tx1"/>
                </a:solidFill>
                <a:latin typeface="Tahoma" pitchFamily="34" charset="0"/>
              </a:rPr>
              <a:t>Chung kết và </a:t>
            </a:r>
            <a:r>
              <a:rPr lang="en-US" sz="1600" b="1" smtClean="0">
                <a:solidFill>
                  <a:schemeClr val="tx1"/>
                </a:solidFill>
                <a:latin typeface="Tahoma" pitchFamily="34" charset="0"/>
                <a:cs typeface="Arial" pitchFamily="34" charset="0"/>
              </a:rPr>
              <a:t>Lễ trao </a:t>
            </a:r>
            <a:r>
              <a:rPr lang="en-US" sz="1600" b="1" smtClean="0">
                <a:solidFill>
                  <a:schemeClr val="tx1"/>
                </a:solidFill>
                <a:latin typeface="Tahoma" pitchFamily="34" charset="0"/>
                <a:cs typeface="Arial" pitchFamily="34" charset="0"/>
              </a:rPr>
              <a:t>giải </a:t>
            </a:r>
            <a:r>
              <a:rPr lang="en-US" sz="1600" b="1" smtClean="0">
                <a:solidFill>
                  <a:schemeClr val="tx1"/>
                </a:solidFill>
                <a:latin typeface="Tahoma" pitchFamily="34" charset="0"/>
              </a:rPr>
              <a:t>và </a:t>
            </a:r>
            <a:endParaRPr lang="en-US" sz="1600" b="1" smtClean="0">
              <a:solidFill>
                <a:schemeClr val="tx1"/>
              </a:solidFill>
              <a:latin typeface="Tahoma" pitchFamily="34" charset="0"/>
              <a:cs typeface="Arial" pitchFamily="34" charset="0"/>
            </a:endParaRPr>
          </a:p>
          <a:p>
            <a:pPr algn="ctr"/>
            <a:r>
              <a:rPr lang="en-US" sz="1400" b="1" smtClean="0">
                <a:solidFill>
                  <a:schemeClr val="tx1"/>
                </a:solidFill>
                <a:latin typeface="Tahoma" pitchFamily="34" charset="0"/>
                <a:cs typeface="Arial" pitchFamily="34" charset="0"/>
              </a:rPr>
              <a:t>Tháng 4/2022 tại Nghệ An</a:t>
            </a:r>
            <a:endPar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Right Arrow 9"/>
          <p:cNvSpPr/>
          <p:nvPr/>
        </p:nvSpPr>
        <p:spPr>
          <a:xfrm>
            <a:off x="2004669" y="3704559"/>
            <a:ext cx="558421" cy="32114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405030" y="3768264"/>
            <a:ext cx="558421" cy="32114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auto">
          <a:xfrm>
            <a:off x="18858" y="5638800"/>
            <a:ext cx="9125142" cy="762000"/>
          </a:xfrm>
          <a:prstGeom prst="rect">
            <a:avLst/>
          </a:prstGeom>
          <a:solidFill>
            <a:srgbClr val="FFFF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smtClean="0">
                <a:latin typeface="Tahoma" panose="020B0604030504040204" pitchFamily="34" charset="0"/>
                <a:ea typeface="Tahoma" panose="020B0604030504040204" pitchFamily="34" charset="0"/>
                <a:cs typeface="Tahoma" panose="020B0604030504040204" pitchFamily="34" charset="0"/>
              </a:rPr>
              <a:t>Mục 3-Công </a:t>
            </a:r>
            <a:r>
              <a:rPr lang="en-US" smtClean="0">
                <a:latin typeface="Tahoma" panose="020B0604030504040204" pitchFamily="34" charset="0"/>
                <a:ea typeface="Tahoma" panose="020B0604030504040204" pitchFamily="34" charset="0"/>
                <a:cs typeface="Tahoma" panose="020B0604030504040204" pitchFamily="34" charset="0"/>
              </a:rPr>
              <a:t>văn số 4729/BGDĐT-GDTH ngày 18/10/2021 về việc triển khai chương trình giáo dục “An toàn giao thông cho nụ cười trẻ thơ” năm học </a:t>
            </a:r>
            <a:r>
              <a:rPr lang="en-US" smtClean="0">
                <a:latin typeface="Tahoma" panose="020B0604030504040204" pitchFamily="34" charset="0"/>
                <a:ea typeface="Tahoma" panose="020B0604030504040204" pitchFamily="34" charset="0"/>
                <a:cs typeface="Tahoma" panose="020B0604030504040204" pitchFamily="34" charset="0"/>
              </a:rPr>
              <a:t>2021-2022</a:t>
            </a:r>
            <a:r>
              <a:rPr lang="en-US" smtClean="0">
                <a:latin typeface="Tahoma" panose="020B0604030504040204" pitchFamily="34" charset="0"/>
                <a:ea typeface="Tahoma" panose="020B0604030504040204" pitchFamily="34" charset="0"/>
                <a:cs typeface="Tahoma" panose="020B0604030504040204" pitchFamily="34" charset="0"/>
              </a:rPr>
              <a:t>;</a:t>
            </a:r>
            <a:endParaRPr lang="en-US" smtClean="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12970" y="76200"/>
            <a:ext cx="9320506" cy="461665"/>
          </a:xfrm>
          <a:prstGeom prst="rect">
            <a:avLst/>
          </a:prstGeom>
        </p:spPr>
        <p:txBody>
          <a:bodyPr wrap="square">
            <a:spAutoFit/>
          </a:bodyPr>
          <a:lstStyle/>
          <a:p>
            <a:r>
              <a:rPr lang="en-US" sz="2400" b="1" smtClean="0">
                <a:solidFill>
                  <a:schemeClr val="bg1"/>
                </a:solidFill>
                <a:latin typeface="Tahoma" pitchFamily="34" charset="0"/>
                <a:ea typeface="Tahoma" pitchFamily="34" charset="0"/>
                <a:cs typeface="Tahoma" pitchFamily="34" charset="0"/>
              </a:rPr>
              <a:t>III. </a:t>
            </a:r>
            <a:r>
              <a:rPr lang="en-US" sz="2400" b="1" dirty="0" err="1">
                <a:solidFill>
                  <a:schemeClr val="bg1"/>
                </a:solidFill>
                <a:latin typeface="Tahoma" pitchFamily="34" charset="0"/>
                <a:ea typeface="Tahoma" pitchFamily="34" charset="0"/>
                <a:cs typeface="Tahoma" pitchFamily="34" charset="0"/>
              </a:rPr>
              <a:t>Giới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thiệu</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Hội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giao</a:t>
            </a:r>
            <a:r>
              <a:rPr lang="en-US" sz="2400" b="1" dirty="0">
                <a:solidFill>
                  <a:schemeClr val="bg1"/>
                </a:solidFill>
                <a:latin typeface="Tahoma" pitchFamily="34" charset="0"/>
                <a:ea typeface="Tahoma" pitchFamily="34" charset="0"/>
                <a:cs typeface="Tahoma" pitchFamily="34" charset="0"/>
              </a:rPr>
              <a:t> l</a:t>
            </a:r>
            <a:r>
              <a:rPr lang="vi-VN" sz="2400" b="1" dirty="0">
                <a:solidFill>
                  <a:schemeClr val="bg1"/>
                </a:solidFill>
                <a:latin typeface="Tahoma" pitchFamily="34" charset="0"/>
                <a:ea typeface="Tahoma" pitchFamily="34" charset="0"/>
                <a:cs typeface="Tahoma" pitchFamily="34" charset="0"/>
              </a:rPr>
              <a:t>ư</a:t>
            </a:r>
            <a:r>
              <a:rPr lang="en-US" sz="2400" b="1" dirty="0">
                <a:solidFill>
                  <a:schemeClr val="bg1"/>
                </a:solidFill>
                <a:latin typeface="Tahoma" pitchFamily="34" charset="0"/>
                <a:ea typeface="Tahoma" pitchFamily="34" charset="0"/>
                <a:cs typeface="Tahoma" pitchFamily="34" charset="0"/>
              </a:rPr>
              <a:t>u “ATGT </a:t>
            </a:r>
            <a:r>
              <a:rPr lang="en-US" sz="2400" b="1" dirty="0" err="1">
                <a:solidFill>
                  <a:schemeClr val="bg1"/>
                </a:solidFill>
                <a:latin typeface="Tahoma" pitchFamily="34" charset="0"/>
                <a:ea typeface="Tahoma" pitchFamily="34" charset="0"/>
                <a:cs typeface="Tahoma" pitchFamily="34" charset="0"/>
              </a:rPr>
              <a:t>cho</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nụ</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cười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trẻ</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thơ</a:t>
            </a:r>
            <a:r>
              <a:rPr lang="en-US" sz="2400" b="1" dirty="0" smtClean="0">
                <a:solidFill>
                  <a:schemeClr val="bg1"/>
                </a:solidFill>
                <a:latin typeface="Tahoma" pitchFamily="34" charset="0"/>
                <a:ea typeface="Tahoma" pitchFamily="34" charset="0"/>
                <a:cs typeface="Tahoma" pitchFamily="34" charset="0"/>
              </a:rPr>
              <a:t>”</a:t>
            </a:r>
            <a:endParaRPr lang="en-US" sz="2400" b="1" dirty="0">
              <a:solidFill>
                <a:schemeClr val="bg1"/>
              </a:solidFill>
              <a:latin typeface="Tahoma" pitchFamily="34" charset="0"/>
              <a:ea typeface="Tahoma" pitchFamily="34" charset="0"/>
              <a:cs typeface="Tahoma" pitchFamily="34" charset="0"/>
            </a:endParaRPr>
          </a:p>
        </p:txBody>
      </p:sp>
      <p:sp>
        <p:nvSpPr>
          <p:cNvPr id="12" name="Slide Number Placeholder 11"/>
          <p:cNvSpPr>
            <a:spLocks noGrp="1"/>
          </p:cNvSpPr>
          <p:nvPr>
            <p:ph type="sldNum" sz="quarter" idx="12"/>
          </p:nvPr>
        </p:nvSpPr>
        <p:spPr/>
        <p:txBody>
          <a:bodyPr/>
          <a:lstStyle/>
          <a:p>
            <a:fld id="{D432B386-DDCA-44C4-B75C-BBF4D182FD3B}" type="slidenum">
              <a:rPr lang="en-US" smtClean="0"/>
              <a:pPr/>
              <a:t>32</a:t>
            </a:fld>
            <a:endParaRPr lang="en-US"/>
          </a:p>
        </p:txBody>
      </p:sp>
      <p:sp>
        <p:nvSpPr>
          <p:cNvPr id="15" name="Rounded Rectangle 14"/>
          <p:cNvSpPr/>
          <p:nvPr/>
        </p:nvSpPr>
        <p:spPr>
          <a:xfrm>
            <a:off x="4967695" y="3331586"/>
            <a:ext cx="1869655" cy="169761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Tahoma" panose="020B0604030504040204" pitchFamily="34" charset="0"/>
                <a:ea typeface="Tahoma" panose="020B0604030504040204" pitchFamily="34" charset="0"/>
                <a:cs typeface="Tahoma" panose="020B0604030504040204" pitchFamily="34" charset="0"/>
              </a:rPr>
              <a:t>Vòng</a:t>
            </a: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2 </a:t>
            </a:r>
            <a:endPar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Thực hành tiết dạy</a:t>
            </a:r>
          </a:p>
          <a:p>
            <a:pPr algn="ct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dành </a:t>
            </a:r>
            <a:r>
              <a:rPr lang="en-US" sz="1600" b="1" dirty="0" err="1">
                <a:solidFill>
                  <a:schemeClr val="tx1"/>
                </a:solidFill>
                <a:latin typeface="Tahoma" panose="020B0604030504040204" pitchFamily="34" charset="0"/>
                <a:ea typeface="Tahoma" panose="020B0604030504040204" pitchFamily="34" charset="0"/>
                <a:cs typeface="Tahoma" panose="020B0604030504040204" pitchFamily="34" charset="0"/>
              </a:rPr>
              <a:t>cho</a:t>
            </a: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giáo </a:t>
            </a: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viên</a:t>
            </a:r>
            <a:endPar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ight Arrow 15"/>
          <p:cNvSpPr/>
          <p:nvPr/>
        </p:nvSpPr>
        <p:spPr>
          <a:xfrm>
            <a:off x="6858000" y="3704559"/>
            <a:ext cx="558421" cy="32114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26568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000"/>
                                        <p:tgtEl>
                                          <p:spTgt spid="5"/>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6500"/>
                            </p:stCondLst>
                            <p:childTnLst>
                              <p:par>
                                <p:cTn id="45" presetID="3" presetClass="entr" presetSubtype="5"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vertic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P spid="8" grpId="0" animBg="1"/>
      <p:bldP spid="9" grpId="0" animBg="1"/>
      <p:bldP spid="10" grpId="0" animBg="1"/>
      <p:bldP spid="11" grpId="0" animBg="1"/>
      <p:bldP spid="14"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47" y="685800"/>
            <a:ext cx="609600" cy="400110"/>
          </a:xfrm>
          <a:prstGeom prst="rect">
            <a:avLst/>
          </a:prstGeom>
          <a:noFill/>
        </p:spPr>
        <p:txBody>
          <a:bodyPr wrap="square" rtlCol="0">
            <a:spAutoFit/>
          </a:bodyPr>
          <a:lstStyle/>
          <a:p>
            <a:pPr>
              <a:defRPr/>
            </a:pPr>
            <a:r>
              <a:rPr lang="en-US" sz="2000" dirty="0">
                <a:solidFill>
                  <a:srgbClr val="000099"/>
                </a:solidFill>
                <a:latin typeface="Times New Roman" pitchFamily="18" charset="0"/>
                <a:ea typeface="Tahoma" pitchFamily="34" charset="0"/>
                <a:cs typeface="Times New Roman" pitchFamily="18" charset="0"/>
              </a:rPr>
              <a:t>❶</a:t>
            </a:r>
          </a:p>
        </p:txBody>
      </p:sp>
      <p:sp>
        <p:nvSpPr>
          <p:cNvPr id="7" name="Rectangle 6"/>
          <p:cNvSpPr/>
          <p:nvPr/>
        </p:nvSpPr>
        <p:spPr>
          <a:xfrm>
            <a:off x="257077" y="988564"/>
            <a:ext cx="8810723" cy="159912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lnSpc>
                <a:spcPct val="150000"/>
              </a:lnSpc>
              <a:buFont typeface="Arial" pitchFamily="34" charset="0"/>
              <a:buChar char="•"/>
              <a:defRPr/>
            </a:pPr>
            <a:r>
              <a:rPr lang="nl-NL" sz="2000" dirty="0">
                <a:solidFill>
                  <a:prstClr val="black"/>
                </a:solidFill>
                <a:latin typeface="Times New Roman" pitchFamily="18" charset="0"/>
                <a:ea typeface="Tahoma" pitchFamily="34" charset="0"/>
                <a:cs typeface="Times New Roman" pitchFamily="18" charset="0"/>
              </a:rPr>
              <a:t>Tất cả học sinh và giáo viên khối lớp </a:t>
            </a:r>
            <a:r>
              <a:rPr lang="nl-NL" sz="2000" b="1" dirty="0">
                <a:solidFill>
                  <a:srgbClr val="FF0000"/>
                </a:solidFill>
                <a:latin typeface="Times New Roman" pitchFamily="18" charset="0"/>
                <a:ea typeface="Tahoma" pitchFamily="34" charset="0"/>
                <a:cs typeface="Times New Roman" pitchFamily="18" charset="0"/>
              </a:rPr>
              <a:t>3-5</a:t>
            </a:r>
            <a:r>
              <a:rPr lang="nl-NL" sz="2000" dirty="0">
                <a:solidFill>
                  <a:prstClr val="black"/>
                </a:solidFill>
                <a:latin typeface="Times New Roman" pitchFamily="18" charset="0"/>
                <a:ea typeface="Tahoma" pitchFamily="34" charset="0"/>
                <a:cs typeface="Times New Roman" pitchFamily="18" charset="0"/>
              </a:rPr>
              <a:t> </a:t>
            </a:r>
            <a:r>
              <a:rPr lang="nl-NL" sz="2000">
                <a:solidFill>
                  <a:prstClr val="black"/>
                </a:solidFill>
                <a:latin typeface="Times New Roman" pitchFamily="18" charset="0"/>
                <a:ea typeface="Tahoma" pitchFamily="34" charset="0"/>
                <a:cs typeface="Times New Roman" pitchFamily="18" charset="0"/>
              </a:rPr>
              <a:t>thuộc </a:t>
            </a:r>
            <a:r>
              <a:rPr lang="nl-NL" sz="2000" b="1" smtClean="0">
                <a:solidFill>
                  <a:srgbClr val="FF0000"/>
                </a:solidFill>
                <a:latin typeface="Times New Roman" pitchFamily="18" charset="0"/>
                <a:ea typeface="Tahoma" pitchFamily="34" charset="0"/>
                <a:cs typeface="Times New Roman" pitchFamily="18" charset="0"/>
              </a:rPr>
              <a:t>tất cả các trường tiểu học trên địa bàn thành phố </a:t>
            </a:r>
            <a:r>
              <a:rPr lang="nl-NL" sz="2000" smtClean="0">
                <a:solidFill>
                  <a:prstClr val="black"/>
                </a:solidFill>
                <a:latin typeface="Times New Roman" pitchFamily="18" charset="0"/>
                <a:ea typeface="Tahoma" pitchFamily="34" charset="0"/>
                <a:cs typeface="Times New Roman" pitchFamily="18" charset="0"/>
              </a:rPr>
              <a:t>triển </a:t>
            </a:r>
            <a:r>
              <a:rPr lang="nl-NL" sz="2000" dirty="0">
                <a:solidFill>
                  <a:prstClr val="black"/>
                </a:solidFill>
                <a:latin typeface="Times New Roman" pitchFamily="18" charset="0"/>
                <a:ea typeface="Tahoma" pitchFamily="34" charset="0"/>
                <a:cs typeface="Times New Roman" pitchFamily="18" charset="0"/>
              </a:rPr>
              <a:t>khai chương trình giáo dục "An toàn giao thông cho nụ cười trẻ thơ" cấp Tiểu học năm </a:t>
            </a:r>
            <a:r>
              <a:rPr lang="nl-NL" sz="2000">
                <a:solidFill>
                  <a:prstClr val="black"/>
                </a:solidFill>
                <a:latin typeface="Times New Roman" pitchFamily="18" charset="0"/>
                <a:ea typeface="Tahoma" pitchFamily="34" charset="0"/>
                <a:cs typeface="Times New Roman" pitchFamily="18" charset="0"/>
              </a:rPr>
              <a:t>học </a:t>
            </a:r>
            <a:r>
              <a:rPr lang="nl-NL" sz="2000" smtClean="0">
                <a:solidFill>
                  <a:prstClr val="black"/>
                </a:solidFill>
                <a:latin typeface="Times New Roman" pitchFamily="18" charset="0"/>
                <a:ea typeface="Tahoma" pitchFamily="34" charset="0"/>
                <a:cs typeface="Times New Roman" pitchFamily="18" charset="0"/>
              </a:rPr>
              <a:t>2021 </a:t>
            </a:r>
            <a:r>
              <a:rPr lang="nl-NL" sz="2000" smtClean="0">
                <a:solidFill>
                  <a:prstClr val="black"/>
                </a:solidFill>
                <a:latin typeface="Times New Roman" pitchFamily="18" charset="0"/>
                <a:ea typeface="Tahoma" pitchFamily="34" charset="0"/>
                <a:cs typeface="Times New Roman" pitchFamily="18" charset="0"/>
              </a:rPr>
              <a:t>- </a:t>
            </a:r>
            <a:r>
              <a:rPr lang="nl-NL" sz="2000" smtClean="0">
                <a:solidFill>
                  <a:prstClr val="black"/>
                </a:solidFill>
                <a:latin typeface="Times New Roman" pitchFamily="18" charset="0"/>
                <a:ea typeface="Tahoma" pitchFamily="34" charset="0"/>
                <a:cs typeface="Times New Roman" pitchFamily="18" charset="0"/>
              </a:rPr>
              <a:t>2022.</a:t>
            </a:r>
            <a:endParaRPr lang="en-US" sz="2000" dirty="0">
              <a:solidFill>
                <a:prstClr val="black"/>
              </a:solidFill>
              <a:latin typeface="Times New Roman" pitchFamily="18" charset="0"/>
              <a:ea typeface="Tahoma" pitchFamily="34" charset="0"/>
              <a:cs typeface="Times New Roman" pitchFamily="18" charset="0"/>
            </a:endParaRPr>
          </a:p>
        </p:txBody>
      </p:sp>
      <p:sp>
        <p:nvSpPr>
          <p:cNvPr id="10" name="TextBox 9"/>
          <p:cNvSpPr txBox="1"/>
          <p:nvPr/>
        </p:nvSpPr>
        <p:spPr>
          <a:xfrm>
            <a:off x="100447" y="2558972"/>
            <a:ext cx="685800" cy="400110"/>
          </a:xfrm>
          <a:prstGeom prst="rect">
            <a:avLst/>
          </a:prstGeom>
          <a:noFill/>
        </p:spPr>
        <p:txBody>
          <a:bodyPr wrap="square" rtlCol="0">
            <a:spAutoFit/>
          </a:bodyPr>
          <a:lstStyle/>
          <a:p>
            <a:pPr>
              <a:defRPr/>
            </a:pPr>
            <a:r>
              <a:rPr lang="en-US" sz="2000" dirty="0">
                <a:solidFill>
                  <a:srgbClr val="000099"/>
                </a:solidFill>
                <a:latin typeface="Times New Roman" pitchFamily="18" charset="0"/>
                <a:ea typeface="Tahoma" pitchFamily="34" charset="0"/>
                <a:cs typeface="Times New Roman" pitchFamily="18" charset="0"/>
              </a:rPr>
              <a:t>❷</a:t>
            </a:r>
          </a:p>
        </p:txBody>
      </p:sp>
      <p:sp>
        <p:nvSpPr>
          <p:cNvPr id="11" name="Rectangle 10"/>
          <p:cNvSpPr/>
          <p:nvPr/>
        </p:nvSpPr>
        <p:spPr>
          <a:xfrm>
            <a:off x="249382" y="3256020"/>
            <a:ext cx="8818417" cy="15129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85744" indent="-285744" algn="just">
              <a:lnSpc>
                <a:spcPct val="150000"/>
              </a:lnSpc>
              <a:buFont typeface="Arial" panose="020B0604020202020204" pitchFamily="34" charset="0"/>
              <a:buChar char="•"/>
              <a:defRPr/>
            </a:pPr>
            <a:r>
              <a:rPr lang="vi-VN" sz="2000" b="1" dirty="0">
                <a:solidFill>
                  <a:prstClr val="black"/>
                </a:solidFill>
                <a:latin typeface="Times New Roman" pitchFamily="18" charset="0"/>
                <a:ea typeface="Tahoma" pitchFamily="34" charset="0"/>
                <a:cs typeface="Times New Roman" pitchFamily="18" charset="0"/>
              </a:rPr>
              <a:t>Đối với học sinh: </a:t>
            </a:r>
            <a:r>
              <a:rPr lang="vi-VN" sz="2000" dirty="0">
                <a:solidFill>
                  <a:prstClr val="black"/>
                </a:solidFill>
                <a:latin typeface="Times New Roman" pitchFamily="18" charset="0"/>
                <a:ea typeface="Tahoma" pitchFamily="34" charset="0"/>
                <a:cs typeface="Times New Roman" pitchFamily="18" charset="0"/>
              </a:rPr>
              <a:t>Kiến thức an toàn giao thông, Luật Giao thông đường bộ, các kĩ năng tham gia giao thông an toàn.</a:t>
            </a:r>
          </a:p>
          <a:p>
            <a:pPr marL="285744" indent="-285744" algn="just">
              <a:lnSpc>
                <a:spcPct val="150000"/>
              </a:lnSpc>
              <a:buFont typeface="Arial" panose="020B0604020202020204" pitchFamily="34" charset="0"/>
              <a:buChar char="•"/>
              <a:defRPr/>
            </a:pPr>
            <a:r>
              <a:rPr lang="vi-VN" sz="2000" b="1" dirty="0">
                <a:solidFill>
                  <a:prstClr val="black"/>
                </a:solidFill>
                <a:latin typeface="Times New Roman" pitchFamily="18" charset="0"/>
                <a:ea typeface="Tahoma" pitchFamily="34" charset="0"/>
                <a:cs typeface="Times New Roman" pitchFamily="18" charset="0"/>
              </a:rPr>
              <a:t>Đối với giáo viên: </a:t>
            </a:r>
            <a:r>
              <a:rPr lang="vi-VN" sz="2000" dirty="0">
                <a:solidFill>
                  <a:prstClr val="black"/>
                </a:solidFill>
                <a:latin typeface="Times New Roman" pitchFamily="18" charset="0"/>
                <a:ea typeface="Tahoma" pitchFamily="34" charset="0"/>
                <a:cs typeface="Times New Roman" pitchFamily="18" charset="0"/>
              </a:rPr>
              <a:t>Kiến thức an toàn giao thông, Luật Giao thông đường bộ, xây dựng kế hoạch bài dạy; dạy thử nghiệm bài đã xây dựng kế hoạch.</a:t>
            </a:r>
          </a:p>
        </p:txBody>
      </p:sp>
      <p:sp>
        <p:nvSpPr>
          <p:cNvPr id="13" name="Rectangle 12"/>
          <p:cNvSpPr/>
          <p:nvPr/>
        </p:nvSpPr>
        <p:spPr>
          <a:xfrm>
            <a:off x="493833" y="685800"/>
            <a:ext cx="3722494" cy="400110"/>
          </a:xfrm>
          <a:prstGeom prst="rect">
            <a:avLst/>
          </a:prstGeom>
        </p:spPr>
        <p:txBody>
          <a:bodyPr wrap="none">
            <a:spAutoFit/>
          </a:bodyPr>
          <a:lstStyle/>
          <a:p>
            <a:pPr>
              <a:defRPr/>
            </a:pPr>
            <a:r>
              <a:rPr lang="en-US" sz="2000" b="1" dirty="0" err="1">
                <a:solidFill>
                  <a:srgbClr val="0033CC"/>
                </a:solidFill>
                <a:latin typeface="Times New Roman" pitchFamily="18" charset="0"/>
                <a:ea typeface="Tahoma" pitchFamily="34" charset="0"/>
                <a:cs typeface="Times New Roman" pitchFamily="18" charset="0"/>
              </a:rPr>
              <a:t>Đối</a:t>
            </a:r>
            <a:r>
              <a:rPr lang="en-US" sz="2000" b="1" dirty="0">
                <a:solidFill>
                  <a:srgbClr val="0033CC"/>
                </a:solidFill>
                <a:latin typeface="Times New Roman" pitchFamily="18" charset="0"/>
                <a:ea typeface="Tahoma" pitchFamily="34" charset="0"/>
                <a:cs typeface="Times New Roman" pitchFamily="18" charset="0"/>
              </a:rPr>
              <a:t> </a:t>
            </a:r>
            <a:r>
              <a:rPr lang="en-US" sz="2000" b="1" dirty="0" err="1">
                <a:solidFill>
                  <a:srgbClr val="0033CC"/>
                </a:solidFill>
                <a:latin typeface="Times New Roman" pitchFamily="18" charset="0"/>
                <a:ea typeface="Tahoma" pitchFamily="34" charset="0"/>
                <a:cs typeface="Times New Roman" pitchFamily="18" charset="0"/>
              </a:rPr>
              <a:t>tượng</a:t>
            </a:r>
            <a:r>
              <a:rPr lang="en-US" sz="2000" b="1" dirty="0">
                <a:solidFill>
                  <a:srgbClr val="0033CC"/>
                </a:solidFill>
                <a:latin typeface="Times New Roman" pitchFamily="18" charset="0"/>
                <a:ea typeface="Tahoma" pitchFamily="34" charset="0"/>
                <a:cs typeface="Times New Roman" pitchFamily="18" charset="0"/>
              </a:rPr>
              <a:t> </a:t>
            </a:r>
            <a:r>
              <a:rPr lang="en-US" sz="2000" b="1" dirty="0" err="1" smtClean="0">
                <a:solidFill>
                  <a:srgbClr val="0033CC"/>
                </a:solidFill>
                <a:latin typeface="Times New Roman" pitchFamily="18" charset="0"/>
                <a:ea typeface="Tahoma" pitchFamily="34" charset="0"/>
                <a:cs typeface="Times New Roman" pitchFamily="18" charset="0"/>
              </a:rPr>
              <a:t>tham</a:t>
            </a:r>
            <a:r>
              <a:rPr lang="en-US" sz="2000" b="1" dirty="0" smtClean="0">
                <a:solidFill>
                  <a:srgbClr val="0033CC"/>
                </a:solidFill>
                <a:latin typeface="Times New Roman" pitchFamily="18" charset="0"/>
                <a:ea typeface="Tahoma" pitchFamily="34" charset="0"/>
                <a:cs typeface="Times New Roman" pitchFamily="18" charset="0"/>
              </a:rPr>
              <a:t> </a:t>
            </a:r>
            <a:r>
              <a:rPr lang="en-US" sz="2000" b="1" dirty="0" err="1" smtClean="0">
                <a:solidFill>
                  <a:srgbClr val="0033CC"/>
                </a:solidFill>
                <a:latin typeface="Times New Roman" pitchFamily="18" charset="0"/>
                <a:ea typeface="Tahoma" pitchFamily="34" charset="0"/>
                <a:cs typeface="Times New Roman" pitchFamily="18" charset="0"/>
              </a:rPr>
              <a:t>gia</a:t>
            </a:r>
            <a:r>
              <a:rPr lang="en-US" sz="2000" b="1" dirty="0" smtClean="0">
                <a:solidFill>
                  <a:srgbClr val="0033CC"/>
                </a:solidFill>
                <a:latin typeface="Times New Roman" pitchFamily="18" charset="0"/>
                <a:ea typeface="Tahoma" pitchFamily="34" charset="0"/>
                <a:cs typeface="Times New Roman" pitchFamily="18" charset="0"/>
              </a:rPr>
              <a:t> </a:t>
            </a:r>
            <a:r>
              <a:rPr lang="en-US" sz="2000" b="1" dirty="0" err="1" smtClean="0">
                <a:solidFill>
                  <a:srgbClr val="0033CC"/>
                </a:solidFill>
                <a:latin typeface="Times New Roman" pitchFamily="18" charset="0"/>
                <a:ea typeface="Tahoma" pitchFamily="34" charset="0"/>
                <a:cs typeface="Times New Roman" pitchFamily="18" charset="0"/>
              </a:rPr>
              <a:t>Hội</a:t>
            </a:r>
            <a:r>
              <a:rPr lang="en-US" sz="2000" b="1" dirty="0" smtClean="0">
                <a:solidFill>
                  <a:srgbClr val="0033CC"/>
                </a:solidFill>
                <a:latin typeface="Times New Roman" pitchFamily="18" charset="0"/>
                <a:ea typeface="Tahoma" pitchFamily="34" charset="0"/>
                <a:cs typeface="Times New Roman" pitchFamily="18" charset="0"/>
              </a:rPr>
              <a:t> </a:t>
            </a:r>
            <a:r>
              <a:rPr lang="en-US" sz="2000" b="1" err="1" smtClean="0">
                <a:solidFill>
                  <a:srgbClr val="0033CC"/>
                </a:solidFill>
                <a:latin typeface="Times New Roman" pitchFamily="18" charset="0"/>
                <a:ea typeface="Tahoma" pitchFamily="34" charset="0"/>
                <a:cs typeface="Times New Roman" pitchFamily="18" charset="0"/>
              </a:rPr>
              <a:t>giao</a:t>
            </a:r>
            <a:r>
              <a:rPr lang="en-US" sz="2000" b="1" smtClean="0">
                <a:solidFill>
                  <a:srgbClr val="0033CC"/>
                </a:solidFill>
                <a:latin typeface="Times New Roman" pitchFamily="18" charset="0"/>
                <a:ea typeface="Tahoma" pitchFamily="34" charset="0"/>
                <a:cs typeface="Times New Roman" pitchFamily="18" charset="0"/>
              </a:rPr>
              <a:t> </a:t>
            </a:r>
            <a:r>
              <a:rPr lang="en-US" sz="2000" b="1" smtClean="0">
                <a:solidFill>
                  <a:srgbClr val="0033CC"/>
                </a:solidFill>
                <a:latin typeface="Times New Roman" pitchFamily="18" charset="0"/>
                <a:ea typeface="Tahoma" pitchFamily="34" charset="0"/>
                <a:cs typeface="Times New Roman" pitchFamily="18" charset="0"/>
              </a:rPr>
              <a:t>lưu</a:t>
            </a:r>
            <a:endParaRPr lang="en-US" sz="2000" b="1" dirty="0">
              <a:solidFill>
                <a:srgbClr val="0033CC"/>
              </a:solidFill>
              <a:latin typeface="Times New Roman" pitchFamily="18" charset="0"/>
              <a:ea typeface="Tahoma" pitchFamily="34" charset="0"/>
              <a:cs typeface="Times New Roman" pitchFamily="18" charset="0"/>
            </a:endParaRPr>
          </a:p>
        </p:txBody>
      </p:sp>
      <p:sp>
        <p:nvSpPr>
          <p:cNvPr id="14" name="Rectangle 13"/>
          <p:cNvSpPr/>
          <p:nvPr/>
        </p:nvSpPr>
        <p:spPr>
          <a:xfrm>
            <a:off x="493833" y="2563398"/>
            <a:ext cx="1189749" cy="400110"/>
          </a:xfrm>
          <a:prstGeom prst="rect">
            <a:avLst/>
          </a:prstGeom>
        </p:spPr>
        <p:txBody>
          <a:bodyPr wrap="none">
            <a:spAutoFit/>
          </a:bodyPr>
          <a:lstStyle/>
          <a:p>
            <a:pPr>
              <a:defRPr/>
            </a:pPr>
            <a:r>
              <a:rPr lang="en-US" sz="2000" b="1" dirty="0" err="1">
                <a:solidFill>
                  <a:srgbClr val="0033CC"/>
                </a:solidFill>
                <a:latin typeface="Times New Roman" pitchFamily="18" charset="0"/>
                <a:ea typeface="Tahoma" pitchFamily="34" charset="0"/>
                <a:cs typeface="Times New Roman" pitchFamily="18" charset="0"/>
              </a:rPr>
              <a:t>Nội</a:t>
            </a:r>
            <a:r>
              <a:rPr lang="en-US" sz="2000" b="1" dirty="0">
                <a:solidFill>
                  <a:srgbClr val="0033CC"/>
                </a:solidFill>
                <a:latin typeface="Times New Roman" pitchFamily="18" charset="0"/>
                <a:ea typeface="Tahoma" pitchFamily="34" charset="0"/>
                <a:cs typeface="Times New Roman" pitchFamily="18" charset="0"/>
              </a:rPr>
              <a:t> dung</a:t>
            </a:r>
          </a:p>
        </p:txBody>
      </p:sp>
      <p:sp>
        <p:nvSpPr>
          <p:cNvPr id="16" name="Rectangle 15"/>
          <p:cNvSpPr/>
          <p:nvPr/>
        </p:nvSpPr>
        <p:spPr>
          <a:xfrm>
            <a:off x="-12970" y="76200"/>
            <a:ext cx="9320506" cy="461665"/>
          </a:xfrm>
          <a:prstGeom prst="rect">
            <a:avLst/>
          </a:prstGeom>
        </p:spPr>
        <p:txBody>
          <a:bodyPr wrap="square">
            <a:spAutoFit/>
          </a:bodyPr>
          <a:lstStyle/>
          <a:p>
            <a:r>
              <a:rPr lang="en-US" sz="2400" b="1" dirty="0">
                <a:solidFill>
                  <a:schemeClr val="bg1"/>
                </a:solidFill>
                <a:latin typeface="Tahoma" pitchFamily="34" charset="0"/>
                <a:ea typeface="Tahoma" pitchFamily="34" charset="0"/>
                <a:cs typeface="Tahoma" pitchFamily="34" charset="0"/>
              </a:rPr>
              <a:t>III. </a:t>
            </a:r>
            <a:r>
              <a:rPr lang="en-US" sz="2400" b="1" dirty="0" err="1">
                <a:solidFill>
                  <a:schemeClr val="bg1"/>
                </a:solidFill>
                <a:latin typeface="Tahoma" pitchFamily="34" charset="0"/>
                <a:ea typeface="Tahoma" pitchFamily="34" charset="0"/>
                <a:cs typeface="Tahoma" pitchFamily="34" charset="0"/>
              </a:rPr>
              <a:t>Giới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thiệu</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Hội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giao</a:t>
            </a:r>
            <a:r>
              <a:rPr lang="en-US" sz="2400" b="1" dirty="0">
                <a:solidFill>
                  <a:schemeClr val="bg1"/>
                </a:solidFill>
                <a:latin typeface="Tahoma" pitchFamily="34" charset="0"/>
                <a:ea typeface="Tahoma" pitchFamily="34" charset="0"/>
                <a:cs typeface="Tahoma" pitchFamily="34" charset="0"/>
              </a:rPr>
              <a:t> l</a:t>
            </a:r>
            <a:r>
              <a:rPr lang="vi-VN" sz="2400" b="1" dirty="0">
                <a:solidFill>
                  <a:schemeClr val="bg1"/>
                </a:solidFill>
                <a:latin typeface="Tahoma" pitchFamily="34" charset="0"/>
                <a:ea typeface="Tahoma" pitchFamily="34" charset="0"/>
                <a:cs typeface="Tahoma" pitchFamily="34" charset="0"/>
              </a:rPr>
              <a:t>ư</a:t>
            </a:r>
            <a:r>
              <a:rPr lang="en-US" sz="2400" b="1" dirty="0">
                <a:solidFill>
                  <a:schemeClr val="bg1"/>
                </a:solidFill>
                <a:latin typeface="Tahoma" pitchFamily="34" charset="0"/>
                <a:ea typeface="Tahoma" pitchFamily="34" charset="0"/>
                <a:cs typeface="Tahoma" pitchFamily="34" charset="0"/>
              </a:rPr>
              <a:t>u “ATGT </a:t>
            </a:r>
            <a:r>
              <a:rPr lang="en-US" sz="2400" b="1" dirty="0" err="1">
                <a:solidFill>
                  <a:schemeClr val="bg1"/>
                </a:solidFill>
                <a:latin typeface="Tahoma" pitchFamily="34" charset="0"/>
                <a:ea typeface="Tahoma" pitchFamily="34" charset="0"/>
                <a:cs typeface="Tahoma" pitchFamily="34" charset="0"/>
              </a:rPr>
              <a:t>cho</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nụ</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cười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trẻ</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thơ</a:t>
            </a:r>
            <a:r>
              <a:rPr lang="en-US" sz="2400" b="1" dirty="0" smtClean="0">
                <a:solidFill>
                  <a:schemeClr val="bg1"/>
                </a:solidFill>
                <a:latin typeface="Tahoma" pitchFamily="34" charset="0"/>
                <a:ea typeface="Tahoma" pitchFamily="34" charset="0"/>
                <a:cs typeface="Tahoma" pitchFamily="34" charset="0"/>
              </a:rPr>
              <a:t>”</a:t>
            </a:r>
            <a:endParaRPr lang="en-US" sz="2400" b="1" dirty="0">
              <a:solidFill>
                <a:schemeClr val="bg1"/>
              </a:solidFill>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D432B386-DDCA-44C4-B75C-BBF4D182FD3B}" type="slidenum">
              <a:rPr lang="en-US" smtClean="0"/>
              <a:pPr/>
              <a:t>33</a:t>
            </a:fld>
            <a:endParaRPr lang="en-US"/>
          </a:p>
        </p:txBody>
      </p:sp>
      <p:sp>
        <p:nvSpPr>
          <p:cNvPr id="15" name="Rectangle 14"/>
          <p:cNvSpPr/>
          <p:nvPr/>
        </p:nvSpPr>
        <p:spPr bwMode="auto">
          <a:xfrm>
            <a:off x="0" y="5334000"/>
            <a:ext cx="9125142" cy="1371600"/>
          </a:xfrm>
          <a:prstGeom prst="rect">
            <a:avLst/>
          </a:prstGeom>
          <a:solidFill>
            <a:srgbClr val="FFFF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endParaRPr lang="en-US" smtClean="0">
              <a:latin typeface="Tahoma" panose="020B0604030504040204" pitchFamily="34" charset="0"/>
              <a:ea typeface="Tahoma" panose="020B0604030504040204" pitchFamily="34" charset="0"/>
              <a:cs typeface="Tahoma" panose="020B0604030504040204" pitchFamily="34" charset="0"/>
            </a:endParaRPr>
          </a:p>
          <a:p>
            <a:pPr algn="ctr"/>
            <a:r>
              <a:rPr lang="en-US" smtClean="0">
                <a:latin typeface="Tahoma" panose="020B0604030504040204" pitchFamily="34" charset="0"/>
                <a:ea typeface="Tahoma" panose="020B0604030504040204" pitchFamily="34" charset="0"/>
                <a:cs typeface="Tahoma" panose="020B0604030504040204" pitchFamily="34" charset="0"/>
              </a:rPr>
              <a:t>- Công </a:t>
            </a:r>
            <a:r>
              <a:rPr lang="en-US" smtClean="0">
                <a:latin typeface="Tahoma" panose="020B0604030504040204" pitchFamily="34" charset="0"/>
                <a:ea typeface="Tahoma" panose="020B0604030504040204" pitchFamily="34" charset="0"/>
                <a:cs typeface="Tahoma" panose="020B0604030504040204" pitchFamily="34" charset="0"/>
              </a:rPr>
              <a:t>văn số 4729/BGDĐT-GDTH ngày 18/10/2021 về việc triển khai chương trình giáo dục “An toàn giao thông cho nụ cười trẻ thơ” năm học </a:t>
            </a:r>
            <a:r>
              <a:rPr lang="en-US" smtClean="0">
                <a:latin typeface="Tahoma" panose="020B0604030504040204" pitchFamily="34" charset="0"/>
                <a:ea typeface="Tahoma" panose="020B0604030504040204" pitchFamily="34" charset="0"/>
                <a:cs typeface="Tahoma" panose="020B0604030504040204" pitchFamily="34" charset="0"/>
              </a:rPr>
              <a:t>2021-2022</a:t>
            </a:r>
            <a:r>
              <a:rPr lang="en-US" smtClean="0">
                <a:latin typeface="Tahoma" panose="020B0604030504040204" pitchFamily="34" charset="0"/>
                <a:ea typeface="Tahoma" panose="020B0604030504040204" pitchFamily="34" charset="0"/>
                <a:cs typeface="Tahoma" panose="020B0604030504040204" pitchFamily="34" charset="0"/>
              </a:rPr>
              <a:t>;</a:t>
            </a:r>
            <a:r>
              <a:rPr lang="en-US" smtClean="0">
                <a:latin typeface="Tahoma" panose="020B0604030504040204" pitchFamily="34" charset="0"/>
                <a:ea typeface="Tahoma" panose="020B0604030504040204" pitchFamily="34" charset="0"/>
                <a:cs typeface="Tahoma" panose="020B0604030504040204" pitchFamily="34" charset="0"/>
              </a:rPr>
              <a:t> </a:t>
            </a:r>
            <a:endParaRPr lang="en-US" smtClean="0">
              <a:latin typeface="Tahoma" panose="020B0604030504040204" pitchFamily="34" charset="0"/>
              <a:ea typeface="Tahoma" panose="020B0604030504040204" pitchFamily="34" charset="0"/>
              <a:cs typeface="Tahoma" panose="020B0604030504040204" pitchFamily="34" charset="0"/>
            </a:endParaRPr>
          </a:p>
          <a:p>
            <a:pPr algn="ctr"/>
            <a:r>
              <a:rPr lang="en-US" smtClean="0">
                <a:latin typeface="Tahoma" panose="020B0604030504040204" pitchFamily="34" charset="0"/>
                <a:ea typeface="Tahoma" panose="020B0604030504040204" pitchFamily="34" charset="0"/>
                <a:cs typeface="Tahoma" panose="020B0604030504040204" pitchFamily="34" charset="0"/>
              </a:rPr>
              <a:t>- Công </a:t>
            </a:r>
            <a:r>
              <a:rPr lang="en-US" smtClean="0">
                <a:latin typeface="Tahoma" panose="020B0604030504040204" pitchFamily="34" charset="0"/>
                <a:ea typeface="Tahoma" panose="020B0604030504040204" pitchFamily="34" charset="0"/>
                <a:cs typeface="Tahoma" panose="020B0604030504040204" pitchFamily="34" charset="0"/>
              </a:rPr>
              <a:t>văn số 4433/SGDĐT-CTrTT ngày 04/11/2021 về việc triển khai chương trình giáo dục “An toàn giao thông cho nụ cười trẻ thơ” năm học 2021-2022;</a:t>
            </a:r>
          </a:p>
          <a:p>
            <a:pPr algn="ctr"/>
            <a:endParaRPr lang="en-US" smtClean="0">
              <a:latin typeface="Tahoma" panose="020B0604030504040204" pitchFamily="34" charset="0"/>
              <a:ea typeface="Tahoma" panose="020B0604030504040204" pitchFamily="34" charset="0"/>
              <a:cs typeface="Tahoma" panose="020B0604030504040204" pitchFamily="34" charset="0"/>
            </a:endParaRPr>
          </a:p>
          <a:p>
            <a:pPr algn="ctr"/>
            <a:endParaRPr lang="en-US"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22233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3" grpId="0"/>
      <p:bldP spid="14" grpId="0"/>
      <p:bldP spid="3" grpId="0"/>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32B386-DDCA-44C4-B75C-BBF4D182FD3B}" type="slidenum">
              <a:rPr lang="en-US" smtClean="0"/>
              <a:pPr/>
              <a:t>34</a:t>
            </a:fld>
            <a:endParaRPr lang="en-US"/>
          </a:p>
        </p:txBody>
      </p:sp>
      <p:sp>
        <p:nvSpPr>
          <p:cNvPr id="5" name="Rounded Rectangle 4"/>
          <p:cNvSpPr/>
          <p:nvPr/>
        </p:nvSpPr>
        <p:spPr>
          <a:xfrm>
            <a:off x="1752600" y="32004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vi-VN" sz="2200" b="1" smtClean="0">
                <a:solidFill>
                  <a:schemeClr val="tx1"/>
                </a:solidFill>
                <a:latin typeface="Times New Roman" pitchFamily="18" charset="0"/>
                <a:ea typeface="Tahoma" panose="020B0604030504040204" pitchFamily="34" charset="0"/>
                <a:cs typeface="Times New Roman" pitchFamily="18" charset="0"/>
              </a:rPr>
              <a:t>Trao đổi, giải đáp các ý kiến</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
        <p:nvSpPr>
          <p:cNvPr id="6" name="Rounded Rectangle 5"/>
          <p:cNvSpPr/>
          <p:nvPr/>
        </p:nvSpPr>
        <p:spPr>
          <a:xfrm>
            <a:off x="381000" y="3276600"/>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smtClean="0">
                <a:solidFill>
                  <a:schemeClr val="tx1"/>
                </a:solidFill>
                <a:latin typeface="Times New Roman" pitchFamily="18" charset="0"/>
                <a:ea typeface="Tahoma" panose="020B0604030504040204" pitchFamily="34" charset="0"/>
                <a:cs typeface="Times New Roman" pitchFamily="18" charset="0"/>
              </a:rPr>
              <a:t>I</a:t>
            </a:r>
            <a:r>
              <a:rPr lang="vi-VN" sz="2400" b="1" smtClean="0">
                <a:solidFill>
                  <a:schemeClr val="tx1"/>
                </a:solidFill>
                <a:latin typeface="Times New Roman" pitchFamily="18" charset="0"/>
                <a:ea typeface="Tahoma" panose="020B0604030504040204" pitchFamily="34" charset="0"/>
                <a:cs typeface="Times New Roman" pitchFamily="18" charset="0"/>
              </a:rPr>
              <a:t>V</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
        <p:nvSpPr>
          <p:cNvPr id="7" name="Rectangle 6"/>
          <p:cNvSpPr/>
          <p:nvPr/>
        </p:nvSpPr>
        <p:spPr>
          <a:xfrm>
            <a:off x="73975" y="6417"/>
            <a:ext cx="9070025" cy="461665"/>
          </a:xfrm>
          <a:prstGeom prst="rect">
            <a:avLst/>
          </a:prstGeom>
          <a:scene3d>
            <a:camera prst="orthographicFront"/>
            <a:lightRig rig="threePt" dir="t"/>
          </a:scene3d>
          <a:sp3d>
            <a:bevelT/>
          </a:sp3d>
        </p:spPr>
        <p:txBody>
          <a:bodyPr wrap="square">
            <a:spAutoFit/>
          </a:bodyPr>
          <a:lstStyle/>
          <a:p>
            <a:pPr>
              <a:buFont typeface="Wingdings" pitchFamily="2" charset="2"/>
              <a:buChar char="q"/>
            </a:pP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smtClean="0">
                <a:solidFill>
                  <a:schemeClr val="bg1"/>
                </a:solidFill>
                <a:latin typeface="Tahoma" panose="020B0604030504040204" pitchFamily="34" charset="0"/>
                <a:ea typeface="Tahoma" panose="020B0604030504040204" pitchFamily="34" charset="0"/>
                <a:cs typeface="Tahoma" panose="020B0604030504040204" pitchFamily="34" charset="0"/>
              </a:rPr>
              <a:t>NỘI DUNG CHÍNH</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35</a:t>
            </a:fld>
            <a:endParaRPr lang="en-US"/>
          </a:p>
        </p:txBody>
      </p:sp>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l="8351" t="2628" r="3963" b="-2212"/>
          <a:stretch/>
        </p:blipFill>
        <p:spPr>
          <a:xfrm>
            <a:off x="-3244" y="-3243"/>
            <a:ext cx="7242244" cy="6858000"/>
          </a:xfrm>
          <a:prstGeom prst="rect">
            <a:avLst/>
          </a:prstGeom>
        </p:spPr>
      </p:pic>
      <p:pic>
        <p:nvPicPr>
          <p:cNvPr id="4" name="Picture 3" descr="C:\Users\F14114\Desktop\VAMM-nen PPT.JPG"/>
          <p:cNvPicPr>
            <a:picLocks noChangeAspect="1" noChangeArrowheads="1"/>
          </p:cNvPicPr>
          <p:nvPr/>
        </p:nvPicPr>
        <p:blipFill>
          <a:blip r:embed="rId3" cstate="print"/>
          <a:srcRect/>
          <a:stretch>
            <a:fillRect/>
          </a:stretch>
        </p:blipFill>
        <p:spPr bwMode="auto">
          <a:xfrm flipH="1">
            <a:off x="6476999" y="-6486"/>
            <a:ext cx="2715639" cy="6840166"/>
          </a:xfrm>
          <a:prstGeom prst="homePlate">
            <a:avLst>
              <a:gd name="adj" fmla="val 36765"/>
            </a:avLst>
          </a:prstGeom>
          <a:noFill/>
        </p:spPr>
      </p:pic>
      <p:sp>
        <p:nvSpPr>
          <p:cNvPr id="5" name="TextBox 4"/>
          <p:cNvSpPr txBox="1"/>
          <p:nvPr/>
        </p:nvSpPr>
        <p:spPr>
          <a:xfrm>
            <a:off x="5992239" y="1162883"/>
            <a:ext cx="3200400" cy="4247317"/>
          </a:xfrm>
          <a:prstGeom prst="rect">
            <a:avLst/>
          </a:prstGeom>
          <a:noFill/>
        </p:spPr>
        <p:txBody>
          <a:bodyPr wrap="square" rtlCol="0">
            <a:spAutoFit/>
          </a:bodyPr>
          <a:lstStyle/>
          <a:p>
            <a:pPr algn="ctr">
              <a:lnSpc>
                <a:spcPct val="150000"/>
              </a:lnSpc>
            </a:pPr>
            <a:r>
              <a:rPr lang="en-US" sz="3600" b="1" smtClean="0">
                <a:solidFill>
                  <a:srgbClr val="FF0000"/>
                </a:solidFill>
                <a:latin typeface="Tahoma" pitchFamily="34" charset="0"/>
                <a:ea typeface="Tahoma" pitchFamily="34" charset="0"/>
                <a:cs typeface="Tahoma" pitchFamily="34" charset="0"/>
              </a:rPr>
              <a:t>XIN </a:t>
            </a:r>
          </a:p>
          <a:p>
            <a:pPr algn="ctr">
              <a:lnSpc>
                <a:spcPct val="150000"/>
              </a:lnSpc>
            </a:pPr>
            <a:r>
              <a:rPr lang="en-US" sz="3600" b="1" smtClean="0">
                <a:solidFill>
                  <a:srgbClr val="FF0000"/>
                </a:solidFill>
                <a:latin typeface="Tahoma" pitchFamily="34" charset="0"/>
                <a:ea typeface="Tahoma" pitchFamily="34" charset="0"/>
                <a:cs typeface="Tahoma" pitchFamily="34" charset="0"/>
              </a:rPr>
              <a:t>CHÂN THÀNH</a:t>
            </a:r>
          </a:p>
          <a:p>
            <a:pPr algn="ctr">
              <a:lnSpc>
                <a:spcPct val="150000"/>
              </a:lnSpc>
            </a:pPr>
            <a:r>
              <a:rPr lang="en-US" sz="3600" b="1" smtClean="0">
                <a:solidFill>
                  <a:srgbClr val="FF0000"/>
                </a:solidFill>
                <a:latin typeface="Tahoma" pitchFamily="34" charset="0"/>
                <a:ea typeface="Tahoma" pitchFamily="34" charset="0"/>
                <a:cs typeface="Tahoma" pitchFamily="34" charset="0"/>
              </a:rPr>
              <a:t> CÁM </a:t>
            </a:r>
          </a:p>
          <a:p>
            <a:pPr algn="ctr">
              <a:lnSpc>
                <a:spcPct val="150000"/>
              </a:lnSpc>
            </a:pPr>
            <a:r>
              <a:rPr lang="en-US" sz="3600" b="1" smtClean="0">
                <a:solidFill>
                  <a:srgbClr val="FF0000"/>
                </a:solidFill>
                <a:latin typeface="Tahoma" pitchFamily="34" charset="0"/>
                <a:ea typeface="Tahoma" pitchFamily="34" charset="0"/>
                <a:cs typeface="Tahoma" pitchFamily="34" charset="0"/>
              </a:rPr>
              <a:t>ƠN</a:t>
            </a:r>
            <a:r>
              <a:rPr lang="en-US" sz="3200" b="1" smtClean="0">
                <a:solidFill>
                  <a:srgbClr val="FF0000"/>
                </a:solidFill>
                <a:latin typeface="Tahoma" pitchFamily="34" charset="0"/>
                <a:ea typeface="Tahoma" pitchFamily="34" charset="0"/>
                <a:cs typeface="Tahoma" pitchFamily="34" charset="0"/>
              </a:rPr>
              <a:t>!</a:t>
            </a:r>
            <a:endParaRPr lang="en-US" sz="3200" b="1"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3222460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6019800" cy="400110"/>
          </a:xfrm>
          <a:prstGeom prst="rect">
            <a:avLst/>
          </a:prstGeom>
        </p:spPr>
        <p:txBody>
          <a:bodyPr wrap="square">
            <a:spAutoFit/>
          </a:bodyPr>
          <a:lstStyle/>
          <a:p>
            <a:pPr>
              <a:lnSpc>
                <a:spcPts val="2400"/>
              </a:lnSpc>
              <a:defRPr/>
            </a:pPr>
            <a:r>
              <a:rPr lang="en-US" sz="2400" b="1" smtClean="0">
                <a:solidFill>
                  <a:schemeClr val="bg1"/>
                </a:solidFill>
                <a:latin typeface="Tahoma" panose="020B0604030504040204" pitchFamily="34" charset="0"/>
                <a:ea typeface="Tahoma" panose="020B0604030504040204" pitchFamily="34" charset="0"/>
                <a:cs typeface="Tahoma" panose="020B0604030504040204" pitchFamily="34" charset="0"/>
              </a:rPr>
              <a:t>1.  </a:t>
            </a:r>
            <a:r>
              <a:rPr 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Các</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căn</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cứ</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err="1">
                <a:solidFill>
                  <a:schemeClr val="bg1"/>
                </a:solidFill>
                <a:latin typeface="Tahoma" panose="020B0604030504040204" pitchFamily="34" charset="0"/>
                <a:ea typeface="Tahoma" panose="020B0604030504040204" pitchFamily="34" charset="0"/>
                <a:cs typeface="Tahoma" panose="020B0604030504040204" pitchFamily="34" charset="0"/>
              </a:rPr>
              <a:t>triển</a:t>
            </a: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smtClean="0">
                <a:solidFill>
                  <a:schemeClr val="bg1"/>
                </a:solidFill>
                <a:latin typeface="Tahoma" panose="020B0604030504040204" pitchFamily="34" charset="0"/>
                <a:ea typeface="Tahoma" panose="020B0604030504040204" pitchFamily="34" charset="0"/>
                <a:cs typeface="Tahoma" panose="020B0604030504040204" pitchFamily="34" charset="0"/>
              </a:rPr>
              <a:t>khai</a:t>
            </a:r>
            <a:r>
              <a:rPr lang="vi-VN" sz="2400" b="1"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a:noFill/>
          <a:ln>
            <a:noFill/>
          </a:ln>
        </p:spPr>
        <p:style>
          <a:lnRef idx="2">
            <a:schemeClr val="accent3"/>
          </a:lnRef>
          <a:fillRef idx="1">
            <a:schemeClr val="lt1"/>
          </a:fillRef>
          <a:effectRef idx="0">
            <a:schemeClr val="accent3"/>
          </a:effectRef>
          <a:fontRef idx="minor">
            <a:schemeClr val="dk1"/>
          </a:fontRef>
        </p:style>
        <p:txBody>
          <a:bodyPr/>
          <a:lstStyle/>
          <a:p>
            <a:pPr>
              <a:lnSpc>
                <a:spcPts val="2400"/>
              </a:lnSpc>
            </a:pPr>
            <a:fld id="{D432B386-DDCA-44C4-B75C-BBF4D182FD3B}" type="slidenum">
              <a:rPr lang="en-US" smtClean="0"/>
              <a:pPr>
                <a:lnSpc>
                  <a:spcPts val="2400"/>
                </a:lnSpc>
              </a:pPr>
              <a:t>4</a:t>
            </a:fld>
            <a:endParaRPr lang="en-US"/>
          </a:p>
        </p:txBody>
      </p:sp>
      <p:sp>
        <p:nvSpPr>
          <p:cNvPr id="8" name="Rounded Rectangle 7"/>
          <p:cNvSpPr/>
          <p:nvPr/>
        </p:nvSpPr>
        <p:spPr>
          <a:xfrm>
            <a:off x="355602" y="887510"/>
            <a:ext cx="8458200" cy="762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spcBef>
                <a:spcPts val="0"/>
              </a:spcBef>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Căn </a:t>
            </a:r>
            <a:r>
              <a:rPr lang="en-US" smtClean="0">
                <a:latin typeface="Times New Roman" pitchFamily="18" charset="0"/>
                <a:ea typeface="Tahoma" panose="020B0604030504040204" pitchFamily="34" charset="0"/>
                <a:cs typeface="Times New Roman" pitchFamily="18" charset="0"/>
              </a:rPr>
              <a:t>cứ Nghị Quyết số 12/NQ-CP, ngày 19/2/2019 của Chính phủ về tăng cường bảo đảm trật tự an toàn giao thông và chống ùn tắc giao thông giai đoạn 2019 -2021;</a:t>
            </a:r>
            <a:endParaRPr lang="en-US" u="sng" smtClean="0">
              <a:latin typeface="Times New Roman" pitchFamily="18" charset="0"/>
              <a:ea typeface="Tahoma" panose="020B0604030504040204" pitchFamily="34" charset="0"/>
              <a:cs typeface="Times New Roman" pitchFamily="18" charset="0"/>
            </a:endParaRPr>
          </a:p>
        </p:txBody>
      </p:sp>
      <p:sp>
        <p:nvSpPr>
          <p:cNvPr id="9" name="Rounded Rectangle 8"/>
          <p:cNvSpPr/>
          <p:nvPr/>
        </p:nvSpPr>
        <p:spPr>
          <a:xfrm>
            <a:off x="355602" y="1806390"/>
            <a:ext cx="8458200" cy="762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spcBef>
                <a:spcPts val="0"/>
              </a:spcBef>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Căn </a:t>
            </a:r>
            <a:r>
              <a:rPr lang="en-US" smtClean="0">
                <a:latin typeface="Times New Roman" pitchFamily="18" charset="0"/>
                <a:ea typeface="Tahoma" panose="020B0604030504040204" pitchFamily="34" charset="0"/>
                <a:cs typeface="Times New Roman" pitchFamily="18" charset="0"/>
              </a:rPr>
              <a:t>cứ vào Kế hoạch số 417/KH-BGDĐT ngày 17/3/2019 về tăng cường công tác giáo dục an toàn giao thông trong tr</a:t>
            </a:r>
            <a:r>
              <a:rPr lang="vi-VN" smtClean="0">
                <a:latin typeface="Times New Roman" pitchFamily="18" charset="0"/>
                <a:ea typeface="Tahoma" panose="020B0604030504040204" pitchFamily="34" charset="0"/>
                <a:cs typeface="Times New Roman" pitchFamily="18" charset="0"/>
              </a:rPr>
              <a:t>ường học giai đoạn 2019 – 2021</a:t>
            </a:r>
            <a:r>
              <a:rPr lang="en-US" smtClean="0">
                <a:latin typeface="Times New Roman" pitchFamily="18" charset="0"/>
                <a:ea typeface="Tahoma" panose="020B0604030504040204" pitchFamily="34" charset="0"/>
                <a:cs typeface="Times New Roman" pitchFamily="18" charset="0"/>
              </a:rPr>
              <a:t>;</a:t>
            </a:r>
            <a:endParaRPr lang="en-US" dirty="0">
              <a:latin typeface="Times New Roman" pitchFamily="18" charset="0"/>
              <a:ea typeface="Tahoma" panose="020B0604030504040204" pitchFamily="34" charset="0"/>
              <a:cs typeface="Times New Roman" pitchFamily="18" charset="0"/>
            </a:endParaRPr>
          </a:p>
        </p:txBody>
      </p:sp>
      <p:sp>
        <p:nvSpPr>
          <p:cNvPr id="10" name="Rounded Rectangle 9"/>
          <p:cNvSpPr/>
          <p:nvPr/>
        </p:nvSpPr>
        <p:spPr>
          <a:xfrm>
            <a:off x="355602" y="2716310"/>
            <a:ext cx="8458200" cy="1143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Kế </a:t>
            </a:r>
            <a:r>
              <a:rPr lang="en-US" smtClean="0">
                <a:latin typeface="Times New Roman" pitchFamily="18" charset="0"/>
                <a:ea typeface="Tahoma" panose="020B0604030504040204" pitchFamily="34" charset="0"/>
                <a:cs typeface="Times New Roman" pitchFamily="18" charset="0"/>
              </a:rPr>
              <a:t>hoạch số 919/KH-BGDĐT ngày 29/8/2019 về việc khảo sát, đánh giá thực trạng tài liệu an toàn giao thông cấp tiểu học, chỉnh lí, biên soạn tài liệu giáo dục an toàn giao thông đáp ứng yêu cầu Chương trình giáo dục phổ thông </a:t>
            </a:r>
            <a:r>
              <a:rPr lang="en-US" smtClean="0">
                <a:latin typeface="Times New Roman" pitchFamily="18" charset="0"/>
                <a:ea typeface="Tahoma" panose="020B0604030504040204" pitchFamily="34" charset="0"/>
                <a:cs typeface="Times New Roman" pitchFamily="18" charset="0"/>
              </a:rPr>
              <a:t>2018</a:t>
            </a:r>
            <a:r>
              <a:rPr lang="en-US" smtClean="0">
                <a:latin typeface="Times New Roman" pitchFamily="18" charset="0"/>
                <a:ea typeface="Tahoma" panose="020B0604030504040204" pitchFamily="34" charset="0"/>
                <a:cs typeface="Times New Roman" pitchFamily="18" charset="0"/>
              </a:rPr>
              <a:t>;</a:t>
            </a:r>
            <a:endParaRPr lang="en-US" smtClean="0">
              <a:latin typeface="Times New Roman" pitchFamily="18" charset="0"/>
              <a:ea typeface="Tahoma" panose="020B0604030504040204" pitchFamily="34" charset="0"/>
              <a:cs typeface="Times New Roman" pitchFamily="18" charset="0"/>
            </a:endParaRPr>
          </a:p>
        </p:txBody>
      </p:sp>
      <p:sp>
        <p:nvSpPr>
          <p:cNvPr id="11" name="Rounded Rectangle 10"/>
          <p:cNvSpPr/>
          <p:nvPr/>
        </p:nvSpPr>
        <p:spPr>
          <a:xfrm>
            <a:off x="355602" y="4029635"/>
            <a:ext cx="8458200"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Công </a:t>
            </a:r>
            <a:r>
              <a:rPr lang="en-US" smtClean="0">
                <a:latin typeface="Times New Roman" pitchFamily="18" charset="0"/>
                <a:ea typeface="Tahoma" panose="020B0604030504040204" pitchFamily="34" charset="0"/>
                <a:cs typeface="Times New Roman" pitchFamily="18" charset="0"/>
              </a:rPr>
              <a:t>văn số 4729/BGDĐT-GDTH ngày 18/10/2021 về việc triển khai chương trình giáo dục “An toàn giao thông cho nụ cười trẻ thơ” năm </a:t>
            </a:r>
            <a:r>
              <a:rPr lang="en-US" smtClean="0">
                <a:latin typeface="Times New Roman" pitchFamily="18" charset="0"/>
                <a:ea typeface="Tahoma" panose="020B0604030504040204" pitchFamily="34" charset="0"/>
                <a:cs typeface="Times New Roman" pitchFamily="18" charset="0"/>
              </a:rPr>
              <a:t>học </a:t>
            </a:r>
            <a:r>
              <a:rPr lang="en-US" smtClean="0">
                <a:latin typeface="Times New Roman" pitchFamily="18" charset="0"/>
                <a:ea typeface="Tahoma" panose="020B0604030504040204" pitchFamily="34" charset="0"/>
                <a:cs typeface="Times New Roman" pitchFamily="18" charset="0"/>
              </a:rPr>
              <a:t>2021-2022</a:t>
            </a:r>
            <a:r>
              <a:rPr lang="vi-VN" smtClean="0">
                <a:latin typeface="Times New Roman" pitchFamily="18" charset="0"/>
                <a:ea typeface="Tahoma" panose="020B0604030504040204" pitchFamily="34" charset="0"/>
                <a:cs typeface="Times New Roman" pitchFamily="18" charset="0"/>
              </a:rPr>
              <a:t>;</a:t>
            </a:r>
            <a:endParaRPr lang="en-US" dirty="0">
              <a:latin typeface="Times New Roman" pitchFamily="18" charset="0"/>
              <a:ea typeface="Tahoma" panose="020B0604030504040204" pitchFamily="34" charset="0"/>
              <a:cs typeface="Times New Roman" pitchFamily="18" charset="0"/>
            </a:endParaRPr>
          </a:p>
        </p:txBody>
      </p:sp>
      <p:sp>
        <p:nvSpPr>
          <p:cNvPr id="12" name="Rounded Rectangle 11"/>
          <p:cNvSpPr/>
          <p:nvPr/>
        </p:nvSpPr>
        <p:spPr>
          <a:xfrm>
            <a:off x="355602" y="4917140"/>
            <a:ext cx="8458200"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spcBef>
                <a:spcPts val="0"/>
              </a:spcBef>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Công </a:t>
            </a:r>
            <a:r>
              <a:rPr lang="en-US" smtClean="0">
                <a:latin typeface="Times New Roman" pitchFamily="18" charset="0"/>
                <a:ea typeface="Tahoma" panose="020B0604030504040204" pitchFamily="34" charset="0"/>
                <a:cs typeface="Times New Roman" pitchFamily="18" charset="0"/>
              </a:rPr>
              <a:t>văn số 4433/SGDĐT-CTrTT ngày 04/11/2021 về việc triển khai chương trình giáo dục “An toàn giao thông cho nụ cười trẻ thơ” năm học 2021-2022;</a:t>
            </a:r>
            <a:endParaRPr lang="en-US" dirty="0" smtClean="0">
              <a:latin typeface="Times New Roman" pitchFamily="18" charset="0"/>
              <a:ea typeface="Tahoma" panose="020B0604030504040204" pitchFamily="34" charset="0"/>
              <a:cs typeface="Times New Roman" pitchFamily="18" charset="0"/>
            </a:endParaRPr>
          </a:p>
        </p:txBody>
      </p:sp>
      <p:sp>
        <p:nvSpPr>
          <p:cNvPr id="13" name="Rounded Rectangle 12"/>
          <p:cNvSpPr/>
          <p:nvPr/>
        </p:nvSpPr>
        <p:spPr>
          <a:xfrm>
            <a:off x="355602" y="5755340"/>
            <a:ext cx="8458200"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spcBef>
                <a:spcPts val="0"/>
              </a:spcBef>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Căn </a:t>
            </a:r>
            <a:r>
              <a:rPr lang="en-US" smtClean="0">
                <a:latin typeface="Times New Roman" pitchFamily="18" charset="0"/>
                <a:ea typeface="Tahoma" panose="020B0604030504040204" pitchFamily="34" charset="0"/>
                <a:cs typeface="Times New Roman" pitchFamily="18" charset="0"/>
              </a:rPr>
              <a:t>cứ thực trạng hiện nay về thực hiện Giáo dục ATGT trong các nhà trường.</a:t>
            </a:r>
            <a:endParaRPr lang="en-US" dirty="0">
              <a:latin typeface="Times New Roman" pitchFamily="18" charset="0"/>
              <a:ea typeface="Tahoma" panose="020B0604030504040204" pitchFamily="34" charset="0"/>
              <a:cs typeface="Times New Roman" pitchFamily="18" charset="0"/>
            </a:endParaRPr>
          </a:p>
        </p:txBody>
      </p:sp>
    </p:spTree>
    <p:extLst>
      <p:ext uri="{BB962C8B-B14F-4D97-AF65-F5344CB8AC3E}">
        <p14:creationId xmlns="" xmlns:p14="http://schemas.microsoft.com/office/powerpoint/2010/main" val="211814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par>
                          <p:cTn id="20" fill="hold">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6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11049"/>
          <a:stretch/>
        </p:blipFill>
        <p:spPr>
          <a:xfrm>
            <a:off x="5697896" y="504313"/>
            <a:ext cx="3446103" cy="5177037"/>
          </a:xfrm>
          <a:prstGeom prst="rect">
            <a:avLst/>
          </a:prstGeom>
          <a:ln>
            <a:noFill/>
          </a:ln>
        </p:spPr>
      </p:pic>
      <p:pic>
        <p:nvPicPr>
          <p:cNvPr id="11" name="Picture 10"/>
          <p:cNvPicPr>
            <a:picLocks noChangeAspect="1"/>
          </p:cNvPicPr>
          <p:nvPr/>
        </p:nvPicPr>
        <p:blipFill rotWithShape="1">
          <a:blip r:embed="rId3"/>
          <a:srcRect l="11889"/>
          <a:stretch/>
        </p:blipFill>
        <p:spPr>
          <a:xfrm>
            <a:off x="0" y="529770"/>
            <a:ext cx="3432787" cy="5186043"/>
          </a:xfrm>
          <a:prstGeom prst="rect">
            <a:avLst/>
          </a:prstGeom>
          <a:ln>
            <a:noFill/>
          </a:ln>
        </p:spPr>
      </p:pic>
      <p:sp>
        <p:nvSpPr>
          <p:cNvPr id="2" name="Rectangle 1"/>
          <p:cNvSpPr/>
          <p:nvPr/>
        </p:nvSpPr>
        <p:spPr>
          <a:xfrm>
            <a:off x="0" y="0"/>
            <a:ext cx="8686800" cy="461665"/>
          </a:xfrm>
          <a:prstGeom prst="rect">
            <a:avLst/>
          </a:prstGeom>
        </p:spPr>
        <p:txBody>
          <a:bodyPr wrap="square">
            <a:spAutoFit/>
          </a:bodyPr>
          <a:lstStyle/>
          <a:p>
            <a:pPr>
              <a:defRPr/>
            </a:pPr>
            <a:r>
              <a:rPr lang="en-US" sz="2400" b="1" smtClean="0">
                <a:solidFill>
                  <a:schemeClr val="bg1"/>
                </a:solidFill>
                <a:latin typeface="Tahoma" pitchFamily="34" charset="0"/>
                <a:ea typeface="Tahoma" pitchFamily="34" charset="0"/>
                <a:cs typeface="Tahoma" pitchFamily="34" charset="0"/>
              </a:rPr>
              <a:t>2. Biên </a:t>
            </a:r>
            <a:r>
              <a:rPr lang="en-US" sz="2400" b="1" dirty="0" err="1">
                <a:solidFill>
                  <a:schemeClr val="bg1"/>
                </a:solidFill>
                <a:latin typeface="Tahoma" pitchFamily="34" charset="0"/>
                <a:ea typeface="Tahoma" pitchFamily="34" charset="0"/>
                <a:cs typeface="Tahoma" pitchFamily="34" charset="0"/>
              </a:rPr>
              <a:t>bản</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thỏa</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thuận</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hợp</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tác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giai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đoạn</a:t>
            </a:r>
            <a:r>
              <a:rPr lang="en-US" sz="2400" b="1" dirty="0">
                <a:solidFill>
                  <a:schemeClr val="bg1"/>
                </a:solidFill>
                <a:latin typeface="Tahoma" pitchFamily="34" charset="0"/>
                <a:ea typeface="Tahoma" pitchFamily="34" charset="0"/>
                <a:cs typeface="Tahoma" pitchFamily="34" charset="0"/>
              </a:rPr>
              <a:t> 2018-2023</a:t>
            </a:r>
            <a:endParaRPr lang="vi-VN" sz="2400" b="1" dirty="0">
              <a:solidFill>
                <a:schemeClr val="bg1"/>
              </a:solidFill>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D432B386-DDCA-44C4-B75C-BBF4D182FD3B}" type="slidenum">
              <a:rPr lang="en-US" smtClean="0"/>
              <a:pPr/>
              <a:t>5</a:t>
            </a:fld>
            <a:endParaRPr lang="en-US"/>
          </a:p>
        </p:txBody>
      </p:sp>
      <p:pic>
        <p:nvPicPr>
          <p:cNvPr id="12" name="Picture 11"/>
          <p:cNvPicPr>
            <a:picLocks noChangeAspect="1"/>
          </p:cNvPicPr>
          <p:nvPr/>
        </p:nvPicPr>
        <p:blipFill rotWithShape="1">
          <a:blip r:embed="rId4"/>
          <a:srcRect l="11949" r="7832"/>
          <a:stretch/>
        </p:blipFill>
        <p:spPr>
          <a:xfrm>
            <a:off x="2808665" y="515940"/>
            <a:ext cx="3134935" cy="5199060"/>
          </a:xfrm>
          <a:prstGeom prst="rect">
            <a:avLst/>
          </a:prstGeom>
          <a:ln>
            <a:noFill/>
          </a:ln>
        </p:spPr>
      </p:pic>
      <p:sp>
        <p:nvSpPr>
          <p:cNvPr id="10" name="TextBox 9"/>
          <p:cNvSpPr txBox="1"/>
          <p:nvPr/>
        </p:nvSpPr>
        <p:spPr>
          <a:xfrm>
            <a:off x="0" y="5486400"/>
            <a:ext cx="9144000" cy="1371600"/>
          </a:xfrm>
          <a:prstGeom prst="rect">
            <a:avLst/>
          </a:prstGeom>
          <a:solidFill>
            <a:srgbClr val="FFCD2D">
              <a:alpha val="69804"/>
            </a:srgbClr>
          </a:solidFill>
        </p:spPr>
        <p:txBody>
          <a:bodyPr wrap="square" rtlCol="0" anchor="ctr">
            <a:noAutofit/>
          </a:bodyPr>
          <a:lstStyle>
            <a:defPPr>
              <a:defRPr lang="en-US"/>
            </a:defPPr>
            <a:lvl1pPr algn="ctr">
              <a:defRPr sz="2000" b="1">
                <a:solidFill>
                  <a:srgbClr val="0033CC"/>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defRPr/>
            </a:pPr>
            <a:r>
              <a:rPr lang="en-US" sz="1700" dirty="0" err="1"/>
              <a:t>Thỏa</a:t>
            </a:r>
            <a:r>
              <a:rPr lang="en-US" sz="1700" dirty="0"/>
              <a:t> </a:t>
            </a:r>
            <a:r>
              <a:rPr lang="en-US" sz="1700" dirty="0" err="1"/>
              <a:t>thuận</a:t>
            </a:r>
            <a:r>
              <a:rPr lang="en-US" sz="1700" dirty="0"/>
              <a:t> </a:t>
            </a:r>
            <a:r>
              <a:rPr lang="en-US" sz="1700" dirty="0" err="1"/>
              <a:t>hợp</a:t>
            </a:r>
            <a:r>
              <a:rPr lang="en-US" sz="1700" dirty="0"/>
              <a:t> </a:t>
            </a:r>
            <a:r>
              <a:rPr lang="en-US" sz="1700" dirty="0" err="1"/>
              <a:t>tác</a:t>
            </a:r>
            <a:r>
              <a:rPr lang="en-US" sz="1700" dirty="0"/>
              <a:t> </a:t>
            </a:r>
            <a:r>
              <a:rPr lang="en-US" sz="1700" dirty="0" err="1"/>
              <a:t>triển</a:t>
            </a:r>
            <a:r>
              <a:rPr lang="en-US" sz="1700" dirty="0"/>
              <a:t> </a:t>
            </a:r>
            <a:r>
              <a:rPr lang="en-US" sz="1700" dirty="0" err="1"/>
              <a:t>khai</a:t>
            </a:r>
            <a:r>
              <a:rPr lang="en-US" sz="1700" dirty="0"/>
              <a:t> </a:t>
            </a:r>
            <a:r>
              <a:rPr lang="en-US" sz="1700" dirty="0" err="1"/>
              <a:t>chương</a:t>
            </a:r>
            <a:r>
              <a:rPr lang="en-US" sz="1700" dirty="0"/>
              <a:t> </a:t>
            </a:r>
            <a:r>
              <a:rPr lang="en-US" sz="1700" dirty="0" err="1"/>
              <a:t>trình</a:t>
            </a:r>
            <a:r>
              <a:rPr lang="en-US" sz="1700" dirty="0"/>
              <a:t> </a:t>
            </a:r>
            <a:r>
              <a:rPr lang="en-US" sz="1700" dirty="0" err="1"/>
              <a:t>giáo</a:t>
            </a:r>
            <a:r>
              <a:rPr lang="en-US" sz="1700" dirty="0"/>
              <a:t> </a:t>
            </a:r>
            <a:r>
              <a:rPr lang="en-US" sz="1700" dirty="0" err="1"/>
              <a:t>dục</a:t>
            </a:r>
            <a:r>
              <a:rPr lang="en-US" sz="1700" dirty="0"/>
              <a:t> An </a:t>
            </a:r>
            <a:r>
              <a:rPr lang="en-US" sz="1700" dirty="0" err="1"/>
              <a:t>toàn</a:t>
            </a:r>
            <a:r>
              <a:rPr lang="en-US" sz="1700" dirty="0"/>
              <a:t> </a:t>
            </a:r>
            <a:r>
              <a:rPr lang="en-US" sz="1700" dirty="0" err="1"/>
              <a:t>giao</a:t>
            </a:r>
            <a:r>
              <a:rPr lang="en-US" sz="1700" dirty="0"/>
              <a:t> </a:t>
            </a:r>
            <a:r>
              <a:rPr lang="en-US" sz="1700" dirty="0" err="1"/>
              <a:t>thông</a:t>
            </a:r>
            <a:endParaRPr lang="en-US" sz="1700" dirty="0"/>
          </a:p>
          <a:p>
            <a:pPr>
              <a:lnSpc>
                <a:spcPct val="150000"/>
              </a:lnSpc>
              <a:defRPr/>
            </a:pPr>
            <a:r>
              <a:rPr lang="en-US" sz="1700" dirty="0" err="1"/>
              <a:t>cho</a:t>
            </a:r>
            <a:r>
              <a:rPr lang="en-US" sz="1700" dirty="0"/>
              <a:t> học </a:t>
            </a:r>
            <a:r>
              <a:rPr lang="en-US" sz="1700" dirty="0" err="1"/>
              <a:t>sinh</a:t>
            </a:r>
            <a:r>
              <a:rPr lang="en-US" sz="1700" dirty="0"/>
              <a:t> và </a:t>
            </a:r>
            <a:r>
              <a:rPr lang="en-US" sz="1700" dirty="0" err="1"/>
              <a:t>sinh</a:t>
            </a:r>
            <a:r>
              <a:rPr lang="en-US" sz="1700" dirty="0"/>
              <a:t> </a:t>
            </a:r>
            <a:r>
              <a:rPr lang="en-US" sz="1700" dirty="0" err="1"/>
              <a:t>viên</a:t>
            </a:r>
            <a:r>
              <a:rPr lang="en-US" sz="1700" dirty="0"/>
              <a:t>, </a:t>
            </a:r>
            <a:r>
              <a:rPr lang="en-US" sz="1700" dirty="0" err="1"/>
              <a:t>giai</a:t>
            </a:r>
            <a:r>
              <a:rPr lang="en-US" sz="1700" dirty="0"/>
              <a:t> </a:t>
            </a:r>
            <a:r>
              <a:rPr lang="en-US" sz="1700" dirty="0" err="1"/>
              <a:t>đoạn</a:t>
            </a:r>
            <a:r>
              <a:rPr lang="en-US" sz="1700" dirty="0"/>
              <a:t> 2018-2023 </a:t>
            </a:r>
            <a:r>
              <a:rPr lang="en-US" sz="1700" dirty="0" err="1"/>
              <a:t>ký</a:t>
            </a:r>
            <a:r>
              <a:rPr lang="en-US" sz="1700" dirty="0"/>
              <a:t> </a:t>
            </a:r>
            <a:r>
              <a:rPr lang="en-US" sz="1700" dirty="0" err="1"/>
              <a:t>ngày</a:t>
            </a:r>
            <a:r>
              <a:rPr lang="en-US" sz="1700" dirty="0"/>
              <a:t> 15/08/2018</a:t>
            </a:r>
          </a:p>
          <a:p>
            <a:pPr lvl="0">
              <a:lnSpc>
                <a:spcPct val="150000"/>
              </a:lnSpc>
              <a:defRPr/>
            </a:pPr>
            <a:r>
              <a:rPr lang="en-US" sz="1700" dirty="0" err="1"/>
              <a:t>Giữa</a:t>
            </a:r>
            <a:r>
              <a:rPr lang="en-US" sz="1700" dirty="0"/>
              <a:t> </a:t>
            </a:r>
            <a:r>
              <a:rPr lang="en-US" sz="1700" dirty="0" err="1"/>
              <a:t>Bộ</a:t>
            </a:r>
            <a:r>
              <a:rPr lang="en-US" sz="1700" dirty="0"/>
              <a:t> Giáo dục và Đào </a:t>
            </a:r>
            <a:r>
              <a:rPr lang="en-US" sz="1700" dirty="0" err="1"/>
              <a:t>tạo</a:t>
            </a:r>
            <a:r>
              <a:rPr lang="en-US" sz="1700" dirty="0"/>
              <a:t>, </a:t>
            </a:r>
            <a:r>
              <a:rPr lang="en-US" sz="1700" dirty="0" err="1"/>
              <a:t>Ủy</a:t>
            </a:r>
            <a:r>
              <a:rPr lang="en-US" sz="1700" dirty="0"/>
              <a:t> ban ATGT </a:t>
            </a:r>
            <a:r>
              <a:rPr lang="en-US" sz="1700" dirty="0" err="1"/>
              <a:t>Quốc</a:t>
            </a:r>
            <a:r>
              <a:rPr lang="en-US" sz="1700" dirty="0"/>
              <a:t> </a:t>
            </a:r>
            <a:r>
              <a:rPr lang="en-US" sz="1700" dirty="0" err="1" smtClean="0"/>
              <a:t>gia</a:t>
            </a:r>
            <a:r>
              <a:rPr lang="en-US" sz="1700" dirty="0" smtClean="0"/>
              <a:t> </a:t>
            </a:r>
            <a:r>
              <a:rPr lang="en-US" sz="1700" dirty="0" err="1" smtClean="0"/>
              <a:t>và</a:t>
            </a:r>
            <a:r>
              <a:rPr lang="en-US" sz="1700" dirty="0" smtClean="0"/>
              <a:t> </a:t>
            </a:r>
            <a:r>
              <a:rPr lang="en-US" sz="1700" dirty="0"/>
              <a:t>Công ty Honda </a:t>
            </a:r>
            <a:r>
              <a:rPr lang="en-US" sz="1700" dirty="0" err="1"/>
              <a:t>Việt</a:t>
            </a:r>
            <a:r>
              <a:rPr lang="en-US" sz="1700" dirty="0"/>
              <a:t> Nam</a:t>
            </a:r>
          </a:p>
        </p:txBody>
      </p:sp>
    </p:spTree>
    <p:extLst>
      <p:ext uri="{BB962C8B-B14F-4D97-AF65-F5344CB8AC3E}">
        <p14:creationId xmlns="" xmlns:p14="http://schemas.microsoft.com/office/powerpoint/2010/main" val="35914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32B386-DDCA-44C4-B75C-BBF4D182FD3B}" type="slidenum">
              <a:rPr lang="en-US" smtClean="0"/>
              <a:pPr/>
              <a:t>6</a:t>
            </a:fld>
            <a:endParaRPr lang="en-US"/>
          </a:p>
        </p:txBody>
      </p:sp>
      <p:sp>
        <p:nvSpPr>
          <p:cNvPr id="9" name="TextBox 8"/>
          <p:cNvSpPr txBox="1"/>
          <p:nvPr/>
        </p:nvSpPr>
        <p:spPr>
          <a:xfrm>
            <a:off x="13855" y="5368357"/>
            <a:ext cx="9116290" cy="1489643"/>
          </a:xfrm>
          <a:prstGeom prst="rect">
            <a:avLst/>
          </a:prstGeom>
          <a:solidFill>
            <a:srgbClr val="FFC000">
              <a:alpha val="70000"/>
            </a:srgbClr>
          </a:solidFill>
        </p:spPr>
        <p:txBody>
          <a:bodyPr wrap="square" rtlCol="0" anchor="ctr">
            <a:noAutofit/>
          </a:bodyPr>
          <a:lstStyle>
            <a:defPPr>
              <a:defRPr lang="en-US"/>
            </a:defPPr>
            <a:lvl1pPr algn="ctr">
              <a:lnSpc>
                <a:spcPct val="150000"/>
              </a:lnSpc>
              <a:defRPr sz="2000" b="1">
                <a:solidFill>
                  <a:srgbClr val="0033CC"/>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Công văn số 4729/BGDĐT-GDTH ngày 18/10/2021 về việc triển khai chương trình giáo dục “An toàn giao thông cho nụ cười trẻ thơ</a:t>
            </a:r>
            <a:r>
              <a:rPr lang="en-US" smtClean="0"/>
              <a:t>” </a:t>
            </a:r>
            <a:endParaRPr lang="en-US" smtClean="0"/>
          </a:p>
          <a:p>
            <a:r>
              <a:rPr lang="en-US" smtClean="0"/>
              <a:t>năm </a:t>
            </a:r>
            <a:r>
              <a:rPr lang="en-US" smtClean="0"/>
              <a:t>học 2021-2022</a:t>
            </a:r>
            <a:endParaRPr lang="en-US" dirty="0"/>
          </a:p>
        </p:txBody>
      </p:sp>
      <p:sp>
        <p:nvSpPr>
          <p:cNvPr id="2" name="Rectangle 1"/>
          <p:cNvSpPr/>
          <p:nvPr/>
        </p:nvSpPr>
        <p:spPr>
          <a:xfrm>
            <a:off x="-1" y="35376"/>
            <a:ext cx="9130145" cy="430887"/>
          </a:xfrm>
          <a:prstGeom prst="rect">
            <a:avLst/>
          </a:prstGeom>
        </p:spPr>
        <p:txBody>
          <a:bodyPr wrap="square">
            <a:spAutoFit/>
          </a:bodyPr>
          <a:lstStyle/>
          <a:p>
            <a:r>
              <a:rPr lang="en-US" sz="2200" b="1" smtClean="0">
                <a:solidFill>
                  <a:schemeClr val="bg1"/>
                </a:solidFill>
                <a:latin typeface="Tahoma" pitchFamily="34" charset="0"/>
                <a:ea typeface="Tahoma" pitchFamily="34" charset="0"/>
                <a:cs typeface="Tahoma" pitchFamily="34" charset="0"/>
              </a:rPr>
              <a:t>3. </a:t>
            </a:r>
            <a:r>
              <a:rPr lang="vi-VN" sz="2200" b="1" dirty="0">
                <a:solidFill>
                  <a:schemeClr val="bg1"/>
                </a:solidFill>
                <a:latin typeface="Tahoma" pitchFamily="34" charset="0"/>
                <a:ea typeface="Tahoma" pitchFamily="34" charset="0"/>
                <a:cs typeface="Tahoma" pitchFamily="34" charset="0"/>
              </a:rPr>
              <a:t>Kế hoạch </a:t>
            </a:r>
            <a:r>
              <a:rPr lang="en-US" sz="2200" b="1" dirty="0" err="1">
                <a:solidFill>
                  <a:schemeClr val="bg1"/>
                </a:solidFill>
                <a:latin typeface="Tahoma" pitchFamily="34" charset="0"/>
                <a:ea typeface="Tahoma" pitchFamily="34" charset="0"/>
                <a:cs typeface="Tahoma" pitchFamily="34" charset="0"/>
              </a:rPr>
              <a:t>giáo</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dục</a:t>
            </a:r>
            <a:r>
              <a:rPr lang="en-US" sz="2200" b="1" dirty="0">
                <a:solidFill>
                  <a:schemeClr val="bg1"/>
                </a:solidFill>
                <a:latin typeface="Tahoma" pitchFamily="34" charset="0"/>
                <a:ea typeface="Tahoma" pitchFamily="34" charset="0"/>
                <a:cs typeface="Tahoma" pitchFamily="34" charset="0"/>
              </a:rPr>
              <a:t> ATGT </a:t>
            </a:r>
            <a:r>
              <a:rPr lang="en-US" sz="2200" b="1" dirty="0" err="1">
                <a:solidFill>
                  <a:schemeClr val="bg1"/>
                </a:solidFill>
                <a:latin typeface="Tahoma" pitchFamily="34" charset="0"/>
                <a:ea typeface="Tahoma" pitchFamily="34" charset="0"/>
                <a:cs typeface="Tahoma" pitchFamily="34" charset="0"/>
              </a:rPr>
              <a:t>cấp</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tiểu</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năm</a:t>
            </a:r>
            <a:r>
              <a:rPr lang="en-US" sz="2200" b="1" dirty="0" smtClean="0">
                <a:solidFill>
                  <a:schemeClr val="bg1"/>
                </a:solidFill>
                <a:latin typeface="Tahoma" pitchFamily="34" charset="0"/>
                <a:ea typeface="Tahoma" pitchFamily="34" charset="0"/>
                <a:cs typeface="Tahoma" pitchFamily="34" charset="0"/>
              </a:rPr>
              <a:t> </a:t>
            </a:r>
            <a:r>
              <a:rPr lang="en-US" sz="2200" b="1" err="1" smtClean="0">
                <a:solidFill>
                  <a:schemeClr val="bg1"/>
                </a:solidFill>
                <a:latin typeface="Tahoma" pitchFamily="34" charset="0"/>
                <a:ea typeface="Tahoma" pitchFamily="34" charset="0"/>
                <a:cs typeface="Tahoma" pitchFamily="34" charset="0"/>
              </a:rPr>
              <a:t>học</a:t>
            </a:r>
            <a:r>
              <a:rPr lang="en-US" sz="2200" b="1" smtClean="0">
                <a:solidFill>
                  <a:schemeClr val="bg1"/>
                </a:solidFill>
                <a:latin typeface="Tahoma" pitchFamily="34" charset="0"/>
                <a:ea typeface="Tahoma" pitchFamily="34" charset="0"/>
                <a:cs typeface="Tahoma" pitchFamily="34" charset="0"/>
              </a:rPr>
              <a:t> </a:t>
            </a:r>
            <a:r>
              <a:rPr lang="en-US" sz="2200" b="1" smtClean="0">
                <a:solidFill>
                  <a:schemeClr val="bg1"/>
                </a:solidFill>
                <a:latin typeface="Tahoma" pitchFamily="34" charset="0"/>
                <a:ea typeface="Tahoma" pitchFamily="34" charset="0"/>
                <a:cs typeface="Tahoma" pitchFamily="34" charset="0"/>
              </a:rPr>
              <a:t>2021 </a:t>
            </a:r>
            <a:r>
              <a:rPr lang="en-US" sz="2200" b="1">
                <a:solidFill>
                  <a:schemeClr val="bg1"/>
                </a:solidFill>
                <a:latin typeface="Tahoma" pitchFamily="34" charset="0"/>
                <a:ea typeface="Tahoma" pitchFamily="34" charset="0"/>
                <a:cs typeface="Tahoma" pitchFamily="34" charset="0"/>
              </a:rPr>
              <a:t>- </a:t>
            </a:r>
            <a:r>
              <a:rPr lang="en-US" sz="2200" b="1" smtClean="0">
                <a:solidFill>
                  <a:schemeClr val="bg1"/>
                </a:solidFill>
                <a:latin typeface="Tahoma" pitchFamily="34" charset="0"/>
                <a:ea typeface="Tahoma" pitchFamily="34" charset="0"/>
                <a:cs typeface="Tahoma" pitchFamily="34" charset="0"/>
              </a:rPr>
              <a:t>2022</a:t>
            </a:r>
            <a:endParaRPr lang="vi-VN" sz="2200" b="1" dirty="0">
              <a:solidFill>
                <a:schemeClr val="bg1"/>
              </a:solidFill>
              <a:latin typeface="Tahoma" pitchFamily="34" charset="0"/>
              <a:ea typeface="Tahoma" pitchFamily="34" charset="0"/>
              <a:cs typeface="Tahoma" pitchFamily="34" charset="0"/>
            </a:endParaRPr>
          </a:p>
        </p:txBody>
      </p:sp>
      <p:pic>
        <p:nvPicPr>
          <p:cNvPr id="24577" name="Picture 1"/>
          <p:cNvPicPr>
            <a:picLocks noChangeAspect="1" noChangeArrowheads="1"/>
          </p:cNvPicPr>
          <p:nvPr/>
        </p:nvPicPr>
        <p:blipFill>
          <a:blip r:embed="rId2"/>
          <a:srcRect l="18958" t="17778" r="67917" b="7407"/>
          <a:stretch>
            <a:fillRect/>
          </a:stretch>
        </p:blipFill>
        <p:spPr bwMode="auto">
          <a:xfrm>
            <a:off x="0" y="576942"/>
            <a:ext cx="2994434" cy="4800600"/>
          </a:xfrm>
          <a:prstGeom prst="rect">
            <a:avLst/>
          </a:prstGeom>
          <a:noFill/>
          <a:ln w="9525">
            <a:noFill/>
            <a:miter lim="800000"/>
            <a:headEnd/>
            <a:tailEnd/>
          </a:ln>
          <a:effectLst/>
        </p:spPr>
      </p:pic>
      <p:pic>
        <p:nvPicPr>
          <p:cNvPr id="24578" name="Picture 2"/>
          <p:cNvPicPr>
            <a:picLocks noChangeAspect="1" noChangeArrowheads="1"/>
          </p:cNvPicPr>
          <p:nvPr/>
        </p:nvPicPr>
        <p:blipFill>
          <a:blip r:embed="rId3"/>
          <a:srcRect l="18750" t="16667" r="67708" b="9259"/>
          <a:stretch>
            <a:fillRect/>
          </a:stretch>
        </p:blipFill>
        <p:spPr bwMode="auto">
          <a:xfrm>
            <a:off x="3048000" y="576942"/>
            <a:ext cx="3124200" cy="4806462"/>
          </a:xfrm>
          <a:prstGeom prst="rect">
            <a:avLst/>
          </a:prstGeom>
          <a:noFill/>
          <a:ln w="9525">
            <a:noFill/>
            <a:miter lim="800000"/>
            <a:headEnd/>
            <a:tailEnd/>
          </a:ln>
          <a:effectLst/>
        </p:spPr>
      </p:pic>
      <p:pic>
        <p:nvPicPr>
          <p:cNvPr id="24579" name="Picture 3"/>
          <p:cNvPicPr>
            <a:picLocks noChangeAspect="1" noChangeArrowheads="1"/>
          </p:cNvPicPr>
          <p:nvPr/>
        </p:nvPicPr>
        <p:blipFill>
          <a:blip r:embed="rId4"/>
          <a:srcRect l="18542" t="18148" r="67708" b="7778"/>
          <a:stretch>
            <a:fillRect/>
          </a:stretch>
        </p:blipFill>
        <p:spPr bwMode="auto">
          <a:xfrm>
            <a:off x="6096000" y="609600"/>
            <a:ext cx="3067812" cy="4648200"/>
          </a:xfrm>
          <a:prstGeom prst="rect">
            <a:avLst/>
          </a:prstGeom>
          <a:noFill/>
          <a:ln w="9525">
            <a:noFill/>
            <a:miter lim="800000"/>
            <a:headEnd/>
            <a:tailEnd/>
          </a:ln>
          <a:effectLst/>
        </p:spPr>
      </p:pic>
    </p:spTree>
    <p:extLst>
      <p:ext uri="{BB962C8B-B14F-4D97-AF65-F5344CB8AC3E}">
        <p14:creationId xmlns="" xmlns:p14="http://schemas.microsoft.com/office/powerpoint/2010/main" val="21740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650425" cy="461665"/>
          </a:xfrm>
          <a:prstGeom prst="rect">
            <a:avLst/>
          </a:prstGeom>
        </p:spPr>
        <p:txBody>
          <a:bodyPr wrap="square">
            <a:spAutoFit/>
          </a:bodyPr>
          <a:lstStyle/>
          <a:p>
            <a:pPr>
              <a:buFont typeface="Wingdings" pitchFamily="2" charset="2"/>
              <a:buChar char="q"/>
            </a:pPr>
            <a:r>
              <a:rPr lang="en-US" sz="2400" b="1">
                <a:solidFill>
                  <a:schemeClr val="bg1"/>
                </a:solidFill>
                <a:latin typeface="Tahoma" pitchFamily="34" charset="0"/>
                <a:ea typeface="Tahoma" pitchFamily="34" charset="0"/>
                <a:cs typeface="Tahoma" pitchFamily="34" charset="0"/>
              </a:rPr>
              <a:t> </a:t>
            </a:r>
            <a:r>
              <a:rPr lang="en-US" sz="2400" b="1" smtClean="0">
                <a:solidFill>
                  <a:schemeClr val="bg1"/>
                </a:solidFill>
                <a:latin typeface="Tahoma" pitchFamily="34" charset="0"/>
                <a:ea typeface="Tahoma" pitchFamily="34" charset="0"/>
                <a:cs typeface="Tahoma" pitchFamily="34" charset="0"/>
              </a:rPr>
              <a:t>NỘI DUNG CHÍNH</a:t>
            </a:r>
            <a:endParaRPr lang="en-US" sz="2400" b="1" dirty="0">
              <a:solidFill>
                <a:schemeClr val="bg1"/>
              </a:solidFill>
              <a:latin typeface="Tahoma" pitchFamily="34" charset="0"/>
              <a:ea typeface="Tahoma" pitchFamily="34" charset="0"/>
              <a:cs typeface="Tahoma" pitchFamily="34" charset="0"/>
            </a:endParaRPr>
          </a:p>
        </p:txBody>
      </p:sp>
      <p:sp>
        <p:nvSpPr>
          <p:cNvPr id="15" name="Slide Number Placeholder 14"/>
          <p:cNvSpPr>
            <a:spLocks noGrp="1"/>
          </p:cNvSpPr>
          <p:nvPr>
            <p:ph type="sldNum" sz="quarter" idx="12"/>
          </p:nvPr>
        </p:nvSpPr>
        <p:spPr/>
        <p:txBody>
          <a:bodyPr/>
          <a:lstStyle/>
          <a:p>
            <a:fld id="{D432B386-DDCA-44C4-B75C-BBF4D182FD3B}" type="slidenum">
              <a:rPr lang="en-US" smtClean="0"/>
              <a:pPr/>
              <a:t>7</a:t>
            </a:fld>
            <a:endParaRPr lang="en-US"/>
          </a:p>
        </p:txBody>
      </p:sp>
      <p:sp>
        <p:nvSpPr>
          <p:cNvPr id="16" name="Rounded Rectangle 15"/>
          <p:cNvSpPr/>
          <p:nvPr/>
        </p:nvSpPr>
        <p:spPr>
          <a:xfrm>
            <a:off x="1600200" y="32766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vi-VN" sz="2200" b="1" smtClean="0">
                <a:solidFill>
                  <a:schemeClr val="tx1"/>
                </a:solidFill>
                <a:latin typeface="Times New Roman" pitchFamily="18" charset="0"/>
                <a:ea typeface="Tahoma" panose="020B0604030504040204" pitchFamily="34" charset="0"/>
                <a:cs typeface="Times New Roman" pitchFamily="18" charset="0"/>
              </a:rPr>
              <a:t>Chương trình  “ATGT cho nụ cười trẻ thơ” cấp tiểu học </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
        <p:nvSpPr>
          <p:cNvPr id="17" name="Rounded Rectangle 16"/>
          <p:cNvSpPr/>
          <p:nvPr/>
        </p:nvSpPr>
        <p:spPr>
          <a:xfrm>
            <a:off x="246530" y="3316940"/>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2400" b="1" smtClean="0">
                <a:solidFill>
                  <a:schemeClr val="tx1"/>
                </a:solidFill>
                <a:latin typeface="Times New Roman" pitchFamily="18" charset="0"/>
                <a:ea typeface="Tahoma" panose="020B0604030504040204" pitchFamily="34" charset="0"/>
                <a:cs typeface="Times New Roman" pitchFamily="18" charset="0"/>
              </a:rPr>
              <a:t>I</a:t>
            </a:r>
            <a:r>
              <a:rPr lang="en-US" sz="2400" b="1" smtClean="0">
                <a:solidFill>
                  <a:schemeClr val="tx1"/>
                </a:solidFill>
                <a:latin typeface="Times New Roman" pitchFamily="18" charset="0"/>
                <a:ea typeface="Tahoma" panose="020B0604030504040204" pitchFamily="34" charset="0"/>
                <a:cs typeface="Times New Roman" pitchFamily="18" charset="0"/>
              </a:rPr>
              <a:t>I</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 xmlns:p14="http://schemas.microsoft.com/office/powerpoint/2010/main" val="3545879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2944" y="2447952"/>
            <a:ext cx="7391401" cy="67107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spcBef>
                <a:spcPts val="2400"/>
              </a:spcBef>
            </a:pPr>
            <a:r>
              <a:rPr lang="en-US" sz="2200" smtClean="0">
                <a:solidFill>
                  <a:schemeClr val="tx1"/>
                </a:solidFill>
                <a:latin typeface="Times New Roman" pitchFamily="18" charset="0"/>
                <a:ea typeface="Tahoma" panose="020B0604030504040204" pitchFamily="34" charset="0"/>
                <a:cs typeface="Times New Roman" pitchFamily="18" charset="0"/>
              </a:rPr>
              <a:t>1</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Giới</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thiệu</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chương</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trình</a:t>
            </a:r>
            <a:r>
              <a:rPr lang="en-US" sz="2200" dirty="0">
                <a:solidFill>
                  <a:schemeClr val="tx1"/>
                </a:solidFill>
                <a:latin typeface="Times New Roman" pitchFamily="18" charset="0"/>
                <a:ea typeface="Tahoma" panose="020B0604030504040204" pitchFamily="34" charset="0"/>
                <a:cs typeface="Times New Roman" pitchFamily="18" charset="0"/>
              </a:rPr>
              <a:t> “ATGT </a:t>
            </a:r>
            <a:r>
              <a:rPr lang="en-US" sz="2200" dirty="0" err="1">
                <a:solidFill>
                  <a:schemeClr val="tx1"/>
                </a:solidFill>
                <a:latin typeface="Times New Roman" pitchFamily="18" charset="0"/>
                <a:ea typeface="Tahoma" panose="020B0604030504040204" pitchFamily="34" charset="0"/>
                <a:cs typeface="Times New Roman" pitchFamily="18" charset="0"/>
              </a:rPr>
              <a:t>cho</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nụ</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cười</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trẻ</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thơ</a:t>
            </a:r>
            <a:r>
              <a:rPr lang="en-US" sz="2200" dirty="0">
                <a:solidFill>
                  <a:schemeClr val="tx1"/>
                </a:solidFill>
                <a:latin typeface="Times New Roman" pitchFamily="18" charset="0"/>
                <a:ea typeface="Tahoma" panose="020B0604030504040204" pitchFamily="34" charset="0"/>
                <a:cs typeface="Times New Roman" pitchFamily="18" charset="0"/>
              </a:rPr>
              <a:t>”</a:t>
            </a:r>
          </a:p>
        </p:txBody>
      </p:sp>
      <p:sp>
        <p:nvSpPr>
          <p:cNvPr id="6" name="Rectangle 5"/>
          <p:cNvSpPr/>
          <p:nvPr/>
        </p:nvSpPr>
        <p:spPr>
          <a:xfrm>
            <a:off x="1052944" y="3313737"/>
            <a:ext cx="7391401" cy="67107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spcBef>
                <a:spcPts val="2400"/>
              </a:spcBef>
            </a:pPr>
            <a:r>
              <a:rPr lang="en-US" sz="2200" smtClean="0">
                <a:solidFill>
                  <a:schemeClr val="tx1"/>
                </a:solidFill>
                <a:latin typeface="Times New Roman" pitchFamily="18" charset="0"/>
                <a:ea typeface="Tahoma" panose="020B0604030504040204" pitchFamily="34" charset="0"/>
                <a:cs typeface="Times New Roman" pitchFamily="18" charset="0"/>
              </a:rPr>
              <a:t>2</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Bộ</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tài</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liệu</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smtClean="0">
                <a:solidFill>
                  <a:schemeClr val="tx1"/>
                </a:solidFill>
                <a:latin typeface="Times New Roman" pitchFamily="18" charset="0"/>
                <a:ea typeface="Tahoma" panose="020B0604030504040204" pitchFamily="34" charset="0"/>
                <a:cs typeface="Times New Roman" pitchFamily="18" charset="0"/>
              </a:rPr>
              <a:t>“</a:t>
            </a:r>
            <a:r>
              <a:rPr lang="en-US" sz="2200" dirty="0" err="1" smtClean="0">
                <a:solidFill>
                  <a:schemeClr val="tx1"/>
                </a:solidFill>
                <a:latin typeface="Times New Roman" pitchFamily="18" charset="0"/>
                <a:ea typeface="Tahoma" panose="020B0604030504040204" pitchFamily="34" charset="0"/>
                <a:cs typeface="Times New Roman" pitchFamily="18" charset="0"/>
              </a:rPr>
              <a:t>Giáo</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dục</a:t>
            </a:r>
            <a:r>
              <a:rPr lang="en-US" sz="2200" dirty="0" smtClean="0">
                <a:solidFill>
                  <a:schemeClr val="tx1"/>
                </a:solidFill>
                <a:latin typeface="Times New Roman" pitchFamily="18" charset="0"/>
                <a:ea typeface="Tahoma" panose="020B0604030504040204" pitchFamily="34" charset="0"/>
                <a:cs typeface="Times New Roman" pitchFamily="18" charset="0"/>
              </a:rPr>
              <a:t> ATGT </a:t>
            </a:r>
            <a:r>
              <a:rPr lang="en-US" sz="2200" dirty="0" err="1" smtClean="0">
                <a:solidFill>
                  <a:schemeClr val="tx1"/>
                </a:solidFill>
                <a:latin typeface="Times New Roman" pitchFamily="18" charset="0"/>
                <a:ea typeface="Tahoma" panose="020B0604030504040204" pitchFamily="34" charset="0"/>
                <a:cs typeface="Times New Roman" pitchFamily="18" charset="0"/>
              </a:rPr>
              <a:t>dành</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cho</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học</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sinh</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tiểu</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học</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mới</a:t>
            </a:r>
            <a:endParaRPr lang="en-US" sz="2200" dirty="0">
              <a:solidFill>
                <a:schemeClr val="tx1"/>
              </a:solidFill>
              <a:latin typeface="Times New Roman" pitchFamily="18" charset="0"/>
              <a:ea typeface="Tahoma" panose="020B0604030504040204" pitchFamily="34" charset="0"/>
              <a:cs typeface="Times New Roman" pitchFamily="18" charset="0"/>
            </a:endParaRPr>
          </a:p>
        </p:txBody>
      </p:sp>
      <p:sp>
        <p:nvSpPr>
          <p:cNvPr id="12" name="Rectangle 11"/>
          <p:cNvSpPr/>
          <p:nvPr/>
        </p:nvSpPr>
        <p:spPr>
          <a:xfrm>
            <a:off x="1066799" y="4189884"/>
            <a:ext cx="7391401" cy="70485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spcBef>
                <a:spcPts val="2400"/>
              </a:spcBef>
            </a:pPr>
            <a:r>
              <a:rPr lang="en-US" sz="2200" smtClean="0">
                <a:solidFill>
                  <a:schemeClr val="tx1"/>
                </a:solidFill>
                <a:latin typeface="Times New Roman" pitchFamily="18" charset="0"/>
                <a:ea typeface="Tahoma" panose="020B0604030504040204" pitchFamily="34" charset="0"/>
                <a:cs typeface="Times New Roman" pitchFamily="18" charset="0"/>
              </a:rPr>
              <a:t>3</a:t>
            </a:r>
            <a:r>
              <a:rPr lang="en-US" sz="2200" dirty="0">
                <a:solidFill>
                  <a:schemeClr val="tx1"/>
                </a:solidFill>
                <a:latin typeface="Times New Roman" pitchFamily="18" charset="0"/>
                <a:ea typeface="Tahoma" panose="020B0604030504040204" pitchFamily="34" charset="0"/>
                <a:cs typeface="Times New Roman" pitchFamily="18" charset="0"/>
              </a:rPr>
              <a:t>. </a:t>
            </a:r>
            <a:r>
              <a:rPr lang="vi-VN" sz="2200" dirty="0">
                <a:solidFill>
                  <a:schemeClr val="tx1"/>
                </a:solidFill>
                <a:latin typeface="Times New Roman" pitchFamily="18" charset="0"/>
                <a:ea typeface="Tahoma" panose="020B0604030504040204" pitchFamily="34" charset="0"/>
                <a:cs typeface="Times New Roman" pitchFamily="18" charset="0"/>
              </a:rPr>
              <a:t>Phương pháp, hình thức tổ chức hoạt động dạy học </a:t>
            </a:r>
            <a:endParaRPr lang="en-US" sz="2200" dirty="0">
              <a:solidFill>
                <a:schemeClr val="tx1"/>
              </a:solidFill>
              <a:latin typeface="Times New Roman" pitchFamily="18" charset="0"/>
              <a:ea typeface="Tahoma" panose="020B0604030504040204" pitchFamily="34" charset="0"/>
              <a:cs typeface="Times New Roman" pitchFamily="18" charset="0"/>
            </a:endParaRPr>
          </a:p>
        </p:txBody>
      </p:sp>
      <p:sp>
        <p:nvSpPr>
          <p:cNvPr id="3" name="Slide Number Placeholder 2"/>
          <p:cNvSpPr>
            <a:spLocks noGrp="1"/>
          </p:cNvSpPr>
          <p:nvPr>
            <p:ph type="sldNum" sz="quarter" idx="12"/>
          </p:nvPr>
        </p:nvSpPr>
        <p:spPr/>
        <p:txBody>
          <a:bodyPr/>
          <a:lstStyle/>
          <a:p>
            <a:fld id="{D432B386-DDCA-44C4-B75C-BBF4D182FD3B}" type="slidenum">
              <a:rPr lang="en-US" smtClean="0"/>
              <a:pPr/>
              <a:t>8</a:t>
            </a:fld>
            <a:endParaRPr lang="en-US"/>
          </a:p>
        </p:txBody>
      </p:sp>
      <p:sp>
        <p:nvSpPr>
          <p:cNvPr id="13" name="Rounded Rectangle 12"/>
          <p:cNvSpPr/>
          <p:nvPr/>
        </p:nvSpPr>
        <p:spPr>
          <a:xfrm>
            <a:off x="1600200" y="10668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vi-VN" sz="2200" b="1" smtClean="0">
                <a:solidFill>
                  <a:schemeClr val="tx1"/>
                </a:solidFill>
                <a:latin typeface="Times New Roman" pitchFamily="18" charset="0"/>
                <a:ea typeface="Tahoma" panose="020B0604030504040204" pitchFamily="34" charset="0"/>
                <a:cs typeface="Times New Roman" pitchFamily="18" charset="0"/>
              </a:rPr>
              <a:t>Chương trình  “ ATGT cho nụ cười trẻ thơ” cấp tiểu học </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
        <p:nvSpPr>
          <p:cNvPr id="14" name="Rounded Rectangle 13"/>
          <p:cNvSpPr/>
          <p:nvPr/>
        </p:nvSpPr>
        <p:spPr>
          <a:xfrm>
            <a:off x="246530" y="1107140"/>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2400" b="1" smtClean="0">
                <a:solidFill>
                  <a:schemeClr val="tx1"/>
                </a:solidFill>
                <a:latin typeface="Times New Roman" pitchFamily="18" charset="0"/>
                <a:ea typeface="Tahoma" panose="020B0604030504040204" pitchFamily="34" charset="0"/>
                <a:cs typeface="Times New Roman" pitchFamily="18" charset="0"/>
              </a:rPr>
              <a:t>I</a:t>
            </a:r>
            <a:r>
              <a:rPr lang="en-US" sz="2400" b="1" smtClean="0">
                <a:solidFill>
                  <a:schemeClr val="tx1"/>
                </a:solidFill>
                <a:latin typeface="Times New Roman" pitchFamily="18" charset="0"/>
                <a:ea typeface="Tahoma" panose="020B0604030504040204" pitchFamily="34" charset="0"/>
                <a:cs typeface="Times New Roman" pitchFamily="18" charset="0"/>
              </a:rPr>
              <a:t>I</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
        <p:nvSpPr>
          <p:cNvPr id="15" name="Rectangle 14"/>
          <p:cNvSpPr/>
          <p:nvPr/>
        </p:nvSpPr>
        <p:spPr>
          <a:xfrm>
            <a:off x="73975" y="6417"/>
            <a:ext cx="9070025" cy="461665"/>
          </a:xfrm>
          <a:prstGeom prst="rect">
            <a:avLst/>
          </a:prstGeom>
          <a:scene3d>
            <a:camera prst="orthographicFront"/>
            <a:lightRig rig="threePt" dir="t"/>
          </a:scene3d>
          <a:sp3d>
            <a:bevelT/>
          </a:sp3d>
        </p:spPr>
        <p:txBody>
          <a:bodyPr wrap="square">
            <a:spAutoFit/>
          </a:bodyPr>
          <a:lstStyle/>
          <a:p>
            <a:pPr>
              <a:buFont typeface="Wingdings" pitchFamily="2" charset="2"/>
              <a:buChar char="q"/>
            </a:pP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smtClean="0">
                <a:solidFill>
                  <a:schemeClr val="bg1"/>
                </a:solidFill>
                <a:latin typeface="Tahoma" panose="020B0604030504040204" pitchFamily="34" charset="0"/>
                <a:ea typeface="Tahoma" panose="020B0604030504040204" pitchFamily="34" charset="0"/>
                <a:cs typeface="Tahoma" panose="020B0604030504040204" pitchFamily="34" charset="0"/>
              </a:rPr>
              <a:t>NỘI DUNG CHÍNH</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1066800" y="5181600"/>
            <a:ext cx="7391401" cy="70485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r>
              <a:rPr lang="vi-VN" sz="2200" smtClean="0">
                <a:solidFill>
                  <a:schemeClr val="tx1"/>
                </a:solidFill>
                <a:latin typeface="+mj-lt"/>
                <a:ea typeface="Tahoma" pitchFamily="34" charset="0"/>
                <a:cs typeface="Tahoma" pitchFamily="34" charset="0"/>
              </a:rPr>
              <a:t>4. Một </a:t>
            </a:r>
            <a:r>
              <a:rPr lang="vi-VN" sz="2200" smtClean="0">
                <a:solidFill>
                  <a:schemeClr val="tx1"/>
                </a:solidFill>
                <a:latin typeface="+mj-lt"/>
                <a:ea typeface="Tahoma" pitchFamily="34" charset="0"/>
                <a:cs typeface="Tahoma" pitchFamily="34" charset="0"/>
              </a:rPr>
              <a:t>số lưu ý về phương pháp, hình thức dạy học nội dung </a:t>
            </a:r>
            <a:r>
              <a:rPr lang="vi-VN" sz="2200" smtClean="0">
                <a:solidFill>
                  <a:schemeClr val="tx1"/>
                </a:solidFill>
                <a:latin typeface="+mj-lt"/>
                <a:ea typeface="Tahoma" pitchFamily="34" charset="0"/>
                <a:cs typeface="Tahoma" pitchFamily="34" charset="0"/>
              </a:rPr>
              <a:t>GD </a:t>
            </a:r>
            <a:r>
              <a:rPr lang="vi-VN" sz="2200" smtClean="0">
                <a:solidFill>
                  <a:schemeClr val="tx1"/>
                </a:solidFill>
                <a:latin typeface="+mj-lt"/>
                <a:ea typeface="Tahoma" pitchFamily="34" charset="0"/>
                <a:cs typeface="Tahoma" pitchFamily="34" charset="0"/>
              </a:rPr>
              <a:t>ATGT.</a:t>
            </a:r>
            <a:endParaRPr lang="vi-VN" sz="2200" smtClean="0">
              <a:solidFill>
                <a:schemeClr val="tx1"/>
              </a:solidFill>
              <a:latin typeface="+mj-lt"/>
              <a:ea typeface="Tahoma" pitchFamily="34" charset="0"/>
              <a:cs typeface="Tahoma" pitchFamily="34" charset="0"/>
            </a:endParaRPr>
          </a:p>
        </p:txBody>
      </p:sp>
    </p:spTree>
    <p:extLst>
      <p:ext uri="{BB962C8B-B14F-4D97-AF65-F5344CB8AC3E}">
        <p14:creationId xmlns="" xmlns:p14="http://schemas.microsoft.com/office/powerpoint/2010/main" val="198673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2" name="Text Box 4"/>
          <p:cNvSpPr txBox="1">
            <a:spLocks noChangeArrowheads="1"/>
          </p:cNvSpPr>
          <p:nvPr/>
        </p:nvSpPr>
        <p:spPr bwMode="auto">
          <a:xfrm>
            <a:off x="3519473" y="3347431"/>
            <a:ext cx="5285092" cy="709831"/>
          </a:xfrm>
          <a:prstGeom prst="rect">
            <a:avLst/>
          </a:prstGeom>
          <a:ln>
            <a:headEnd/>
            <a:tailEnd/>
          </a:ln>
          <a:scene3d>
            <a:camera prst="orthographicFront"/>
            <a:lightRig rig="threePt" dir="t"/>
          </a:scene3d>
          <a:sp3d>
            <a:bevelT w="114300" prst="hardEdge"/>
          </a:sp3d>
        </p:spPr>
        <p:style>
          <a:lnRef idx="2">
            <a:schemeClr val="accent4"/>
          </a:lnRef>
          <a:fillRef idx="1">
            <a:schemeClr val="lt1"/>
          </a:fillRef>
          <a:effectRef idx="0">
            <a:schemeClr val="accent4"/>
          </a:effectRef>
          <a:fontRef idx="minor">
            <a:schemeClr val="dk1"/>
          </a:fontRef>
        </p:style>
        <p:txBody>
          <a:bodyPr anchor="ctr"/>
          <a:lstStyle/>
          <a:p>
            <a:pPr>
              <a:lnSpc>
                <a:spcPct val="130000"/>
              </a:lnSpc>
              <a:defRPr/>
            </a:pPr>
            <a:r>
              <a:rPr lang="vi-VN" sz="1500" b="1" smtClean="0">
                <a:solidFill>
                  <a:srgbClr val="000099"/>
                </a:solidFill>
                <a:latin typeface="Times New Roman" pitchFamily="18" charset="0"/>
                <a:cs typeface="Times New Roman" pitchFamily="18" charset="0"/>
              </a:rPr>
              <a:t>1.</a:t>
            </a:r>
            <a:r>
              <a:rPr lang="en-US" sz="1500" b="1" smtClean="0">
                <a:solidFill>
                  <a:srgbClr val="000099"/>
                </a:solidFill>
                <a:latin typeface="Times New Roman" pitchFamily="18" charset="0"/>
                <a:cs typeface="Times New Roman" pitchFamily="18" charset="0"/>
              </a:rPr>
              <a:t>3</a:t>
            </a:r>
            <a:r>
              <a:rPr lang="en-US" sz="1500" b="1" dirty="0">
                <a:solidFill>
                  <a:srgbClr val="000099"/>
                </a:solidFill>
                <a:latin typeface="Times New Roman" pitchFamily="18" charset="0"/>
                <a:cs typeface="Times New Roman" pitchFamily="18" charset="0"/>
              </a:rPr>
              <a:t>. </a:t>
            </a:r>
            <a:r>
              <a:rPr lang="en-US" sz="1500" b="1" dirty="0" err="1">
                <a:solidFill>
                  <a:srgbClr val="000099"/>
                </a:solidFill>
                <a:latin typeface="Times New Roman" pitchFamily="18" charset="0"/>
                <a:cs typeface="Times New Roman" pitchFamily="18" charset="0"/>
              </a:rPr>
              <a:t>Đối</a:t>
            </a:r>
            <a:r>
              <a:rPr lang="en-US" sz="1500" b="1" dirty="0">
                <a:solidFill>
                  <a:srgbClr val="000099"/>
                </a:solidFill>
                <a:latin typeface="Times New Roman" pitchFamily="18" charset="0"/>
                <a:cs typeface="Times New Roman" pitchFamily="18" charset="0"/>
              </a:rPr>
              <a:t> </a:t>
            </a:r>
            <a:r>
              <a:rPr lang="en-US" sz="1500" b="1" dirty="0" err="1">
                <a:solidFill>
                  <a:srgbClr val="000099"/>
                </a:solidFill>
                <a:latin typeface="Times New Roman" pitchFamily="18" charset="0"/>
                <a:cs typeface="Times New Roman" pitchFamily="18" charset="0"/>
              </a:rPr>
              <a:t>tượng</a:t>
            </a:r>
            <a:r>
              <a:rPr lang="en-US" sz="1500" b="1" dirty="0">
                <a:solidFill>
                  <a:srgbClr val="000099"/>
                </a:solidFill>
                <a:latin typeface="Times New Roman" pitchFamily="18" charset="0"/>
                <a:cs typeface="Times New Roman" pitchFamily="18" charset="0"/>
              </a:rPr>
              <a:t> </a:t>
            </a:r>
          </a:p>
          <a:p>
            <a:pPr>
              <a:lnSpc>
                <a:spcPct val="130000"/>
              </a:lnSpc>
              <a:tabLst>
                <a:tab pos="231769" algn="l"/>
              </a:tabLst>
              <a:defRPr/>
            </a:pP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Học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sinh</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Tiểu</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học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từ</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lớp</a:t>
            </a:r>
            <a:r>
              <a:rPr lang="en-US" sz="1500" b="1" dirty="0">
                <a:solidFill>
                  <a:schemeClr val="tx1"/>
                </a:solidFill>
                <a:latin typeface="Times New Roman" pitchFamily="18" charset="0"/>
                <a:cs typeface="Times New Roman" pitchFamily="18" charset="0"/>
              </a:rPr>
              <a:t> 1-5</a:t>
            </a:r>
            <a:endParaRPr lang="en-US" sz="1500" dirty="0">
              <a:solidFill>
                <a:schemeClr val="tx1"/>
              </a:solidFill>
              <a:latin typeface="Times New Roman" pitchFamily="18" charset="0"/>
              <a:cs typeface="Times New Roman" pitchFamily="18" charset="0"/>
            </a:endParaRPr>
          </a:p>
        </p:txBody>
      </p:sp>
      <p:sp>
        <p:nvSpPr>
          <p:cNvPr id="1189894" name="Text Box 6"/>
          <p:cNvSpPr txBox="1">
            <a:spLocks noChangeArrowheads="1"/>
          </p:cNvSpPr>
          <p:nvPr/>
        </p:nvSpPr>
        <p:spPr bwMode="auto">
          <a:xfrm>
            <a:off x="3505920" y="4191000"/>
            <a:ext cx="5300952" cy="2162454"/>
          </a:xfrm>
          <a:prstGeom prst="rect">
            <a:avLst/>
          </a:prstGeom>
          <a:ln>
            <a:headEnd/>
            <a:tailEnd/>
          </a:ln>
          <a:scene3d>
            <a:camera prst="orthographicFront"/>
            <a:lightRig rig="threePt" dir="t"/>
          </a:scene3d>
          <a:sp3d>
            <a:bevelT w="114300" prst="hardEdge"/>
          </a:sp3d>
        </p:spPr>
        <p:style>
          <a:lnRef idx="2">
            <a:schemeClr val="accent6"/>
          </a:lnRef>
          <a:fillRef idx="1">
            <a:schemeClr val="lt1"/>
          </a:fillRef>
          <a:effectRef idx="0">
            <a:schemeClr val="accent6"/>
          </a:effectRef>
          <a:fontRef idx="minor">
            <a:schemeClr val="dk1"/>
          </a:fontRef>
        </p:style>
        <p:txBody>
          <a:bodyPr anchor="ctr"/>
          <a:lstStyle/>
          <a:p>
            <a:pPr>
              <a:lnSpc>
                <a:spcPct val="130000"/>
              </a:lnSpc>
              <a:defRPr/>
            </a:pPr>
            <a:endParaRPr lang="vi-VN" sz="1500" b="1" smtClean="0">
              <a:solidFill>
                <a:srgbClr val="000099"/>
              </a:solidFill>
              <a:latin typeface="Times New Roman" pitchFamily="18" charset="0"/>
              <a:cs typeface="Times New Roman" pitchFamily="18" charset="0"/>
            </a:endParaRPr>
          </a:p>
          <a:p>
            <a:pPr>
              <a:lnSpc>
                <a:spcPct val="130000"/>
              </a:lnSpc>
              <a:defRPr/>
            </a:pPr>
            <a:r>
              <a:rPr lang="vi-VN" sz="1500" b="1" smtClean="0">
                <a:solidFill>
                  <a:srgbClr val="000099"/>
                </a:solidFill>
                <a:latin typeface="Times New Roman" pitchFamily="18" charset="0"/>
                <a:cs typeface="Times New Roman" pitchFamily="18" charset="0"/>
              </a:rPr>
              <a:t>1.</a:t>
            </a:r>
            <a:r>
              <a:rPr lang="en-US" sz="1500" b="1" smtClean="0">
                <a:solidFill>
                  <a:srgbClr val="000099"/>
                </a:solidFill>
                <a:latin typeface="Times New Roman" pitchFamily="18" charset="0"/>
                <a:cs typeface="Times New Roman" pitchFamily="18" charset="0"/>
              </a:rPr>
              <a:t>4</a:t>
            </a:r>
            <a:r>
              <a:rPr lang="en-US" sz="1500" b="1" dirty="0">
                <a:solidFill>
                  <a:srgbClr val="000099"/>
                </a:solidFill>
                <a:latin typeface="Times New Roman" pitchFamily="18" charset="0"/>
                <a:cs typeface="Times New Roman" pitchFamily="18" charset="0"/>
              </a:rPr>
              <a:t>. </a:t>
            </a:r>
            <a:r>
              <a:rPr lang="en-US" sz="1500" b="1" dirty="0" err="1">
                <a:solidFill>
                  <a:srgbClr val="000099"/>
                </a:solidFill>
                <a:latin typeface="Times New Roman" pitchFamily="18" charset="0"/>
                <a:cs typeface="Times New Roman" pitchFamily="18" charset="0"/>
              </a:rPr>
              <a:t>Phạm</a:t>
            </a:r>
            <a:r>
              <a:rPr lang="en-US" sz="1500" b="1" dirty="0">
                <a:solidFill>
                  <a:srgbClr val="000099"/>
                </a:solidFill>
                <a:latin typeface="Times New Roman" pitchFamily="18" charset="0"/>
                <a:cs typeface="Times New Roman" pitchFamily="18" charset="0"/>
              </a:rPr>
              <a:t> vi</a:t>
            </a:r>
          </a:p>
          <a:p>
            <a:pPr marL="285744" indent="-285744" algn="just">
              <a:lnSpc>
                <a:spcPct val="130000"/>
              </a:lnSpc>
              <a:buFontTx/>
              <a:buChar char="-"/>
              <a:defRPr/>
            </a:pPr>
            <a:r>
              <a:rPr lang="en-US" sz="1500" b="1" smtClean="0">
                <a:solidFill>
                  <a:prstClr val="black"/>
                </a:solidFill>
                <a:latin typeface="Times New Roman" pitchFamily="18" charset="0"/>
                <a:cs typeface="Times New Roman" pitchFamily="18" charset="0"/>
              </a:rPr>
              <a:t>Năm </a:t>
            </a:r>
            <a:r>
              <a:rPr lang="en-US" sz="1500" b="1" dirty="0">
                <a:solidFill>
                  <a:prstClr val="black"/>
                </a:solidFill>
                <a:latin typeface="Times New Roman" pitchFamily="18" charset="0"/>
                <a:cs typeface="Times New Roman" pitchFamily="18" charset="0"/>
              </a:rPr>
              <a:t>học 2019-2020: </a:t>
            </a:r>
            <a:r>
              <a:rPr lang="en-US" sz="1500" b="1" dirty="0" err="1">
                <a:solidFill>
                  <a:prstClr val="black"/>
                </a:solidFill>
                <a:latin typeface="Times New Roman" pitchFamily="18" charset="0"/>
                <a:cs typeface="Times New Roman" pitchFamily="18" charset="0"/>
              </a:rPr>
              <a:t>Triển</a:t>
            </a:r>
            <a:r>
              <a:rPr lang="en-US" sz="1500" b="1" dirty="0">
                <a:solidFill>
                  <a:prstClr val="black"/>
                </a:solidFill>
                <a:latin typeface="Times New Roman" pitchFamily="18" charset="0"/>
                <a:cs typeface="Times New Roman" pitchFamily="18" charset="0"/>
              </a:rPr>
              <a:t> </a:t>
            </a:r>
            <a:r>
              <a:rPr lang="en-US" sz="1500" b="1" dirty="0" err="1">
                <a:solidFill>
                  <a:prstClr val="black"/>
                </a:solidFill>
                <a:latin typeface="Times New Roman" pitchFamily="18" charset="0"/>
                <a:cs typeface="Times New Roman" pitchFamily="18" charset="0"/>
              </a:rPr>
              <a:t>khai</a:t>
            </a:r>
            <a:r>
              <a:rPr lang="en-US" sz="1500" b="1" dirty="0">
                <a:solidFill>
                  <a:prstClr val="black"/>
                </a:solidFill>
                <a:latin typeface="Times New Roman" pitchFamily="18" charset="0"/>
                <a:cs typeface="Times New Roman" pitchFamily="18" charset="0"/>
              </a:rPr>
              <a:t> </a:t>
            </a:r>
            <a:r>
              <a:rPr lang="en-US" sz="1500" b="1" dirty="0" err="1">
                <a:solidFill>
                  <a:prstClr val="black"/>
                </a:solidFill>
                <a:latin typeface="Times New Roman" pitchFamily="18" charset="0"/>
                <a:cs typeface="Times New Roman" pitchFamily="18" charset="0"/>
              </a:rPr>
              <a:t>tại</a:t>
            </a:r>
            <a:r>
              <a:rPr lang="en-US" sz="1500" b="1" dirty="0">
                <a:solidFill>
                  <a:prstClr val="black"/>
                </a:solidFill>
                <a:latin typeface="Times New Roman" pitchFamily="18" charset="0"/>
                <a:cs typeface="Times New Roman" pitchFamily="18" charset="0"/>
              </a:rPr>
              <a:t> 41 </a:t>
            </a:r>
            <a:r>
              <a:rPr lang="en-US" sz="1500" b="1" dirty="0" err="1">
                <a:solidFill>
                  <a:prstClr val="black"/>
                </a:solidFill>
                <a:latin typeface="Times New Roman" pitchFamily="18" charset="0"/>
                <a:cs typeface="Times New Roman" pitchFamily="18" charset="0"/>
              </a:rPr>
              <a:t>tỉnh</a:t>
            </a:r>
            <a:r>
              <a:rPr lang="en-US" sz="1500" b="1" dirty="0">
                <a:solidFill>
                  <a:prstClr val="black"/>
                </a:solidFill>
                <a:latin typeface="Times New Roman" pitchFamily="18" charset="0"/>
                <a:cs typeface="Times New Roman" pitchFamily="18" charset="0"/>
              </a:rPr>
              <a:t>/</a:t>
            </a:r>
            <a:r>
              <a:rPr lang="en-US" sz="1500" b="1" dirty="0" err="1">
                <a:solidFill>
                  <a:prstClr val="black"/>
                </a:solidFill>
                <a:latin typeface="Times New Roman" pitchFamily="18" charset="0"/>
                <a:cs typeface="Times New Roman" pitchFamily="18" charset="0"/>
              </a:rPr>
              <a:t>thành</a:t>
            </a:r>
            <a:r>
              <a:rPr lang="en-US" sz="1500" b="1" dirty="0">
                <a:solidFill>
                  <a:prstClr val="black"/>
                </a:solidFill>
                <a:latin typeface="Times New Roman" pitchFamily="18" charset="0"/>
                <a:cs typeface="Times New Roman" pitchFamily="18" charset="0"/>
              </a:rPr>
              <a:t> </a:t>
            </a:r>
            <a:r>
              <a:rPr lang="en-US" sz="1500" b="1" dirty="0" err="1">
                <a:solidFill>
                  <a:prstClr val="black"/>
                </a:solidFill>
                <a:latin typeface="Times New Roman" pitchFamily="18" charset="0"/>
                <a:cs typeface="Times New Roman" pitchFamily="18" charset="0"/>
              </a:rPr>
              <a:t>phố</a:t>
            </a:r>
            <a:r>
              <a:rPr lang="en-US" sz="1500" b="1" dirty="0">
                <a:solidFill>
                  <a:prstClr val="black"/>
                </a:solidFill>
                <a:latin typeface="Times New Roman" pitchFamily="18" charset="0"/>
                <a:cs typeface="Times New Roman" pitchFamily="18" charset="0"/>
              </a:rPr>
              <a:t> (học sinh </a:t>
            </a:r>
            <a:r>
              <a:rPr lang="en-US" sz="1500" b="1" dirty="0" err="1">
                <a:solidFill>
                  <a:prstClr val="black"/>
                </a:solidFill>
                <a:latin typeface="Times New Roman" pitchFamily="18" charset="0"/>
                <a:cs typeface="Times New Roman" pitchFamily="18" charset="0"/>
              </a:rPr>
              <a:t>lớp</a:t>
            </a:r>
            <a:r>
              <a:rPr lang="en-US" sz="1500" b="1" dirty="0">
                <a:solidFill>
                  <a:prstClr val="black"/>
                </a:solidFill>
                <a:latin typeface="Times New Roman" pitchFamily="18" charset="0"/>
                <a:cs typeface="Times New Roman" pitchFamily="18" charset="0"/>
              </a:rPr>
              <a:t> 1-5</a:t>
            </a:r>
            <a:r>
              <a:rPr lang="en-US" sz="1500" b="1" dirty="0" smtClean="0">
                <a:solidFill>
                  <a:prstClr val="black"/>
                </a:solidFill>
                <a:latin typeface="Times New Roman" pitchFamily="18" charset="0"/>
                <a:cs typeface="Times New Roman" pitchFamily="18" charset="0"/>
              </a:rPr>
              <a:t>)</a:t>
            </a:r>
          </a:p>
          <a:p>
            <a:pPr marL="285744" indent="-285744" algn="just">
              <a:lnSpc>
                <a:spcPct val="130000"/>
              </a:lnSpc>
              <a:buFontTx/>
              <a:buChar char="-"/>
              <a:defRPr/>
            </a:pPr>
            <a:r>
              <a:rPr lang="en-US" sz="1500" b="1" dirty="0" err="1">
                <a:solidFill>
                  <a:prstClr val="black"/>
                </a:solidFill>
                <a:latin typeface="Times New Roman" pitchFamily="18" charset="0"/>
                <a:cs typeface="Times New Roman" pitchFamily="18" charset="0"/>
              </a:rPr>
              <a:t>Năm</a:t>
            </a:r>
            <a:r>
              <a:rPr lang="en-US" sz="1500" b="1" dirty="0">
                <a:solidFill>
                  <a:prstClr val="black"/>
                </a:solidFill>
                <a:latin typeface="Times New Roman" pitchFamily="18" charset="0"/>
                <a:cs typeface="Times New Roman" pitchFamily="18" charset="0"/>
              </a:rPr>
              <a:t> học </a:t>
            </a:r>
            <a:r>
              <a:rPr lang="en-US" sz="1500" b="1" dirty="0" smtClean="0">
                <a:solidFill>
                  <a:srgbClr val="C00000"/>
                </a:solidFill>
                <a:latin typeface="Times New Roman" pitchFamily="18" charset="0"/>
                <a:cs typeface="Times New Roman" pitchFamily="18" charset="0"/>
              </a:rPr>
              <a:t>2020-2021</a:t>
            </a:r>
            <a:r>
              <a:rPr lang="en-US" sz="1500" b="1" dirty="0" smtClean="0">
                <a:solidFill>
                  <a:prstClr val="black"/>
                </a:solidFill>
                <a:latin typeface="Times New Roman" pitchFamily="18" charset="0"/>
                <a:cs typeface="Times New Roman" pitchFamily="18" charset="0"/>
              </a:rPr>
              <a:t>: </a:t>
            </a:r>
            <a:r>
              <a:rPr lang="en-US" sz="1500" b="1" dirty="0" err="1">
                <a:solidFill>
                  <a:prstClr val="black"/>
                </a:solidFill>
                <a:latin typeface="Times New Roman" pitchFamily="18" charset="0"/>
                <a:cs typeface="Times New Roman" pitchFamily="18" charset="0"/>
              </a:rPr>
              <a:t>Triển</a:t>
            </a:r>
            <a:r>
              <a:rPr lang="en-US" sz="1500" b="1" dirty="0">
                <a:solidFill>
                  <a:prstClr val="black"/>
                </a:solidFill>
                <a:latin typeface="Times New Roman" pitchFamily="18" charset="0"/>
                <a:cs typeface="Times New Roman" pitchFamily="18" charset="0"/>
              </a:rPr>
              <a:t> </a:t>
            </a:r>
            <a:r>
              <a:rPr lang="en-US" sz="1500" b="1" dirty="0" err="1">
                <a:solidFill>
                  <a:prstClr val="black"/>
                </a:solidFill>
                <a:latin typeface="Times New Roman" pitchFamily="18" charset="0"/>
                <a:cs typeface="Times New Roman" pitchFamily="18" charset="0"/>
              </a:rPr>
              <a:t>khai</a:t>
            </a:r>
            <a:r>
              <a:rPr lang="en-US" sz="1500" b="1" dirty="0">
                <a:solidFill>
                  <a:prstClr val="black"/>
                </a:solidFill>
                <a:latin typeface="Times New Roman" pitchFamily="18" charset="0"/>
                <a:cs typeface="Times New Roman" pitchFamily="18" charset="0"/>
              </a:rPr>
              <a:t> </a:t>
            </a:r>
            <a:r>
              <a:rPr lang="en-US" sz="1500" b="1" dirty="0" err="1">
                <a:solidFill>
                  <a:prstClr val="black"/>
                </a:solidFill>
                <a:latin typeface="Times New Roman" pitchFamily="18" charset="0"/>
                <a:cs typeface="Times New Roman" pitchFamily="18" charset="0"/>
              </a:rPr>
              <a:t>tại</a:t>
            </a:r>
            <a:r>
              <a:rPr lang="en-US" sz="1500" b="1" dirty="0">
                <a:solidFill>
                  <a:prstClr val="black"/>
                </a:solidFill>
                <a:latin typeface="Times New Roman" pitchFamily="18" charset="0"/>
                <a:cs typeface="Times New Roman" pitchFamily="18" charset="0"/>
              </a:rPr>
              <a:t> </a:t>
            </a:r>
            <a:r>
              <a:rPr lang="en-US" sz="1500" b="1" dirty="0" smtClean="0">
                <a:solidFill>
                  <a:srgbClr val="C00000"/>
                </a:solidFill>
                <a:latin typeface="Times New Roman" pitchFamily="18" charset="0"/>
                <a:cs typeface="Times New Roman" pitchFamily="18" charset="0"/>
              </a:rPr>
              <a:t>63</a:t>
            </a:r>
            <a:r>
              <a:rPr lang="en-US" sz="1500" b="1" dirty="0" smtClean="0">
                <a:solidFill>
                  <a:prstClr val="black"/>
                </a:solidFill>
                <a:latin typeface="Times New Roman" pitchFamily="18" charset="0"/>
                <a:cs typeface="Times New Roman" pitchFamily="18" charset="0"/>
              </a:rPr>
              <a:t> </a:t>
            </a:r>
            <a:r>
              <a:rPr lang="en-US" sz="1500" b="1" dirty="0" err="1">
                <a:solidFill>
                  <a:prstClr val="black"/>
                </a:solidFill>
                <a:latin typeface="Times New Roman" pitchFamily="18" charset="0"/>
                <a:cs typeface="Times New Roman" pitchFamily="18" charset="0"/>
              </a:rPr>
              <a:t>tỉnh</a:t>
            </a:r>
            <a:r>
              <a:rPr lang="en-US" sz="1500" b="1" dirty="0">
                <a:solidFill>
                  <a:prstClr val="black"/>
                </a:solidFill>
                <a:latin typeface="Times New Roman" pitchFamily="18" charset="0"/>
                <a:cs typeface="Times New Roman" pitchFamily="18" charset="0"/>
              </a:rPr>
              <a:t>/</a:t>
            </a:r>
            <a:r>
              <a:rPr lang="en-US" sz="1500" b="1" dirty="0" err="1">
                <a:solidFill>
                  <a:prstClr val="black"/>
                </a:solidFill>
                <a:latin typeface="Times New Roman" pitchFamily="18" charset="0"/>
                <a:cs typeface="Times New Roman" pitchFamily="18" charset="0"/>
              </a:rPr>
              <a:t>thành</a:t>
            </a:r>
            <a:r>
              <a:rPr lang="en-US" sz="1500" b="1" dirty="0">
                <a:solidFill>
                  <a:prstClr val="black"/>
                </a:solidFill>
                <a:latin typeface="Times New Roman" pitchFamily="18" charset="0"/>
                <a:cs typeface="Times New Roman" pitchFamily="18" charset="0"/>
              </a:rPr>
              <a:t> </a:t>
            </a:r>
            <a:r>
              <a:rPr lang="en-US" sz="1500" b="1" dirty="0" err="1">
                <a:solidFill>
                  <a:prstClr val="black"/>
                </a:solidFill>
                <a:latin typeface="Times New Roman" pitchFamily="18" charset="0"/>
                <a:cs typeface="Times New Roman" pitchFamily="18" charset="0"/>
              </a:rPr>
              <a:t>phố</a:t>
            </a:r>
            <a:r>
              <a:rPr lang="en-US" sz="1500" b="1" dirty="0">
                <a:solidFill>
                  <a:prstClr val="black"/>
                </a:solidFill>
                <a:latin typeface="Times New Roman" pitchFamily="18" charset="0"/>
                <a:cs typeface="Times New Roman" pitchFamily="18" charset="0"/>
              </a:rPr>
              <a:t> (học sinh </a:t>
            </a:r>
            <a:r>
              <a:rPr lang="en-US" sz="1500" b="1" dirty="0" err="1">
                <a:solidFill>
                  <a:prstClr val="black"/>
                </a:solidFill>
                <a:latin typeface="Times New Roman" pitchFamily="18" charset="0"/>
                <a:cs typeface="Times New Roman" pitchFamily="18" charset="0"/>
              </a:rPr>
              <a:t>lớp</a:t>
            </a:r>
            <a:r>
              <a:rPr lang="en-US" sz="1500" b="1" dirty="0">
                <a:solidFill>
                  <a:prstClr val="black"/>
                </a:solidFill>
                <a:latin typeface="Times New Roman" pitchFamily="18" charset="0"/>
                <a:cs typeface="Times New Roman" pitchFamily="18" charset="0"/>
              </a:rPr>
              <a:t> </a:t>
            </a:r>
            <a:r>
              <a:rPr lang="en-US" sz="1500" b="1">
                <a:solidFill>
                  <a:prstClr val="black"/>
                </a:solidFill>
                <a:latin typeface="Times New Roman" pitchFamily="18" charset="0"/>
                <a:cs typeface="Times New Roman" pitchFamily="18" charset="0"/>
              </a:rPr>
              <a:t>1-5</a:t>
            </a:r>
            <a:r>
              <a:rPr lang="en-US" sz="1500" b="1" smtClean="0">
                <a:solidFill>
                  <a:prstClr val="black"/>
                </a:solidFill>
                <a:latin typeface="Times New Roman" pitchFamily="18" charset="0"/>
                <a:cs typeface="Times New Roman" pitchFamily="18" charset="0"/>
              </a:rPr>
              <a:t>)</a:t>
            </a:r>
          </a:p>
          <a:p>
            <a:pPr marL="285744" indent="-285744" algn="just">
              <a:lnSpc>
                <a:spcPct val="130000"/>
              </a:lnSpc>
              <a:buFontTx/>
              <a:buChar char="-"/>
              <a:defRPr/>
            </a:pPr>
            <a:r>
              <a:rPr lang="en-US" sz="1500" b="1" smtClean="0">
                <a:solidFill>
                  <a:prstClr val="black"/>
                </a:solidFill>
                <a:latin typeface="Times New Roman" pitchFamily="18" charset="0"/>
                <a:cs typeface="Times New Roman" pitchFamily="18" charset="0"/>
              </a:rPr>
              <a:t>Hải Phòng: Triển khai đến 100% các trường Tiểu học trên địa bàn thành phố tưd năm học 2021-2022 </a:t>
            </a:r>
            <a:endParaRPr lang="en-US" sz="1500" dirty="0">
              <a:solidFill>
                <a:prstClr val="black"/>
              </a:solidFill>
              <a:latin typeface="Times New Roman" pitchFamily="18" charset="0"/>
              <a:cs typeface="Times New Roman" pitchFamily="18" charset="0"/>
            </a:endParaRPr>
          </a:p>
          <a:p>
            <a:pPr>
              <a:lnSpc>
                <a:spcPct val="130000"/>
              </a:lnSpc>
              <a:defRPr/>
            </a:pPr>
            <a:endParaRPr lang="en-US" sz="1500" dirty="0">
              <a:solidFill>
                <a:schemeClr val="tx1"/>
              </a:solidFill>
              <a:latin typeface="Times New Roman" pitchFamily="18" charset="0"/>
              <a:cs typeface="Times New Roman" pitchFamily="18" charset="0"/>
            </a:endParaRPr>
          </a:p>
        </p:txBody>
      </p:sp>
      <p:sp>
        <p:nvSpPr>
          <p:cNvPr id="1189895" name="Text Box 7"/>
          <p:cNvSpPr txBox="1">
            <a:spLocks noChangeArrowheads="1"/>
          </p:cNvSpPr>
          <p:nvPr/>
        </p:nvSpPr>
        <p:spPr bwMode="auto">
          <a:xfrm>
            <a:off x="3505201" y="1776307"/>
            <a:ext cx="5314372" cy="1447800"/>
          </a:xfrm>
          <a:prstGeom prst="rect">
            <a:avLst/>
          </a:prstGeom>
          <a:ln>
            <a:headEnd/>
            <a:tailEnd/>
          </a:ln>
          <a:scene3d>
            <a:camera prst="orthographicFront"/>
            <a:lightRig rig="threePt" dir="t"/>
          </a:scene3d>
          <a:sp3d>
            <a:bevelT w="114300" prst="hardEdge"/>
          </a:sp3d>
        </p:spPr>
        <p:style>
          <a:lnRef idx="2">
            <a:schemeClr val="accent3"/>
          </a:lnRef>
          <a:fillRef idx="1">
            <a:schemeClr val="lt1"/>
          </a:fillRef>
          <a:effectRef idx="0">
            <a:schemeClr val="accent3"/>
          </a:effectRef>
          <a:fontRef idx="minor">
            <a:schemeClr val="dk1"/>
          </a:fontRef>
        </p:style>
        <p:txBody>
          <a:bodyPr anchor="ctr"/>
          <a:lstStyle/>
          <a:p>
            <a:pPr>
              <a:lnSpc>
                <a:spcPct val="130000"/>
              </a:lnSpc>
              <a:defRPr/>
            </a:pPr>
            <a:r>
              <a:rPr lang="vi-VN" sz="1500" b="1" smtClean="0">
                <a:solidFill>
                  <a:srgbClr val="000099"/>
                </a:solidFill>
                <a:latin typeface="Times New Roman" pitchFamily="18" charset="0"/>
                <a:cs typeface="Times New Roman" pitchFamily="18" charset="0"/>
              </a:rPr>
              <a:t>1</a:t>
            </a:r>
            <a:r>
              <a:rPr lang="en-US" sz="1500" b="1" smtClean="0">
                <a:solidFill>
                  <a:srgbClr val="000099"/>
                </a:solidFill>
                <a:latin typeface="Times New Roman" pitchFamily="18" charset="0"/>
                <a:cs typeface="Times New Roman" pitchFamily="18" charset="0"/>
              </a:rPr>
              <a:t>.</a:t>
            </a:r>
            <a:r>
              <a:rPr lang="vi-VN" sz="1500" b="1" smtClean="0">
                <a:solidFill>
                  <a:srgbClr val="000099"/>
                </a:solidFill>
                <a:latin typeface="Times New Roman" pitchFamily="18" charset="0"/>
                <a:cs typeface="Times New Roman" pitchFamily="18" charset="0"/>
              </a:rPr>
              <a:t>2.</a:t>
            </a:r>
            <a:r>
              <a:rPr lang="en-US" sz="1500" b="1" smtClean="0">
                <a:solidFill>
                  <a:srgbClr val="000099"/>
                </a:solidFill>
                <a:latin typeface="Times New Roman" pitchFamily="18" charset="0"/>
                <a:cs typeface="Times New Roman" pitchFamily="18" charset="0"/>
              </a:rPr>
              <a:t> </a:t>
            </a:r>
            <a:r>
              <a:rPr lang="en-US" sz="1500" b="1" dirty="0" err="1">
                <a:solidFill>
                  <a:srgbClr val="000099"/>
                </a:solidFill>
                <a:latin typeface="Times New Roman" pitchFamily="18" charset="0"/>
                <a:cs typeface="Times New Roman" pitchFamily="18" charset="0"/>
              </a:rPr>
              <a:t>Mục</a:t>
            </a:r>
            <a:r>
              <a:rPr lang="en-US" sz="1500" b="1" dirty="0">
                <a:solidFill>
                  <a:srgbClr val="000099"/>
                </a:solidFill>
                <a:latin typeface="Times New Roman" pitchFamily="18" charset="0"/>
                <a:cs typeface="Times New Roman" pitchFamily="18" charset="0"/>
              </a:rPr>
              <a:t> </a:t>
            </a:r>
            <a:r>
              <a:rPr lang="en-US" sz="1500" b="1" dirty="0" err="1">
                <a:solidFill>
                  <a:srgbClr val="000099"/>
                </a:solidFill>
                <a:latin typeface="Times New Roman" pitchFamily="18" charset="0"/>
                <a:cs typeface="Times New Roman" pitchFamily="18" charset="0"/>
              </a:rPr>
              <a:t>tiêu</a:t>
            </a:r>
            <a:endParaRPr lang="en-US" sz="1500" b="1" dirty="0">
              <a:solidFill>
                <a:srgbClr val="000099"/>
              </a:solidFill>
              <a:latin typeface="Times New Roman" pitchFamily="18" charset="0"/>
              <a:cs typeface="Times New Roman" pitchFamily="18" charset="0"/>
            </a:endParaRPr>
          </a:p>
          <a:p>
            <a:pPr marL="117475" defTabSz="290506">
              <a:lnSpc>
                <a:spcPct val="130000"/>
              </a:lnSpc>
              <a:defRPr/>
            </a:pPr>
            <a:r>
              <a:rPr lang="en-US" sz="1500" b="1" dirty="0" err="1">
                <a:solidFill>
                  <a:schemeClr val="tx1"/>
                </a:solidFill>
                <a:latin typeface="Times New Roman" pitchFamily="18" charset="0"/>
                <a:cs typeface="Times New Roman" pitchFamily="18" charset="0"/>
              </a:rPr>
              <a:t>Sau</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khi</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được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học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chương</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trình</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Giáo</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dục</a:t>
            </a:r>
            <a:r>
              <a:rPr lang="en-US" sz="1500" b="1" dirty="0">
                <a:solidFill>
                  <a:schemeClr val="tx1"/>
                </a:solidFill>
                <a:latin typeface="Times New Roman" pitchFamily="18" charset="0"/>
                <a:cs typeface="Times New Roman" pitchFamily="18" charset="0"/>
              </a:rPr>
              <a:t> an </a:t>
            </a:r>
            <a:r>
              <a:rPr lang="en-US" sz="1500" b="1" dirty="0" err="1">
                <a:solidFill>
                  <a:schemeClr val="tx1"/>
                </a:solidFill>
                <a:latin typeface="Times New Roman" pitchFamily="18" charset="0"/>
                <a:cs typeface="Times New Roman" pitchFamily="18" charset="0"/>
              </a:rPr>
              <a:t>toàn</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giao</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thông</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dành</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cho</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học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sinh</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tiểu</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học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học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sinh</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có</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đủ</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hiểu</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biết</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và</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kỹ</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năng</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tham</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gia</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giao</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thông</a:t>
            </a:r>
            <a:r>
              <a:rPr lang="en-US" sz="1500" b="1" dirty="0">
                <a:solidFill>
                  <a:schemeClr val="tx1"/>
                </a:solidFill>
                <a:latin typeface="Times New Roman" pitchFamily="18" charset="0"/>
                <a:cs typeface="Times New Roman" pitchFamily="18" charset="0"/>
              </a:rPr>
              <a:t> an </a:t>
            </a:r>
            <a:r>
              <a:rPr lang="en-US" sz="1500" b="1" dirty="0" err="1">
                <a:solidFill>
                  <a:schemeClr val="tx1"/>
                </a:solidFill>
                <a:latin typeface="Times New Roman" pitchFamily="18" charset="0"/>
                <a:cs typeface="Times New Roman" pitchFamily="18" charset="0"/>
              </a:rPr>
              <a:t>toàn</a:t>
            </a:r>
            <a:endParaRPr lang="en-US" sz="1500" b="1" dirty="0">
              <a:solidFill>
                <a:schemeClr val="tx1"/>
              </a:solidFill>
              <a:latin typeface="Times New Roman" pitchFamily="18" charset="0"/>
              <a:cs typeface="Times New Roman" pitchFamily="18" charset="0"/>
            </a:endParaRPr>
          </a:p>
        </p:txBody>
      </p:sp>
      <p:sp>
        <p:nvSpPr>
          <p:cNvPr id="42002" name="TextBox 9"/>
          <p:cNvSpPr txBox="1">
            <a:spLocks noChangeArrowheads="1"/>
          </p:cNvSpPr>
          <p:nvPr/>
        </p:nvSpPr>
        <p:spPr bwMode="auto">
          <a:xfrm>
            <a:off x="-12699" y="4788750"/>
            <a:ext cx="3441700" cy="1338828"/>
          </a:xfrm>
          <a:prstGeom prst="rect">
            <a:avLst/>
          </a:prstGeom>
          <a:noFill/>
          <a:ln w="9525">
            <a:noFill/>
            <a:miter lim="800000"/>
            <a:headEnd/>
            <a:tailEnd/>
          </a:ln>
        </p:spPr>
        <p:txBody>
          <a:bodyPr wrap="square">
            <a:spAutoFit/>
          </a:bodyPr>
          <a:lstStyle/>
          <a:p>
            <a:pPr algn="ctr">
              <a:lnSpc>
                <a:spcPct val="150000"/>
              </a:lnSpc>
            </a:pPr>
            <a:r>
              <a:rPr lang="en-US"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Chương</a:t>
            </a:r>
            <a:r>
              <a:rPr lang="en-US"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trình</a:t>
            </a:r>
            <a:r>
              <a:rPr lang="en-US"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“An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toàn</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giao</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thông</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cho</a:t>
            </a:r>
            <a:r>
              <a:rPr lang="en-US"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nụ</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cười</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trẻ</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thơ</a:t>
            </a:r>
            <a:r>
              <a:rPr lang="en-US"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dành</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cho</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cấp</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Tiểu</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học</a:t>
            </a: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l="8395" t="9051" r="4445" b="-1826"/>
          <a:stretch/>
        </p:blipFill>
        <p:spPr>
          <a:xfrm>
            <a:off x="8107" y="1372720"/>
            <a:ext cx="3429000" cy="3429000"/>
          </a:xfrm>
          <a:prstGeom prst="rect">
            <a:avLst/>
          </a:prstGeom>
        </p:spPr>
      </p:pic>
      <p:sp>
        <p:nvSpPr>
          <p:cNvPr id="4" name="Rectangle 3"/>
          <p:cNvSpPr/>
          <p:nvPr/>
        </p:nvSpPr>
        <p:spPr>
          <a:xfrm>
            <a:off x="76199" y="86861"/>
            <a:ext cx="8728365" cy="461665"/>
          </a:xfrm>
          <a:prstGeom prst="rect">
            <a:avLst/>
          </a:prstGeom>
        </p:spPr>
        <p:txBody>
          <a:bodyPr wrap="square">
            <a:spAutoFit/>
          </a:bodyPr>
          <a:lstStyle/>
          <a:p>
            <a:r>
              <a:rPr lang="vi-VN" sz="2400" b="1" smtClean="0">
                <a:solidFill>
                  <a:schemeClr val="bg1"/>
                </a:solidFill>
                <a:latin typeface="Tahoma" pitchFamily="34" charset="0"/>
                <a:ea typeface="Tahoma" pitchFamily="34" charset="0"/>
                <a:cs typeface="Tahoma" pitchFamily="34" charset="0"/>
              </a:rPr>
              <a:t>1</a:t>
            </a:r>
            <a:r>
              <a:rPr lang="vi-VN" sz="2400" b="1" dirty="0">
                <a:solidFill>
                  <a:schemeClr val="bg1"/>
                </a:solidFill>
                <a:latin typeface="Tahoma" pitchFamily="34" charset="0"/>
                <a:ea typeface="Tahoma" pitchFamily="34" charset="0"/>
                <a:cs typeface="Tahoma" pitchFamily="34" charset="0"/>
              </a:rPr>
              <a:t>. Giới thiệu chương trình “ATGT cho nụ cười </a:t>
            </a:r>
            <a:r>
              <a:rPr lang="en-US" sz="2400" b="1" dirty="0" err="1">
                <a:solidFill>
                  <a:schemeClr val="bg1"/>
                </a:solidFill>
                <a:latin typeface="Tahoma" pitchFamily="34" charset="0"/>
                <a:ea typeface="Tahoma" pitchFamily="34" charset="0"/>
                <a:cs typeface="Tahoma" pitchFamily="34" charset="0"/>
              </a:rPr>
              <a:t>trẻ</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thơ</a:t>
            </a:r>
            <a:r>
              <a:rPr lang="vi-VN" sz="2400" b="1" dirty="0">
                <a:solidFill>
                  <a:schemeClr val="bg1"/>
                </a:solidFill>
                <a:latin typeface="Tahoma" pitchFamily="34" charset="0"/>
                <a:ea typeface="Tahoma" pitchFamily="34" charset="0"/>
                <a:cs typeface="Tahoma" pitchFamily="34" charset="0"/>
              </a:rPr>
              <a:t>”</a:t>
            </a:r>
          </a:p>
        </p:txBody>
      </p:sp>
      <p:sp>
        <p:nvSpPr>
          <p:cNvPr id="5" name="Slide Number Placeholder 4"/>
          <p:cNvSpPr>
            <a:spLocks noGrp="1"/>
          </p:cNvSpPr>
          <p:nvPr>
            <p:ph type="sldNum" sz="quarter" idx="12"/>
          </p:nvPr>
        </p:nvSpPr>
        <p:spPr/>
        <p:txBody>
          <a:bodyPr/>
          <a:lstStyle/>
          <a:p>
            <a:fld id="{D432B386-DDCA-44C4-B75C-BBF4D182FD3B}" type="slidenum">
              <a:rPr lang="en-US" smtClean="0"/>
              <a:pPr/>
              <a:t>9</a:t>
            </a:fld>
            <a:endParaRPr lang="en-US"/>
          </a:p>
        </p:txBody>
      </p:sp>
      <p:sp>
        <p:nvSpPr>
          <p:cNvPr id="10" name="Text Box 7"/>
          <p:cNvSpPr txBox="1">
            <a:spLocks noChangeArrowheads="1"/>
          </p:cNvSpPr>
          <p:nvPr/>
        </p:nvSpPr>
        <p:spPr bwMode="auto">
          <a:xfrm>
            <a:off x="3490192" y="698773"/>
            <a:ext cx="5314372" cy="947016"/>
          </a:xfrm>
          <a:prstGeom prst="rect">
            <a:avLst/>
          </a:prstGeom>
          <a:ln>
            <a:headEnd/>
            <a:tailEnd/>
          </a:ln>
          <a:scene3d>
            <a:camera prst="orthographicFront"/>
            <a:lightRig rig="threePt" dir="t"/>
          </a:scene3d>
          <a:sp3d>
            <a:bevelT w="114300" prst="hardEdge"/>
          </a:sp3d>
        </p:spPr>
        <p:style>
          <a:lnRef idx="2">
            <a:schemeClr val="accent2"/>
          </a:lnRef>
          <a:fillRef idx="1">
            <a:schemeClr val="lt1"/>
          </a:fillRef>
          <a:effectRef idx="0">
            <a:schemeClr val="accent2"/>
          </a:effectRef>
          <a:fontRef idx="minor">
            <a:schemeClr val="dk1"/>
          </a:fontRef>
        </p:style>
        <p:txBody>
          <a:bodyPr anchor="ctr"/>
          <a:lstStyle/>
          <a:p>
            <a:pPr>
              <a:lnSpc>
                <a:spcPct val="130000"/>
              </a:lnSpc>
              <a:defRPr/>
            </a:pPr>
            <a:r>
              <a:rPr lang="en-US" sz="1500" b="1" smtClean="0">
                <a:solidFill>
                  <a:srgbClr val="000099"/>
                </a:solidFill>
                <a:latin typeface="Times New Roman" pitchFamily="18" charset="0"/>
                <a:cs typeface="Times New Roman" pitchFamily="18" charset="0"/>
              </a:rPr>
              <a:t>1</a:t>
            </a:r>
            <a:r>
              <a:rPr lang="vi-VN" sz="1500" b="1" smtClean="0">
                <a:solidFill>
                  <a:srgbClr val="000099"/>
                </a:solidFill>
                <a:latin typeface="Times New Roman" pitchFamily="18" charset="0"/>
                <a:cs typeface="Times New Roman" pitchFamily="18" charset="0"/>
              </a:rPr>
              <a:t>.1</a:t>
            </a:r>
            <a:r>
              <a:rPr lang="en-US" sz="1500" b="1" smtClean="0">
                <a:solidFill>
                  <a:srgbClr val="000099"/>
                </a:solidFill>
                <a:latin typeface="Times New Roman" pitchFamily="18" charset="0"/>
                <a:cs typeface="Times New Roman" pitchFamily="18" charset="0"/>
              </a:rPr>
              <a:t>. </a:t>
            </a:r>
            <a:r>
              <a:rPr lang="en-US" sz="1500" b="1" dirty="0" err="1">
                <a:solidFill>
                  <a:srgbClr val="000099"/>
                </a:solidFill>
                <a:latin typeface="Times New Roman" pitchFamily="18" charset="0"/>
                <a:cs typeface="Times New Roman" pitchFamily="18" charset="0"/>
              </a:rPr>
              <a:t>Mục</a:t>
            </a:r>
            <a:r>
              <a:rPr lang="en-US" sz="1500" b="1" dirty="0">
                <a:solidFill>
                  <a:srgbClr val="000099"/>
                </a:solidFill>
                <a:latin typeface="Times New Roman" pitchFamily="18" charset="0"/>
                <a:cs typeface="Times New Roman" pitchFamily="18" charset="0"/>
              </a:rPr>
              <a:t> </a:t>
            </a:r>
            <a:r>
              <a:rPr lang="en-US" sz="1500" b="1" dirty="0" err="1" smtClean="0">
                <a:solidFill>
                  <a:srgbClr val="000099"/>
                </a:solidFill>
                <a:latin typeface="Times New Roman" pitchFamily="18" charset="0"/>
                <a:cs typeface="Times New Roman" pitchFamily="18" charset="0"/>
              </a:rPr>
              <a:t>đích</a:t>
            </a:r>
            <a:endParaRPr lang="en-US" sz="1500" b="1" dirty="0">
              <a:solidFill>
                <a:srgbClr val="000099"/>
              </a:solidFill>
              <a:latin typeface="Times New Roman" pitchFamily="18" charset="0"/>
              <a:cs typeface="Times New Roman" pitchFamily="18" charset="0"/>
            </a:endParaRPr>
          </a:p>
          <a:p>
            <a:pPr>
              <a:lnSpc>
                <a:spcPct val="130000"/>
              </a:lnSpc>
              <a:defRPr/>
            </a:pPr>
            <a:r>
              <a:rPr lang="en-US" sz="1500" b="1" dirty="0" err="1" smtClean="0">
                <a:solidFill>
                  <a:prstClr val="black"/>
                </a:solidFill>
                <a:latin typeface="Times New Roman" pitchFamily="18" charset="0"/>
                <a:cs typeface="Times New Roman" pitchFamily="18" charset="0"/>
              </a:rPr>
              <a:t>Nâng</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cao</a:t>
            </a:r>
            <a:r>
              <a:rPr lang="en-US" sz="1500" b="1" dirty="0" smtClean="0">
                <a:solidFill>
                  <a:prstClr val="black"/>
                </a:solidFill>
                <a:latin typeface="Times New Roman" pitchFamily="18" charset="0"/>
                <a:cs typeface="Times New Roman" pitchFamily="18" charset="0"/>
              </a:rPr>
              <a:t> ý </a:t>
            </a:r>
            <a:r>
              <a:rPr lang="en-US" sz="1500" b="1" dirty="0" err="1" smtClean="0">
                <a:solidFill>
                  <a:prstClr val="black"/>
                </a:solidFill>
                <a:latin typeface="Times New Roman" pitchFamily="18" charset="0"/>
                <a:cs typeface="Times New Roman" pitchFamily="18" charset="0"/>
              </a:rPr>
              <a:t>thức</a:t>
            </a:r>
            <a:r>
              <a:rPr lang="en-US" sz="1500" b="1" dirty="0" smtClean="0">
                <a:solidFill>
                  <a:prstClr val="black"/>
                </a:solidFill>
                <a:latin typeface="Times New Roman" pitchFamily="18" charset="0"/>
                <a:cs typeface="Times New Roman" pitchFamily="18" charset="0"/>
              </a:rPr>
              <a:t> an </a:t>
            </a:r>
            <a:r>
              <a:rPr lang="en-US" sz="1500" b="1" dirty="0" err="1" smtClean="0">
                <a:solidFill>
                  <a:prstClr val="black"/>
                </a:solidFill>
                <a:latin typeface="Times New Roman" pitchFamily="18" charset="0"/>
                <a:cs typeface="Times New Roman" pitchFamily="18" charset="0"/>
              </a:rPr>
              <a:t>toàn</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giao</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thông</a:t>
            </a:r>
            <a:r>
              <a:rPr lang="en-US" sz="1500" b="1" dirty="0" smtClean="0">
                <a:solidFill>
                  <a:prstClr val="black"/>
                </a:solidFill>
                <a:latin typeface="Times New Roman" pitchFamily="18" charset="0"/>
                <a:cs typeface="Times New Roman" pitchFamily="18" charset="0"/>
              </a:rPr>
              <a:t> và </a:t>
            </a:r>
            <a:r>
              <a:rPr lang="en-US" sz="1500" b="1" dirty="0" err="1" smtClean="0">
                <a:solidFill>
                  <a:prstClr val="black"/>
                </a:solidFill>
                <a:latin typeface="Times New Roman" pitchFamily="18" charset="0"/>
                <a:cs typeface="Times New Roman" pitchFamily="18" charset="0"/>
              </a:rPr>
              <a:t>kỹ</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năng</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tham</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gia</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giao</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thông</a:t>
            </a:r>
            <a:r>
              <a:rPr lang="en-US" sz="1500" b="1" dirty="0" smtClean="0">
                <a:solidFill>
                  <a:prstClr val="black"/>
                </a:solidFill>
                <a:latin typeface="Times New Roman" pitchFamily="18" charset="0"/>
                <a:cs typeface="Times New Roman" pitchFamily="18" charset="0"/>
              </a:rPr>
              <a:t> an </a:t>
            </a:r>
            <a:r>
              <a:rPr lang="en-US" sz="1500" b="1" dirty="0" err="1" smtClean="0">
                <a:solidFill>
                  <a:prstClr val="black"/>
                </a:solidFill>
                <a:latin typeface="Times New Roman" pitchFamily="18" charset="0"/>
                <a:cs typeface="Times New Roman" pitchFamily="18" charset="0"/>
              </a:rPr>
              <a:t>toàn</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cho</a:t>
            </a:r>
            <a:r>
              <a:rPr lang="en-US" sz="1500" b="1" dirty="0" smtClean="0">
                <a:solidFill>
                  <a:prstClr val="black"/>
                </a:solidFill>
                <a:latin typeface="Times New Roman" pitchFamily="18" charset="0"/>
                <a:cs typeface="Times New Roman" pitchFamily="18" charset="0"/>
              </a:rPr>
              <a:t> học </a:t>
            </a:r>
            <a:r>
              <a:rPr lang="en-US" sz="1500" b="1" dirty="0" err="1" smtClean="0">
                <a:solidFill>
                  <a:prstClr val="black"/>
                </a:solidFill>
                <a:latin typeface="Times New Roman" pitchFamily="18" charset="0"/>
                <a:cs typeface="Times New Roman" pitchFamily="18" charset="0"/>
              </a:rPr>
              <a:t>sinh</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cấp</a:t>
            </a:r>
            <a:r>
              <a:rPr lang="en-US" sz="1500" b="1" dirty="0" smtClean="0">
                <a:solidFill>
                  <a:prstClr val="black"/>
                </a:solidFill>
                <a:latin typeface="Times New Roman" pitchFamily="18" charset="0"/>
                <a:cs typeface="Times New Roman" pitchFamily="18" charset="0"/>
              </a:rPr>
              <a:t> tiểu học </a:t>
            </a:r>
            <a:endParaRPr lang="en-US" sz="15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2002"/>
                                        </p:tgtEl>
                                        <p:attrNameLst>
                                          <p:attrName>style.visibility</p:attrName>
                                        </p:attrNameLst>
                                      </p:cBhvr>
                                      <p:to>
                                        <p:strVal val="visible"/>
                                      </p:to>
                                    </p:set>
                                    <p:animEffect transition="in" filter="box(out)">
                                      <p:cBhvr>
                                        <p:cTn id="10" dur="1000"/>
                                        <p:tgtEl>
                                          <p:spTgt spid="4200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189895"/>
                                        </p:tgtEl>
                                        <p:attrNameLst>
                                          <p:attrName>style.visibility</p:attrName>
                                        </p:attrNameLst>
                                      </p:cBhvr>
                                      <p:to>
                                        <p:strVal val="visible"/>
                                      </p:to>
                                    </p:set>
                                    <p:animEffect transition="in" filter="wipe(left)">
                                      <p:cBhvr>
                                        <p:cTn id="18" dur="1000"/>
                                        <p:tgtEl>
                                          <p:spTgt spid="1189895"/>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1189892"/>
                                        </p:tgtEl>
                                        <p:attrNameLst>
                                          <p:attrName>style.visibility</p:attrName>
                                        </p:attrNameLst>
                                      </p:cBhvr>
                                      <p:to>
                                        <p:strVal val="visible"/>
                                      </p:to>
                                    </p:set>
                                    <p:animEffect transition="in" filter="wipe(left)">
                                      <p:cBhvr>
                                        <p:cTn id="22" dur="1000"/>
                                        <p:tgtEl>
                                          <p:spTgt spid="1189892"/>
                                        </p:tgtEl>
                                      </p:cBhvr>
                                    </p:animEffect>
                                  </p:childTnLst>
                                </p:cTn>
                              </p:par>
                            </p:childTnLst>
                          </p:cTn>
                        </p:par>
                        <p:par>
                          <p:cTn id="23" fill="hold">
                            <p:stCondLst>
                              <p:cond delay="4000"/>
                            </p:stCondLst>
                            <p:childTnLst>
                              <p:par>
                                <p:cTn id="24" presetID="22" presetClass="entr" presetSubtype="8" fill="hold" grpId="0" nodeType="afterEffect">
                                  <p:stCondLst>
                                    <p:cond delay="0"/>
                                  </p:stCondLst>
                                  <p:childTnLst>
                                    <p:set>
                                      <p:cBhvr>
                                        <p:cTn id="25" dur="1" fill="hold">
                                          <p:stCondLst>
                                            <p:cond delay="0"/>
                                          </p:stCondLst>
                                        </p:cTn>
                                        <p:tgtEl>
                                          <p:spTgt spid="1189894"/>
                                        </p:tgtEl>
                                        <p:attrNameLst>
                                          <p:attrName>style.visibility</p:attrName>
                                        </p:attrNameLst>
                                      </p:cBhvr>
                                      <p:to>
                                        <p:strVal val="visible"/>
                                      </p:to>
                                    </p:set>
                                    <p:animEffect transition="in" filter="wipe(left)">
                                      <p:cBhvr>
                                        <p:cTn id="26" dur="1000"/>
                                        <p:tgtEl>
                                          <p:spTgt spid="1189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892" grpId="0" animBg="1"/>
      <p:bldP spid="1189894" grpId="0" animBg="1"/>
      <p:bldP spid="1189895" grpId="0" animBg="1"/>
      <p:bldP spid="42002"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15644</TotalTime>
  <Words>3833</Words>
  <Application>Microsoft Office PowerPoint</Application>
  <PresentationFormat>On-screen Show (4:3)</PresentationFormat>
  <Paragraphs>281</Paragraphs>
  <Slides>35</Slides>
  <Notes>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F14114</dc:creator>
  <cp:lastModifiedBy>Admin</cp:lastModifiedBy>
  <cp:revision>1010</cp:revision>
  <cp:lastPrinted>2019-10-15T01:25:52Z</cp:lastPrinted>
  <dcterms:created xsi:type="dcterms:W3CDTF">2016-09-21T06:33:59Z</dcterms:created>
  <dcterms:modified xsi:type="dcterms:W3CDTF">2021-12-29T05:45:00Z</dcterms:modified>
</cp:coreProperties>
</file>