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  <p:sldId id="305" r:id="rId3"/>
    <p:sldId id="315" r:id="rId4"/>
    <p:sldId id="329" r:id="rId5"/>
    <p:sldId id="319" r:id="rId6"/>
    <p:sldId id="317" r:id="rId7"/>
    <p:sldId id="318" r:id="rId8"/>
    <p:sldId id="323" r:id="rId9"/>
    <p:sldId id="324" r:id="rId10"/>
    <p:sldId id="325" r:id="rId11"/>
    <p:sldId id="328" r:id="rId12"/>
  </p:sldIdLst>
  <p:sldSz cx="9147175" cy="5145088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FCD0CC"/>
    <a:srgbClr val="FBCDE8"/>
    <a:srgbClr val="FBD1EA"/>
    <a:srgbClr val="FABEE2"/>
    <a:srgbClr val="F9B5DD"/>
    <a:srgbClr val="F8A6D7"/>
    <a:srgbClr val="3B6BDD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0763" y="3679653"/>
            <a:ext cx="8884439" cy="628765"/>
          </a:xfrm>
        </p:spPr>
        <p:txBody>
          <a:bodyPr>
            <a:noAutofit/>
          </a:bodyPr>
          <a:lstStyle/>
          <a:p>
            <a:pPr algn="l"/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3: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Phép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cộng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phép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trừ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trong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phạm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vi 10 </a:t>
            </a:r>
            <a:endParaRPr lang="en-GB" sz="32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00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5323" y="447753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nối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tri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thức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cuộc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sống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93786" y="4786093"/>
            <a:ext cx="1541416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16978"/>
          <a:stretch/>
        </p:blipFill>
        <p:spPr>
          <a:xfrm>
            <a:off x="4250287" y="215538"/>
            <a:ext cx="3916692" cy="29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4749926" y="3159791"/>
            <a:ext cx="505050" cy="517331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7984191" y="3159786"/>
            <a:ext cx="505050" cy="517334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4755570" y="3165434"/>
            <a:ext cx="505050" cy="517331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7978547" y="3159785"/>
            <a:ext cx="505050" cy="528622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  <a:endParaRPr lang="en-GB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3271" y="923678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60" y="1612724"/>
            <a:ext cx="7943930" cy="1390121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262821" y="3159791"/>
            <a:ext cx="1915933" cy="517331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2 + 3 =</a:t>
              </a:r>
              <a:endPara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b="1" dirty="0" smtClean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5</a:t>
                </a:r>
                <a:endParaRPr lang="en-GB" sz="28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endParaRP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39043" y="3189742"/>
            <a:ext cx="1543399" cy="3896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+ 2 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73308" y="3189742"/>
            <a:ext cx="1543399" cy="3896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+ 2 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72" y="1730200"/>
            <a:ext cx="7903459" cy="1268331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4749926" y="3159791"/>
            <a:ext cx="505050" cy="517331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984191" y="3159786"/>
            <a:ext cx="505050" cy="517334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  <a:endParaRPr lang="en-GB" sz="2800" b="1" dirty="0">
                <a:solidFill>
                  <a:srgbClr val="40505E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755570" y="3165434"/>
            <a:ext cx="505050" cy="517331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7978547" y="3159785"/>
            <a:ext cx="505050" cy="528622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  <a:endParaRPr lang="en-GB" sz="28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3271" y="923678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74"/>
          <p:cNvGrpSpPr/>
          <p:nvPr/>
        </p:nvGrpSpPr>
        <p:grpSpPr>
          <a:xfrm>
            <a:off x="262821" y="3159791"/>
            <a:ext cx="1915933" cy="517331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 smtClean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2 + 3 =</a:t>
              </a:r>
              <a:endPara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b="1" dirty="0" smtClean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5</a:t>
                </a:r>
                <a:endParaRPr lang="en-GB" sz="28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endParaRP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39043" y="3189742"/>
            <a:ext cx="1543399" cy="3896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+ 2 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73308" y="3189742"/>
            <a:ext cx="1543399" cy="3896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+ 2 =</a:t>
            </a:r>
            <a:endParaRPr lang="en-GB" sz="2800" b="1" dirty="0">
              <a:solidFill>
                <a:schemeClr val="accent1"/>
              </a:solidFill>
              <a:latin typeface="Lato Black" pitchFamily="34" charset="0"/>
              <a:cs typeface="Lato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  <a:endParaRPr lang="en-GB" sz="32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1: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Gộp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thì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mấy</a:t>
            </a:r>
            <a:r>
              <a:rPr lang="en-GB" sz="200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3294 -0.039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7" y="-20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90120" y="1039345"/>
            <a:ext cx="8126505" cy="3286234"/>
            <a:chOff x="690120" y="1039345"/>
            <a:chExt cx="8126505" cy="3286234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34553" r="9071" b="44151"/>
            <a:stretch>
              <a:fillRect/>
            </a:stretch>
          </p:blipFill>
          <p:spPr bwMode="auto">
            <a:xfrm>
              <a:off x="690120" y="1039345"/>
              <a:ext cx="8126505" cy="3286234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5565422" y="3160889"/>
              <a:ext cx="1365956" cy="361244"/>
            </a:xfrm>
            <a:prstGeom prst="rect">
              <a:avLst/>
            </a:prstGeom>
            <a:solidFill>
              <a:srgbClr val="FBC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31725" y="3121029"/>
            <a:ext cx="398208" cy="411576"/>
            <a:chOff x="7632352" y="2667660"/>
            <a:chExt cx="405942" cy="419570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26082" y="3118757"/>
            <a:ext cx="398208" cy="411573"/>
            <a:chOff x="7632352" y="2667663"/>
            <a:chExt cx="405942" cy="419567"/>
          </a:xfrm>
        </p:grpSpPr>
        <p:sp>
          <p:nvSpPr>
            <p:cNvPr id="6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00969" y="3121029"/>
            <a:ext cx="398208" cy="411576"/>
            <a:chOff x="7632352" y="2667660"/>
            <a:chExt cx="405942" cy="419570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95326" y="3118757"/>
            <a:ext cx="398208" cy="411573"/>
            <a:chOff x="7632352" y="2667663"/>
            <a:chExt cx="405942" cy="419567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0381" y="799499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11748" y="3121031"/>
            <a:ext cx="398208" cy="411574"/>
            <a:chOff x="7632352" y="2667662"/>
            <a:chExt cx="405942" cy="419568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16992" y="3130045"/>
            <a:ext cx="398208" cy="400283"/>
            <a:chOff x="7632352" y="2679172"/>
            <a:chExt cx="405942" cy="408058"/>
          </a:xfrm>
        </p:grpSpPr>
        <p:sp>
          <p:nvSpPr>
            <p:cNvPr id="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49225" y="3115946"/>
            <a:ext cx="231685" cy="38739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93872" y="3115946"/>
            <a:ext cx="231685" cy="38739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0381" y="799499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0120" y="1843915"/>
            <a:ext cx="8126505" cy="1582642"/>
            <a:chOff x="690120" y="1843915"/>
            <a:chExt cx="8126505" cy="1582642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4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68712" y="2353377"/>
            <a:ext cx="398208" cy="411576"/>
            <a:chOff x="7632352" y="2667660"/>
            <a:chExt cx="405942" cy="419570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3069" y="2351105"/>
            <a:ext cx="398208" cy="411573"/>
            <a:chOff x="7632352" y="2667663"/>
            <a:chExt cx="405942" cy="419567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2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37956" y="2353377"/>
            <a:ext cx="398208" cy="411576"/>
            <a:chOff x="7632352" y="2667660"/>
            <a:chExt cx="405942" cy="419570"/>
          </a:xfrm>
        </p:grpSpPr>
        <p:sp>
          <p:nvSpPr>
            <p:cNvPr id="1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32313" y="2351105"/>
            <a:ext cx="398208" cy="411573"/>
            <a:chOff x="7632352" y="2667663"/>
            <a:chExt cx="405942" cy="419567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48735" y="2353379"/>
            <a:ext cx="398208" cy="411574"/>
            <a:chOff x="7632352" y="2667662"/>
            <a:chExt cx="405942" cy="419568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3979" y="2362393"/>
            <a:ext cx="398208" cy="400283"/>
            <a:chOff x="7632352" y="2679172"/>
            <a:chExt cx="405942" cy="40805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686212" y="2348294"/>
            <a:ext cx="231685" cy="38739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30859" y="2348294"/>
            <a:ext cx="231685" cy="38739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28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3816085" y="2118967"/>
            <a:ext cx="446022" cy="471673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3816085" y="2127839"/>
            <a:ext cx="446022" cy="453928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" y="581297"/>
            <a:ext cx="1358537" cy="67926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93734" y="3231444"/>
            <a:ext cx="2144888" cy="1112829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276577" y="3231444"/>
            <a:ext cx="2144888" cy="1112829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4893734" y="2012878"/>
            <a:ext cx="2144888" cy="683851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276577" y="2012878"/>
            <a:ext cx="2144888" cy="683851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2483554" y="2093193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+ 1 =</a:t>
            </a:r>
            <a:endParaRPr 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3778" y="2093193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+ 1 =</a:t>
            </a:r>
            <a:endParaRPr 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3554" y="3526248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+ 1 =</a:t>
            </a:r>
            <a:endParaRPr 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3778" y="3526248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+ 4 =</a:t>
            </a:r>
            <a:endParaRPr 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14"/>
          <p:cNvGrpSpPr/>
          <p:nvPr/>
        </p:nvGrpSpPr>
        <p:grpSpPr>
          <a:xfrm>
            <a:off x="8421954" y="2118967"/>
            <a:ext cx="446022" cy="471673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8421954" y="2127839"/>
            <a:ext cx="446022" cy="453928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3816085" y="3552022"/>
            <a:ext cx="446022" cy="471673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3816085" y="3560894"/>
            <a:ext cx="446022" cy="453928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8421954" y="3552022"/>
            <a:ext cx="446022" cy="471673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8421954" y="3560894"/>
            <a:ext cx="446022" cy="453928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85507" y="1257987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62183" y="378903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101"/>
          <a:stretch/>
        </p:blipFill>
        <p:spPr>
          <a:xfrm>
            <a:off x="3762183" y="1018903"/>
            <a:ext cx="5047086" cy="37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962655" y="3890748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8" y="632023"/>
            <a:ext cx="1670428" cy="8352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365171" y="3890748"/>
            <a:ext cx="598983" cy="613549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3655" y="1591732"/>
            <a:ext cx="48423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72266" y="1591732"/>
            <a:ext cx="1776589" cy="1776588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2607556" y="1591732"/>
            <a:ext cx="1776589" cy="1776588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4955645" y="1591732"/>
            <a:ext cx="1776589" cy="1776588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6434489" y="1591732"/>
            <a:ext cx="1776589" cy="1776588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4193144" y="3890748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94644" y="390616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250" y="390616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187501" y="3888474"/>
            <a:ext cx="598983" cy="613549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70415" y="3888473"/>
            <a:ext cx="598983" cy="613549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2962655" y="3890748"/>
            <a:ext cx="598983" cy="613549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5365171" y="3890748"/>
            <a:ext cx="598983" cy="613549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4193144" y="3890748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94644" y="390616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250" y="3906168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grpSp>
        <p:nvGrpSpPr>
          <p:cNvPr id="10" name="Group 59"/>
          <p:cNvGrpSpPr/>
          <p:nvPr/>
        </p:nvGrpSpPr>
        <p:grpSpPr>
          <a:xfrm>
            <a:off x="4187501" y="3888474"/>
            <a:ext cx="598983" cy="613549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5370415" y="3888473"/>
            <a:ext cx="598983" cy="613549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3"/>
          <a:srcRect t="40678" b="32542"/>
          <a:stretch>
            <a:fillRect/>
          </a:stretch>
        </p:blipFill>
        <p:spPr bwMode="auto">
          <a:xfrm>
            <a:off x="967315" y="1809290"/>
            <a:ext cx="7238905" cy="1938621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4698647" y="1196624"/>
            <a:ext cx="1074305" cy="1138036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4292246" y="2350734"/>
            <a:ext cx="887596" cy="940251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3510726" y="1625600"/>
            <a:ext cx="1027445" cy="1088396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490133" y="1752010"/>
            <a:ext cx="779115" cy="825334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1971012" y="2269067"/>
            <a:ext cx="945440" cy="1001526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8" y="632023"/>
            <a:ext cx="1670428" cy="835215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3655" y="1591732"/>
            <a:ext cx="48423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62183" y="378903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183" y="1368335"/>
            <a:ext cx="5265303" cy="29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9810</TotalTime>
  <Words>159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 Light</vt:lpstr>
      <vt:lpstr>Calibri</vt:lpstr>
      <vt:lpstr>Lato Black</vt:lpstr>
      <vt:lpstr>Lato Heavy</vt:lpstr>
      <vt:lpstr>Arial</vt:lpstr>
      <vt:lpstr>Lato</vt:lpstr>
      <vt:lpstr>Office Theme</vt:lpstr>
      <vt:lpstr>Chủ đề 3: Phép cộng, phép trừ trong phạm vi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353</cp:revision>
  <dcterms:created xsi:type="dcterms:W3CDTF">2020-02-21T03:04:01Z</dcterms:created>
  <dcterms:modified xsi:type="dcterms:W3CDTF">2020-09-03T03:17:13Z</dcterms:modified>
</cp:coreProperties>
</file>