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0" r:id="rId3"/>
    <p:sldId id="268" r:id="rId4"/>
    <p:sldId id="269" r:id="rId5"/>
    <p:sldId id="262"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BC9C"/>
    <a:srgbClr val="23674D"/>
    <a:srgbClr val="FFFF99"/>
    <a:srgbClr val="FB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12" autoAdjust="0"/>
    <p:restoredTop sz="94090" autoAdjust="0"/>
  </p:normalViewPr>
  <p:slideViewPr>
    <p:cSldViewPr>
      <p:cViewPr varScale="1">
        <p:scale>
          <a:sx n="66" d="100"/>
          <a:sy n="66" d="100"/>
        </p:scale>
        <p:origin x="1312"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01278-A530-4A7B-9720-A5ACAA0610CF}" type="datetimeFigureOut">
              <a:rPr lang="en-US" smtClean="0"/>
              <a:t>7/22/2022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B2C87-5A20-4DF0-91F7-E730EFBD2118}" type="slidenum">
              <a:rPr lang="en-US" smtClean="0"/>
              <a:t>‹#›</a:t>
            </a:fld>
            <a:endParaRPr lang="en-US"/>
          </a:p>
        </p:txBody>
      </p:sp>
    </p:spTree>
    <p:extLst>
      <p:ext uri="{BB962C8B-B14F-4D97-AF65-F5344CB8AC3E}">
        <p14:creationId xmlns:p14="http://schemas.microsoft.com/office/powerpoint/2010/main" val="2897915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C22DC2-5988-4545-8717-96F13B1E026F}"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D6527-221F-45D3-B96D-22D4185B9D52}" type="slidenum">
              <a:rPr lang="en-US" smtClean="0"/>
              <a:t>‹#›</a:t>
            </a:fld>
            <a:endParaRPr lang="en-US"/>
          </a:p>
        </p:txBody>
      </p:sp>
    </p:spTree>
    <p:extLst>
      <p:ext uri="{BB962C8B-B14F-4D97-AF65-F5344CB8AC3E}">
        <p14:creationId xmlns:p14="http://schemas.microsoft.com/office/powerpoint/2010/main" val="8533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22DC2-5988-4545-8717-96F13B1E026F}"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D6527-221F-45D3-B96D-22D4185B9D52}" type="slidenum">
              <a:rPr lang="en-US" smtClean="0"/>
              <a:t>‹#›</a:t>
            </a:fld>
            <a:endParaRPr lang="en-US"/>
          </a:p>
        </p:txBody>
      </p:sp>
    </p:spTree>
    <p:extLst>
      <p:ext uri="{BB962C8B-B14F-4D97-AF65-F5344CB8AC3E}">
        <p14:creationId xmlns:p14="http://schemas.microsoft.com/office/powerpoint/2010/main" val="400308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22DC2-5988-4545-8717-96F13B1E026F}"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D6527-221F-45D3-B96D-22D4185B9D52}" type="slidenum">
              <a:rPr lang="en-US" smtClean="0"/>
              <a:t>‹#›</a:t>
            </a:fld>
            <a:endParaRPr lang="en-US"/>
          </a:p>
        </p:txBody>
      </p:sp>
    </p:spTree>
    <p:extLst>
      <p:ext uri="{BB962C8B-B14F-4D97-AF65-F5344CB8AC3E}">
        <p14:creationId xmlns:p14="http://schemas.microsoft.com/office/powerpoint/2010/main" val="159149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22DC2-5988-4545-8717-96F13B1E026F}"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D6527-221F-45D3-B96D-22D4185B9D52}" type="slidenum">
              <a:rPr lang="en-US" smtClean="0"/>
              <a:t>‹#›</a:t>
            </a:fld>
            <a:endParaRPr lang="en-US"/>
          </a:p>
        </p:txBody>
      </p:sp>
    </p:spTree>
    <p:extLst>
      <p:ext uri="{BB962C8B-B14F-4D97-AF65-F5344CB8AC3E}">
        <p14:creationId xmlns:p14="http://schemas.microsoft.com/office/powerpoint/2010/main" val="149895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C22DC2-5988-4545-8717-96F13B1E026F}"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D6527-221F-45D3-B96D-22D4185B9D52}" type="slidenum">
              <a:rPr lang="en-US" smtClean="0"/>
              <a:t>‹#›</a:t>
            </a:fld>
            <a:endParaRPr lang="en-US"/>
          </a:p>
        </p:txBody>
      </p:sp>
    </p:spTree>
    <p:extLst>
      <p:ext uri="{BB962C8B-B14F-4D97-AF65-F5344CB8AC3E}">
        <p14:creationId xmlns:p14="http://schemas.microsoft.com/office/powerpoint/2010/main" val="2588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C22DC2-5988-4545-8717-96F13B1E026F}"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D6527-221F-45D3-B96D-22D4185B9D52}" type="slidenum">
              <a:rPr lang="en-US" smtClean="0"/>
              <a:t>‹#›</a:t>
            </a:fld>
            <a:endParaRPr lang="en-US"/>
          </a:p>
        </p:txBody>
      </p:sp>
    </p:spTree>
    <p:extLst>
      <p:ext uri="{BB962C8B-B14F-4D97-AF65-F5344CB8AC3E}">
        <p14:creationId xmlns:p14="http://schemas.microsoft.com/office/powerpoint/2010/main" val="175862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22DC2-5988-4545-8717-96F13B1E026F}" type="datetimeFigureOut">
              <a:rPr lang="en-US" smtClean="0"/>
              <a:t>7/22/2022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D6527-221F-45D3-B96D-22D4185B9D52}" type="slidenum">
              <a:rPr lang="en-US" smtClean="0"/>
              <a:t>‹#›</a:t>
            </a:fld>
            <a:endParaRPr lang="en-US"/>
          </a:p>
        </p:txBody>
      </p:sp>
    </p:spTree>
    <p:extLst>
      <p:ext uri="{BB962C8B-B14F-4D97-AF65-F5344CB8AC3E}">
        <p14:creationId xmlns:p14="http://schemas.microsoft.com/office/powerpoint/2010/main" val="387470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22DC2-5988-4545-8717-96F13B1E026F}" type="datetimeFigureOut">
              <a:rPr lang="en-US" smtClean="0"/>
              <a:t>7/22/2022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2D6527-221F-45D3-B96D-22D4185B9D52}" type="slidenum">
              <a:rPr lang="en-US" smtClean="0"/>
              <a:t>‹#›</a:t>
            </a:fld>
            <a:endParaRPr lang="en-US"/>
          </a:p>
        </p:txBody>
      </p:sp>
    </p:spTree>
    <p:extLst>
      <p:ext uri="{BB962C8B-B14F-4D97-AF65-F5344CB8AC3E}">
        <p14:creationId xmlns:p14="http://schemas.microsoft.com/office/powerpoint/2010/main" val="3020365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22DC2-5988-4545-8717-96F13B1E026F}"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2D6527-221F-45D3-B96D-22D4185B9D52}" type="slidenum">
              <a:rPr lang="en-US" smtClean="0"/>
              <a:t>‹#›</a:t>
            </a:fld>
            <a:endParaRPr lang="en-US"/>
          </a:p>
        </p:txBody>
      </p:sp>
    </p:spTree>
    <p:extLst>
      <p:ext uri="{BB962C8B-B14F-4D97-AF65-F5344CB8AC3E}">
        <p14:creationId xmlns:p14="http://schemas.microsoft.com/office/powerpoint/2010/main" val="407621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22DC2-5988-4545-8717-96F13B1E026F}"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D6527-221F-45D3-B96D-22D4185B9D52}" type="slidenum">
              <a:rPr lang="en-US" smtClean="0"/>
              <a:t>‹#›</a:t>
            </a:fld>
            <a:endParaRPr lang="en-US"/>
          </a:p>
        </p:txBody>
      </p:sp>
    </p:spTree>
    <p:extLst>
      <p:ext uri="{BB962C8B-B14F-4D97-AF65-F5344CB8AC3E}">
        <p14:creationId xmlns:p14="http://schemas.microsoft.com/office/powerpoint/2010/main" val="145663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22DC2-5988-4545-8717-96F13B1E026F}"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D6527-221F-45D3-B96D-22D4185B9D52}" type="slidenum">
              <a:rPr lang="en-US" smtClean="0"/>
              <a:t>‹#›</a:t>
            </a:fld>
            <a:endParaRPr lang="en-US"/>
          </a:p>
        </p:txBody>
      </p:sp>
    </p:spTree>
    <p:extLst>
      <p:ext uri="{BB962C8B-B14F-4D97-AF65-F5344CB8AC3E}">
        <p14:creationId xmlns:p14="http://schemas.microsoft.com/office/powerpoint/2010/main" val="415306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accent3">
                <a:shade val="45000"/>
                <a:satMod val="135000"/>
              </a:schemeClr>
              <a:prstClr val="white"/>
            </a:duotone>
            <a:extLst>
              <a:ext uri="{BEBA8EAE-BF5A-486C-A8C5-ECC9F3942E4B}">
                <a14:imgProps xmlns:a14="http://schemas.microsoft.com/office/drawing/2010/main">
                  <a14:imgLayer r:embed="rId14">
                    <a14:imgEffect>
                      <a14:artisticCutout/>
                    </a14:imgEffect>
                    <a14:imgEffect>
                      <a14:colorTemperature colorTemp="10675"/>
                    </a14:imgEffect>
                    <a14:imgEffect>
                      <a14:saturation sat="300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22DC2-5988-4545-8717-96F13B1E026F}" type="datetimeFigureOut">
              <a:rPr lang="en-US" smtClean="0"/>
              <a:t>7/22/2022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D6527-221F-45D3-B96D-22D4185B9D52}" type="slidenum">
              <a:rPr lang="en-US" smtClean="0"/>
              <a:t>‹#›</a:t>
            </a:fld>
            <a:endParaRPr lang="en-US"/>
          </a:p>
        </p:txBody>
      </p:sp>
    </p:spTree>
    <p:extLst>
      <p:ext uri="{BB962C8B-B14F-4D97-AF65-F5344CB8AC3E}">
        <p14:creationId xmlns:p14="http://schemas.microsoft.com/office/powerpoint/2010/main" val="1528360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228600"/>
            <a:ext cx="9144000" cy="5573215"/>
            <a:chOff x="366890" y="61075"/>
            <a:chExt cx="9144000" cy="5339423"/>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0090" y="1464667"/>
              <a:ext cx="1600200" cy="3100365"/>
            </a:xfrm>
            <a:prstGeom prst="rect">
              <a:avLst/>
            </a:prstGeom>
            <a:ln w="76200">
              <a:noFill/>
            </a:ln>
          </p:spPr>
        </p:pic>
        <p:sp>
          <p:nvSpPr>
            <p:cNvPr id="5" name="Rectangle 4"/>
            <p:cNvSpPr/>
            <p:nvPr/>
          </p:nvSpPr>
          <p:spPr>
            <a:xfrm>
              <a:off x="366890" y="61075"/>
              <a:ext cx="9144000" cy="766650"/>
            </a:xfrm>
            <a:prstGeom prst="rect">
              <a:avLst/>
            </a:prstGeom>
          </p:spPr>
          <p:txBody>
            <a:bodyPr wrap="square">
              <a:spAutoFit/>
            </a:bodyPr>
            <a:lstStyle/>
            <a:p>
              <a:pPr algn="ctr">
                <a:lnSpc>
                  <a:spcPct val="130000"/>
                </a:lnSpc>
              </a:pPr>
              <a:r>
                <a:rPr lang="en-US" sz="2000" b="1" dirty="0" smtClean="0">
                  <a:solidFill>
                    <a:srgbClr val="FF0000"/>
                  </a:solidFill>
                  <a:effectLst/>
                  <a:latin typeface="Times New Roman" panose="02020603050405020304" pitchFamily="18" charset="0"/>
                  <a:cs typeface="Times New Roman" panose="02020603050405020304" pitchFamily="18" charset="0"/>
                </a:rPr>
                <a:t>HƯỚNG DẪN SỬ DỤNG</a:t>
              </a:r>
            </a:p>
            <a:p>
              <a:pPr algn="ctr"/>
              <a:r>
                <a:rPr lang="vi-VN" sz="2000" b="1" dirty="0" smtClean="0">
                  <a:solidFill>
                    <a:srgbClr val="FF0000"/>
                  </a:solidFill>
                  <a:effectLst/>
                  <a:latin typeface="Times New Roman" panose="02020603050405020304" pitchFamily="18" charset="0"/>
                  <a:cs typeface="Times New Roman" panose="02020603050405020304" pitchFamily="18" charset="0"/>
                </a:rPr>
                <a:t>Ứng dụng </a:t>
              </a:r>
              <a:r>
                <a:rPr lang="vi-VN" sz="2000" b="1" noProof="1" smtClean="0">
                  <a:solidFill>
                    <a:srgbClr val="FF0000"/>
                  </a:solidFill>
                  <a:latin typeface="Times New Roman" panose="02020603050405020304" pitchFamily="18" charset="0"/>
                  <a:cs typeface="Times New Roman" panose="02020603050405020304" pitchFamily="18" charset="0"/>
                </a:rPr>
                <a:t>C</a:t>
              </a:r>
              <a:r>
                <a:rPr lang="vi-VN" sz="2000" b="1" noProof="1" smtClean="0">
                  <a:solidFill>
                    <a:srgbClr val="FF0000"/>
                  </a:solidFill>
                  <a:effectLst/>
                  <a:latin typeface="Times New Roman" panose="02020603050405020304" pitchFamily="18" charset="0"/>
                  <a:cs typeface="Times New Roman" panose="02020603050405020304" pitchFamily="18" charset="0"/>
                </a:rPr>
                <a:t>ông</a:t>
              </a:r>
              <a:r>
                <a:rPr lang="en-US" sz="2000" b="1" dirty="0" smtClean="0">
                  <a:solidFill>
                    <a:srgbClr val="FF0000"/>
                  </a:solidFill>
                  <a:effectLst/>
                  <a:latin typeface="Times New Roman" panose="02020603050405020304" pitchFamily="18" charset="0"/>
                  <a:cs typeface="Times New Roman" panose="02020603050405020304" pitchFamily="18" charset="0"/>
                </a:rPr>
                <a:t> </a:t>
              </a:r>
              <a:r>
                <a:rPr lang="vi-VN" sz="2000" b="1" noProof="1" smtClean="0">
                  <a:solidFill>
                    <a:srgbClr val="FF0000"/>
                  </a:solidFill>
                  <a:effectLst/>
                  <a:latin typeface="Times New Roman" panose="02020603050405020304" pitchFamily="18" charset="0"/>
                  <a:cs typeface="Times New Roman" panose="02020603050405020304" pitchFamily="18" charset="0"/>
                </a:rPr>
                <a:t>khai</a:t>
              </a:r>
              <a:r>
                <a:rPr lang="en-US" sz="2000" b="1" dirty="0" smtClean="0">
                  <a:solidFill>
                    <a:srgbClr val="FF0000"/>
                  </a:solidFill>
                  <a:effectLst/>
                  <a:latin typeface="Times New Roman" panose="02020603050405020304" pitchFamily="18" charset="0"/>
                  <a:cs typeface="Times New Roman" panose="02020603050405020304" pitchFamily="18" charset="0"/>
                </a:rPr>
                <a:t> </a:t>
              </a:r>
              <a:r>
                <a:rPr lang="vi-VN" sz="2000" b="1" dirty="0" smtClean="0">
                  <a:solidFill>
                    <a:srgbClr val="FF0000"/>
                  </a:solidFill>
                  <a:effectLst/>
                  <a:latin typeface="Times New Roman" panose="02020603050405020304" pitchFamily="18" charset="0"/>
                  <a:cs typeface="Times New Roman" panose="02020603050405020304" pitchFamily="18" charset="0"/>
                </a:rPr>
                <a:t>thông tin Q</a:t>
              </a:r>
              <a:r>
                <a:rPr lang="vi-VN" sz="2000" b="1" noProof="1" smtClean="0">
                  <a:solidFill>
                    <a:srgbClr val="FF0000"/>
                  </a:solidFill>
                  <a:effectLst/>
                  <a:latin typeface="Times New Roman" panose="02020603050405020304" pitchFamily="18" charset="0"/>
                  <a:cs typeface="Times New Roman" panose="02020603050405020304" pitchFamily="18" charset="0"/>
                </a:rPr>
                <a:t>uy</a:t>
              </a:r>
              <a:r>
                <a:rPr lang="en-US" sz="2000" b="1" dirty="0" smtClean="0">
                  <a:solidFill>
                    <a:srgbClr val="FF0000"/>
                  </a:solidFill>
                  <a:effectLst/>
                  <a:latin typeface="Times New Roman" panose="02020603050405020304" pitchFamily="18" charset="0"/>
                  <a:cs typeface="Times New Roman" panose="02020603050405020304" pitchFamily="18" charset="0"/>
                </a:rPr>
                <a:t> </a:t>
              </a:r>
              <a:r>
                <a:rPr lang="vi-VN" sz="2000" b="1" noProof="1" smtClean="0">
                  <a:solidFill>
                    <a:srgbClr val="FF0000"/>
                  </a:solidFill>
                  <a:effectLst/>
                  <a:latin typeface="Times New Roman" panose="02020603050405020304" pitchFamily="18" charset="0"/>
                  <a:cs typeface="Times New Roman" panose="02020603050405020304" pitchFamily="18" charset="0"/>
                </a:rPr>
                <a:t>hoạch</a:t>
              </a:r>
            </a:p>
          </p:txBody>
        </p:sp>
        <p:sp>
          <p:nvSpPr>
            <p:cNvPr id="9" name="Rectangle 8"/>
            <p:cNvSpPr/>
            <p:nvPr/>
          </p:nvSpPr>
          <p:spPr>
            <a:xfrm>
              <a:off x="929800" y="5092721"/>
              <a:ext cx="7848600" cy="307777"/>
            </a:xfrm>
            <a:prstGeom prst="rect">
              <a:avLst/>
            </a:prstGeom>
          </p:spPr>
          <p:txBody>
            <a:bodyPr wrap="square">
              <a:spAutoFit/>
            </a:bodyPr>
            <a:lstStyle/>
            <a:p>
              <a:pPr algn="ctr"/>
              <a:endParaRPr lang="vi-VN" sz="1400" dirty="0" smtClean="0">
                <a:effectLst/>
                <a:latin typeface="Arial" pitchFamily="34" charset="0"/>
                <a:cs typeface="Arial" pitchFamily="34" charset="0"/>
              </a:endParaRPr>
            </a:p>
          </p:txBody>
        </p:sp>
      </p:gr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52026" y="2926146"/>
            <a:ext cx="561703" cy="411916"/>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078" y="1525908"/>
            <a:ext cx="4525482" cy="3954654"/>
          </a:xfrm>
          <a:prstGeom prst="rect">
            <a:avLst/>
          </a:prstGeom>
        </p:spPr>
      </p:pic>
    </p:spTree>
    <p:extLst>
      <p:ext uri="{BB962C8B-B14F-4D97-AF65-F5344CB8AC3E}">
        <p14:creationId xmlns:p14="http://schemas.microsoft.com/office/powerpoint/2010/main" val="2564736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10" y="1266603"/>
            <a:ext cx="5265588" cy="46014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951" y="1022280"/>
            <a:ext cx="2388589" cy="4830496"/>
          </a:xfrm>
          <a:prstGeom prst="rect">
            <a:avLst/>
          </a:prstGeom>
        </p:spPr>
      </p:pic>
      <p:sp>
        <p:nvSpPr>
          <p:cNvPr id="7" name="Rectangle 6"/>
          <p:cNvSpPr/>
          <p:nvPr/>
        </p:nvSpPr>
        <p:spPr>
          <a:xfrm>
            <a:off x="5085116" y="1632267"/>
            <a:ext cx="157478" cy="154929"/>
          </a:xfrm>
          <a:prstGeom prst="rect">
            <a:avLst/>
          </a:prstGeom>
          <a:noFill/>
          <a:ln w="28575">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05259" y="1662800"/>
            <a:ext cx="228600" cy="2286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409281" y="381889"/>
            <a:ext cx="1374655" cy="261610"/>
          </a:xfrm>
          <a:prstGeom prst="rect">
            <a:avLst/>
          </a:prstGeom>
          <a:noFill/>
          <a:ln>
            <a:noFill/>
            <a:prstDash val="sysDot"/>
          </a:ln>
        </p:spPr>
        <p:txBody>
          <a:bodyPr wrap="square">
            <a:spAutoFit/>
          </a:bodyPr>
          <a:lstStyle/>
          <a:p>
            <a:pPr algn="ct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Bản</a:t>
            </a:r>
            <a:r>
              <a:rPr lang="en-US" sz="11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đồ</a:t>
            </a:r>
            <a:r>
              <a:rPr lang="en-US" sz="11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nền</a:t>
            </a:r>
            <a:endParaRPr lang="en-US" sz="1100" b="1" dirty="0" smtClean="0">
              <a:solidFill>
                <a:schemeClr val="accent5">
                  <a:lumMod val="50000"/>
                </a:schemeClr>
              </a:solidFill>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5495297" y="649093"/>
            <a:ext cx="3324810" cy="1124357"/>
            <a:chOff x="5670813" y="318834"/>
            <a:chExt cx="3001882" cy="1161700"/>
          </a:xfrm>
        </p:grpSpPr>
        <p:cxnSp>
          <p:nvCxnSpPr>
            <p:cNvPr id="16" name="Straight Connector 15"/>
            <p:cNvCxnSpPr/>
            <p:nvPr/>
          </p:nvCxnSpPr>
          <p:spPr>
            <a:xfrm flipV="1">
              <a:off x="5670813" y="318834"/>
              <a:ext cx="0" cy="1161700"/>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8649318" y="341416"/>
              <a:ext cx="23377" cy="1130370"/>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72960" y="336920"/>
              <a:ext cx="2972118" cy="0"/>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052455" y="2624667"/>
            <a:ext cx="6041045" cy="4082385"/>
            <a:chOff x="1376768" y="2352283"/>
            <a:chExt cx="5555847" cy="4082385"/>
          </a:xfrm>
        </p:grpSpPr>
        <p:cxnSp>
          <p:nvCxnSpPr>
            <p:cNvPr id="22" name="Straight Connector 21"/>
            <p:cNvCxnSpPr/>
            <p:nvPr/>
          </p:nvCxnSpPr>
          <p:spPr>
            <a:xfrm flipH="1">
              <a:off x="1423490" y="2352283"/>
              <a:ext cx="31146" cy="4082385"/>
            </a:xfrm>
            <a:prstGeom prst="line">
              <a:avLst/>
            </a:prstGeom>
            <a:ln w="19050">
              <a:solidFill>
                <a:schemeClr val="accent6">
                  <a:lumMod val="75000"/>
                </a:schemeClr>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926266" y="4909216"/>
              <a:ext cx="6349" cy="1478176"/>
            </a:xfrm>
            <a:prstGeom prst="line">
              <a:avLst/>
            </a:prstGeom>
            <a:ln w="19050">
              <a:solidFill>
                <a:schemeClr val="accent6">
                  <a:lumMod val="75000"/>
                </a:schemeClr>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376768" y="6400800"/>
              <a:ext cx="5555107" cy="1"/>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1495842" y="6382777"/>
            <a:ext cx="2239958" cy="261610"/>
          </a:xfrm>
          <a:prstGeom prst="rect">
            <a:avLst/>
          </a:prstGeom>
          <a:noFill/>
          <a:ln>
            <a:noFill/>
            <a:prstDash val="sysDot"/>
          </a:ln>
        </p:spPr>
        <p:txBody>
          <a:bodyPr wrap="square">
            <a:spAutoFit/>
          </a:bodyPr>
          <a:lstStyle/>
          <a:p>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Khung</a:t>
            </a:r>
            <a:r>
              <a:rPr lang="en-US" sz="11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tìm</a:t>
            </a:r>
            <a:r>
              <a:rPr lang="en-US" sz="11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kiếm</a:t>
            </a:r>
            <a:r>
              <a:rPr lang="en-US" sz="11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thông</a:t>
            </a:r>
            <a:r>
              <a:rPr lang="en-US" sz="1100" b="1" dirty="0" smtClean="0">
                <a:solidFill>
                  <a:schemeClr val="accent5">
                    <a:lumMod val="50000"/>
                  </a:schemeClr>
                </a:solidFill>
                <a:latin typeface="Times New Roman" panose="02020603050405020304" pitchFamily="18" charset="0"/>
                <a:cs typeface="Times New Roman" panose="02020603050405020304" pitchFamily="18" charset="0"/>
              </a:rPr>
              <a:t> tin</a:t>
            </a:r>
          </a:p>
        </p:txBody>
      </p:sp>
      <p:sp>
        <p:nvSpPr>
          <p:cNvPr id="26" name="Rectangle 25"/>
          <p:cNvSpPr/>
          <p:nvPr/>
        </p:nvSpPr>
        <p:spPr>
          <a:xfrm>
            <a:off x="5028313" y="3990202"/>
            <a:ext cx="308494" cy="734198"/>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414403" y="3470664"/>
            <a:ext cx="210312" cy="219456"/>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Elbow Connector 27"/>
          <p:cNvCxnSpPr>
            <a:stCxn id="26" idx="3"/>
            <a:endCxn id="27" idx="1"/>
          </p:cNvCxnSpPr>
          <p:nvPr/>
        </p:nvCxnSpPr>
        <p:spPr>
          <a:xfrm flipV="1">
            <a:off x="5336807" y="3580392"/>
            <a:ext cx="3077596" cy="776909"/>
          </a:xfrm>
          <a:prstGeom prst="bentConnector3">
            <a:avLst>
              <a:gd name="adj1" fmla="val 50000"/>
            </a:avLst>
          </a:prstGeom>
          <a:ln w="19050">
            <a:solidFill>
              <a:schemeClr val="accent6">
                <a:lumMod val="75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680259" y="3390038"/>
            <a:ext cx="773561" cy="600164"/>
          </a:xfrm>
          <a:prstGeom prst="rect">
            <a:avLst/>
          </a:prstGeom>
          <a:noFill/>
          <a:ln>
            <a:noFill/>
            <a:prstDash val="sysDot"/>
          </a:ln>
        </p:spPr>
        <p:txBody>
          <a:bodyPr wrap="square">
            <a:spAutoFit/>
          </a:bodyPr>
          <a:lstStyle/>
          <a:p>
            <a:pPr algn="ct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Định</a:t>
            </a:r>
            <a:r>
              <a:rPr lang="en-US" sz="11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hướng</a:t>
            </a:r>
            <a:r>
              <a:rPr lang="en-US" sz="1100" b="1" dirty="0" smtClean="0">
                <a:solidFill>
                  <a:schemeClr val="accent5">
                    <a:lumMod val="50000"/>
                  </a:schemeClr>
                </a:solidFill>
                <a:latin typeface="Times New Roman" panose="02020603050405020304" pitchFamily="18" charset="0"/>
                <a:cs typeface="Times New Roman" panose="02020603050405020304" pitchFamily="18" charset="0"/>
              </a:rPr>
              <a:t>, </a:t>
            </a:r>
          </a:p>
          <a:p>
            <a:pPr algn="ct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định</a:t>
            </a:r>
            <a:r>
              <a:rPr lang="en-US" sz="11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vị</a:t>
            </a:r>
            <a:endParaRPr lang="en-US" sz="1100" b="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0" name="Oval 29"/>
          <p:cNvSpPr/>
          <p:nvPr/>
        </p:nvSpPr>
        <p:spPr>
          <a:xfrm>
            <a:off x="5336807" y="508529"/>
            <a:ext cx="292608" cy="292389"/>
          </a:xfrm>
          <a:prstGeom prst="ellipse">
            <a:avLst/>
          </a:prstGeom>
          <a:solidFill>
            <a:srgbClr val="FFFF00"/>
          </a:solid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srgbClr val="FF0000"/>
                </a:solidFill>
              </a:rPr>
              <a:t>2</a:t>
            </a:r>
          </a:p>
        </p:txBody>
      </p:sp>
      <p:sp>
        <p:nvSpPr>
          <p:cNvPr id="32" name="Oval 31"/>
          <p:cNvSpPr/>
          <p:nvPr/>
        </p:nvSpPr>
        <p:spPr>
          <a:xfrm>
            <a:off x="5423720" y="3602088"/>
            <a:ext cx="292608" cy="292389"/>
          </a:xfrm>
          <a:prstGeom prst="ellipse">
            <a:avLst/>
          </a:prstGeom>
          <a:solidFill>
            <a:srgbClr val="FFFF00"/>
          </a:solid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srgbClr val="FF0000"/>
                </a:solidFill>
              </a:rPr>
              <a:t>3</a:t>
            </a:r>
          </a:p>
        </p:txBody>
      </p:sp>
      <p:sp>
        <p:nvSpPr>
          <p:cNvPr id="33" name="Oval 32"/>
          <p:cNvSpPr/>
          <p:nvPr/>
        </p:nvSpPr>
        <p:spPr>
          <a:xfrm>
            <a:off x="906150" y="6518522"/>
            <a:ext cx="292608" cy="292389"/>
          </a:xfrm>
          <a:prstGeom prst="ellipse">
            <a:avLst/>
          </a:prstGeom>
          <a:solidFill>
            <a:srgbClr val="FFFF00"/>
          </a:solid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srgbClr val="FF0000"/>
                </a:solidFill>
              </a:rPr>
              <a:t>1</a:t>
            </a:r>
          </a:p>
        </p:txBody>
      </p:sp>
      <p:sp>
        <p:nvSpPr>
          <p:cNvPr id="34" name="Rectangle 33"/>
          <p:cNvSpPr/>
          <p:nvPr/>
        </p:nvSpPr>
        <p:spPr>
          <a:xfrm>
            <a:off x="5542962" y="670113"/>
            <a:ext cx="3061762" cy="261610"/>
          </a:xfrm>
          <a:prstGeom prst="rect">
            <a:avLst/>
          </a:prstGeom>
          <a:noFill/>
          <a:ln>
            <a:noFill/>
            <a:prstDash val="sysDot"/>
          </a:ln>
        </p:spPr>
        <p:txBody>
          <a:bodyPr wrap="square">
            <a:spAutoFit/>
          </a:bodyPr>
          <a:lstStyle/>
          <a:p>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Bản</a:t>
            </a:r>
            <a:r>
              <a:rPr lang="en-US" sz="11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đồ</a:t>
            </a:r>
            <a:r>
              <a:rPr lang="en-US" sz="11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chuyên</a:t>
            </a:r>
            <a:r>
              <a:rPr lang="en-US" sz="11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đề</a:t>
            </a:r>
            <a:r>
              <a:rPr lang="en-US" sz="11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100" b="1" dirty="0" err="1">
                <a:solidFill>
                  <a:schemeClr val="accent5">
                    <a:lumMod val="50000"/>
                  </a:schemeClr>
                </a:solidFill>
                <a:latin typeface="Times New Roman" panose="02020603050405020304" pitchFamily="18" charset="0"/>
                <a:cs typeface="Times New Roman" panose="02020603050405020304" pitchFamily="18" charset="0"/>
              </a:rPr>
              <a:t>B</a:t>
            </a: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ản</a:t>
            </a:r>
            <a:r>
              <a:rPr lang="en-US" sz="11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đồ</a:t>
            </a:r>
            <a:r>
              <a:rPr lang="en-US" sz="11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quy</a:t>
            </a:r>
            <a:r>
              <a:rPr lang="en-US" sz="11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50000"/>
                  </a:schemeClr>
                </a:solidFill>
                <a:latin typeface="Times New Roman" panose="02020603050405020304" pitchFamily="18" charset="0"/>
                <a:cs typeface="Times New Roman" panose="02020603050405020304" pitchFamily="18" charset="0"/>
              </a:rPr>
              <a:t>hoạch</a:t>
            </a:r>
            <a:endParaRPr lang="en-US" sz="1100" b="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5" name="Title 1"/>
          <p:cNvSpPr txBox="1">
            <a:spLocks/>
          </p:cNvSpPr>
          <p:nvPr/>
        </p:nvSpPr>
        <p:spPr>
          <a:xfrm>
            <a:off x="259175" y="381889"/>
            <a:ext cx="3476625" cy="39895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a:solidFill>
                  <a:srgbClr val="FF0000"/>
                </a:solidFill>
                <a:latin typeface="Times New Roman" panose="02020603050405020304" pitchFamily="18" charset="0"/>
                <a:cs typeface="Times New Roman" panose="02020603050405020304" pitchFamily="18" charset="0"/>
              </a:rPr>
              <a:t>1</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Giao</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diện</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ứng</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dụng</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7093501" y="5880076"/>
            <a:ext cx="1290738" cy="246221"/>
          </a:xfrm>
          <a:prstGeom prst="rect">
            <a:avLst/>
          </a:prstGeom>
          <a:noFill/>
          <a:ln>
            <a:noFill/>
          </a:ln>
        </p:spPr>
        <p:txBody>
          <a:bodyPr wrap="none">
            <a:spAutoFit/>
          </a:bodyPr>
          <a:lstStyle/>
          <a:p>
            <a:r>
              <a:rPr lang="en-US" sz="1000" i="1" dirty="0" smtClean="0">
                <a:solidFill>
                  <a:srgbClr val="0070C0"/>
                </a:solidFill>
                <a:latin typeface="Arial" pitchFamily="34" charset="0"/>
                <a:cs typeface="Arial" pitchFamily="34" charset="0"/>
              </a:rPr>
              <a:t>(</a:t>
            </a:r>
            <a:r>
              <a:rPr lang="en-US" sz="1000" i="1" dirty="0" err="1" smtClean="0">
                <a:solidFill>
                  <a:srgbClr val="0070C0"/>
                </a:solidFill>
                <a:latin typeface="Arial" pitchFamily="34" charset="0"/>
                <a:cs typeface="Arial" pitchFamily="34" charset="0"/>
              </a:rPr>
              <a:t>Giao</a:t>
            </a:r>
            <a:r>
              <a:rPr lang="en-US" sz="1000" i="1" dirty="0" smtClean="0">
                <a:solidFill>
                  <a:srgbClr val="0070C0"/>
                </a:solidFill>
                <a:latin typeface="Arial" pitchFamily="34" charset="0"/>
                <a:cs typeface="Arial" pitchFamily="34" charset="0"/>
              </a:rPr>
              <a:t> </a:t>
            </a:r>
            <a:r>
              <a:rPr lang="en-US" sz="1000" i="1" dirty="0" err="1" smtClean="0">
                <a:solidFill>
                  <a:srgbClr val="0070C0"/>
                </a:solidFill>
                <a:latin typeface="Arial" pitchFamily="34" charset="0"/>
                <a:cs typeface="Arial" pitchFamily="34" charset="0"/>
              </a:rPr>
              <a:t>diện</a:t>
            </a:r>
            <a:r>
              <a:rPr lang="en-US" sz="1000" i="1" dirty="0" smtClean="0">
                <a:solidFill>
                  <a:srgbClr val="0070C0"/>
                </a:solidFill>
                <a:latin typeface="Arial" pitchFamily="34" charset="0"/>
                <a:cs typeface="Arial" pitchFamily="34" charset="0"/>
              </a:rPr>
              <a:t> Di </a:t>
            </a:r>
            <a:r>
              <a:rPr lang="en-US" sz="1000" i="1" dirty="0" err="1" smtClean="0">
                <a:solidFill>
                  <a:srgbClr val="0070C0"/>
                </a:solidFill>
                <a:latin typeface="Arial" pitchFamily="34" charset="0"/>
                <a:cs typeface="Arial" pitchFamily="34" charset="0"/>
              </a:rPr>
              <a:t>động</a:t>
            </a:r>
            <a:r>
              <a:rPr lang="en-US" sz="1000" i="1" dirty="0" smtClean="0">
                <a:solidFill>
                  <a:srgbClr val="0070C0"/>
                </a:solidFill>
                <a:latin typeface="Arial" pitchFamily="34" charset="0"/>
                <a:cs typeface="Arial" pitchFamily="34" charset="0"/>
              </a:rPr>
              <a:t>)</a:t>
            </a:r>
            <a:endParaRPr lang="en-US" sz="1000" i="1" dirty="0">
              <a:solidFill>
                <a:srgbClr val="0070C0"/>
              </a:solidFill>
              <a:latin typeface="Arial" pitchFamily="34" charset="0"/>
              <a:cs typeface="Arial" pitchFamily="34" charset="0"/>
            </a:endParaRPr>
          </a:p>
        </p:txBody>
      </p:sp>
      <p:sp>
        <p:nvSpPr>
          <p:cNvPr id="37" name="Rectangle 36"/>
          <p:cNvSpPr/>
          <p:nvPr/>
        </p:nvSpPr>
        <p:spPr>
          <a:xfrm>
            <a:off x="3811720" y="5714925"/>
            <a:ext cx="1114408" cy="246221"/>
          </a:xfrm>
          <a:prstGeom prst="rect">
            <a:avLst/>
          </a:prstGeom>
          <a:noFill/>
          <a:ln>
            <a:noFill/>
          </a:ln>
        </p:spPr>
        <p:txBody>
          <a:bodyPr wrap="none">
            <a:spAutoFit/>
          </a:bodyPr>
          <a:lstStyle/>
          <a:p>
            <a:r>
              <a:rPr lang="en-US" sz="1000" i="1" dirty="0" smtClean="0">
                <a:solidFill>
                  <a:srgbClr val="0070C0"/>
                </a:solidFill>
                <a:latin typeface="Arial" pitchFamily="34" charset="0"/>
                <a:cs typeface="Arial" pitchFamily="34" charset="0"/>
              </a:rPr>
              <a:t>(</a:t>
            </a:r>
            <a:r>
              <a:rPr lang="en-US" sz="1000" i="1" dirty="0" err="1" smtClean="0">
                <a:solidFill>
                  <a:srgbClr val="0070C0"/>
                </a:solidFill>
                <a:latin typeface="Arial" pitchFamily="34" charset="0"/>
                <a:cs typeface="Arial" pitchFamily="34" charset="0"/>
              </a:rPr>
              <a:t>Giao</a:t>
            </a:r>
            <a:r>
              <a:rPr lang="en-US" sz="1000" i="1" dirty="0" smtClean="0">
                <a:solidFill>
                  <a:srgbClr val="0070C0"/>
                </a:solidFill>
                <a:latin typeface="Arial" pitchFamily="34" charset="0"/>
                <a:cs typeface="Arial" pitchFamily="34" charset="0"/>
              </a:rPr>
              <a:t> </a:t>
            </a:r>
            <a:r>
              <a:rPr lang="en-US" sz="1000" i="1" dirty="0" err="1" smtClean="0">
                <a:solidFill>
                  <a:srgbClr val="0070C0"/>
                </a:solidFill>
                <a:latin typeface="Arial" pitchFamily="34" charset="0"/>
                <a:cs typeface="Arial" pitchFamily="34" charset="0"/>
              </a:rPr>
              <a:t>diện</a:t>
            </a:r>
            <a:r>
              <a:rPr lang="en-US" sz="1000" i="1" dirty="0" smtClean="0">
                <a:solidFill>
                  <a:srgbClr val="0070C0"/>
                </a:solidFill>
                <a:latin typeface="Arial" pitchFamily="34" charset="0"/>
                <a:cs typeface="Arial" pitchFamily="34" charset="0"/>
              </a:rPr>
              <a:t> Web)</a:t>
            </a:r>
            <a:endParaRPr lang="en-US" sz="1000" i="1" dirty="0">
              <a:solidFill>
                <a:srgbClr val="0070C0"/>
              </a:solidFill>
              <a:latin typeface="Arial" pitchFamily="34" charset="0"/>
              <a:cs typeface="Arial" pitchFamily="34" charset="0"/>
            </a:endParaRPr>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7554" y="207679"/>
            <a:ext cx="407705" cy="411480"/>
          </a:xfrm>
          <a:prstGeom prst="rect">
            <a:avLst/>
          </a:prstGeom>
          <a:solidFill>
            <a:srgbClr val="FF0000"/>
          </a:solidFill>
          <a:ln w="12700">
            <a:solidFill>
              <a:srgbClr val="00B050"/>
            </a:solidFill>
          </a:ln>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3659" y="222362"/>
            <a:ext cx="415256" cy="411480"/>
          </a:xfrm>
          <a:prstGeom prst="rect">
            <a:avLst/>
          </a:prstGeom>
          <a:solidFill>
            <a:srgbClr val="FF0000"/>
          </a:solidFill>
          <a:ln w="12700">
            <a:solidFill>
              <a:srgbClr val="00B050"/>
            </a:solidFill>
          </a:ln>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7258" y="222362"/>
            <a:ext cx="407523" cy="411480"/>
          </a:xfrm>
          <a:prstGeom prst="rect">
            <a:avLst/>
          </a:prstGeom>
          <a:solidFill>
            <a:srgbClr val="FF0000"/>
          </a:solidFill>
          <a:ln w="12700">
            <a:solidFill>
              <a:srgbClr val="00B050"/>
            </a:solidFill>
          </a:ln>
        </p:spPr>
      </p:pic>
      <p:cxnSp>
        <p:nvCxnSpPr>
          <p:cNvPr id="41" name="Straight Arrow Connector 40"/>
          <p:cNvCxnSpPr>
            <a:endCxn id="8" idx="3"/>
          </p:cNvCxnSpPr>
          <p:nvPr/>
        </p:nvCxnSpPr>
        <p:spPr>
          <a:xfrm flipH="1">
            <a:off x="8633859" y="1773026"/>
            <a:ext cx="186248" cy="4074"/>
          </a:xfrm>
          <a:prstGeom prst="straightConnector1">
            <a:avLst/>
          </a:prstGeom>
          <a:ln w="1905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220530" y="1773450"/>
            <a:ext cx="262581" cy="0"/>
          </a:xfrm>
          <a:prstGeom prst="straightConnector1">
            <a:avLst/>
          </a:prstGeom>
          <a:ln w="19050">
            <a:solidFill>
              <a:schemeClr val="accent6">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285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4433"/>
            <a:ext cx="3433232" cy="513757"/>
          </a:xfrm>
          <a:noFill/>
        </p:spPr>
        <p:txBody>
          <a:bodyPr>
            <a:normAutofit/>
          </a:bodyPr>
          <a:lstStyle/>
          <a:p>
            <a:r>
              <a:rPr lang="en-US" sz="2200" b="1" dirty="0" smtClean="0">
                <a:solidFill>
                  <a:srgbClr val="FF0000"/>
                </a:solidFill>
                <a:latin typeface="Times New Roman" panose="02020603050405020304" pitchFamily="18" charset="0"/>
                <a:cs typeface="Times New Roman" panose="02020603050405020304" pitchFamily="18" charset="0"/>
              </a:rPr>
              <a:t>2. </a:t>
            </a:r>
            <a:r>
              <a:rPr lang="vi-VN" sz="2200" b="1" noProof="1" smtClean="0">
                <a:solidFill>
                  <a:srgbClr val="FF0000"/>
                </a:solidFill>
                <a:latin typeface="Times New Roman" panose="02020603050405020304" pitchFamily="18" charset="0"/>
                <a:cs typeface="Times New Roman" panose="02020603050405020304" pitchFamily="18" charset="0"/>
              </a:rPr>
              <a:t>Tra</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cứu</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thông</a:t>
            </a:r>
            <a:r>
              <a:rPr lang="en-US" sz="2200" b="1" dirty="0" smtClean="0">
                <a:solidFill>
                  <a:srgbClr val="FF0000"/>
                </a:solidFill>
                <a:latin typeface="Times New Roman" panose="02020603050405020304" pitchFamily="18" charset="0"/>
                <a:cs typeface="Times New Roman" panose="02020603050405020304" pitchFamily="18" charset="0"/>
              </a:rPr>
              <a:t> tin</a:t>
            </a:r>
            <a:endParaRPr lang="en-US" sz="22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228" y="852026"/>
            <a:ext cx="2552931" cy="1971943"/>
          </a:xfrm>
          <a:prstGeom prst="rect">
            <a:avLst/>
          </a:prstGeom>
          <a:ln w="28575">
            <a:solidFill>
              <a:schemeClr val="accent6">
                <a:lumMod val="40000"/>
                <a:lumOff val="60000"/>
              </a:schemeClr>
            </a:solidFill>
          </a:ln>
          <a:scene3d>
            <a:camera prst="orthographicFront"/>
            <a:lightRig rig="threePt" dir="t"/>
          </a:scene3d>
          <a:sp3d>
            <a:bevelT/>
          </a:sp3d>
        </p:spPr>
      </p:pic>
      <p:sp>
        <p:nvSpPr>
          <p:cNvPr id="7" name="Rectangle 6"/>
          <p:cNvSpPr/>
          <p:nvPr/>
        </p:nvSpPr>
        <p:spPr>
          <a:xfrm>
            <a:off x="2509834" y="1792927"/>
            <a:ext cx="1870360" cy="276999"/>
          </a:xfrm>
          <a:prstGeom prst="rect">
            <a:avLst/>
          </a:prstGeom>
          <a:ln w="3175">
            <a:noFill/>
          </a:ln>
        </p:spPr>
        <p:txBody>
          <a:bodyPr wrap="square">
            <a:spAutoFit/>
          </a:bodyPr>
          <a:lstStyle/>
          <a:p>
            <a:pPr algn="ctr"/>
            <a:r>
              <a:rPr lang="en-US" sz="1200" b="1" dirty="0" err="1" smtClean="0">
                <a:ln w="3175">
                  <a:noFill/>
                </a:ln>
                <a:solidFill>
                  <a:srgbClr val="C00000"/>
                </a:solidFill>
                <a:latin typeface="Times New Roman" panose="02020603050405020304" pitchFamily="18" charset="0"/>
                <a:cs typeface="Times New Roman" panose="02020603050405020304" pitchFamily="18" charset="0"/>
              </a:rPr>
              <a:t>Vị</a:t>
            </a:r>
            <a:r>
              <a:rPr lang="en-US" sz="1200" b="1" dirty="0" smtClean="0">
                <a:ln w="3175">
                  <a:noFill/>
                </a:ln>
                <a:solidFill>
                  <a:srgbClr val="C00000"/>
                </a:solidFill>
                <a:latin typeface="Times New Roman" panose="02020603050405020304" pitchFamily="18" charset="0"/>
                <a:cs typeface="Times New Roman" panose="02020603050405020304" pitchFamily="18" charset="0"/>
              </a:rPr>
              <a:t> </a:t>
            </a:r>
            <a:r>
              <a:rPr lang="en-US" sz="1200" b="1" dirty="0" err="1" smtClean="0">
                <a:ln w="3175">
                  <a:noFill/>
                </a:ln>
                <a:solidFill>
                  <a:srgbClr val="C00000"/>
                </a:solidFill>
                <a:latin typeface="Times New Roman" panose="02020603050405020304" pitchFamily="18" charset="0"/>
                <a:cs typeface="Times New Roman" panose="02020603050405020304" pitchFamily="18" charset="0"/>
              </a:rPr>
              <a:t>trí</a:t>
            </a:r>
            <a:r>
              <a:rPr lang="en-US" sz="1200" b="1" dirty="0" smtClean="0">
                <a:ln w="3175">
                  <a:noFill/>
                </a:ln>
                <a:solidFill>
                  <a:srgbClr val="C00000"/>
                </a:solidFill>
                <a:latin typeface="Times New Roman" panose="02020603050405020304" pitchFamily="18" charset="0"/>
                <a:cs typeface="Times New Roman" panose="02020603050405020304" pitchFamily="18" charset="0"/>
              </a:rPr>
              <a:t> </a:t>
            </a:r>
            <a:r>
              <a:rPr lang="en-US" sz="1200" b="1" dirty="0" err="1" smtClean="0">
                <a:ln w="3175">
                  <a:noFill/>
                </a:ln>
                <a:solidFill>
                  <a:srgbClr val="C00000"/>
                </a:solidFill>
                <a:latin typeface="Times New Roman" panose="02020603050405020304" pitchFamily="18" charset="0"/>
                <a:cs typeface="Times New Roman" panose="02020603050405020304" pitchFamily="18" charset="0"/>
              </a:rPr>
              <a:t>bất</a:t>
            </a:r>
            <a:r>
              <a:rPr lang="en-US" sz="1200" b="1" dirty="0" smtClean="0">
                <a:ln w="3175">
                  <a:noFill/>
                </a:ln>
                <a:solidFill>
                  <a:srgbClr val="C00000"/>
                </a:solidFill>
                <a:latin typeface="Times New Roman" panose="02020603050405020304" pitchFamily="18" charset="0"/>
                <a:cs typeface="Times New Roman" panose="02020603050405020304" pitchFamily="18" charset="0"/>
              </a:rPr>
              <a:t> </a:t>
            </a:r>
            <a:r>
              <a:rPr lang="en-US" sz="1200" b="1" dirty="0" err="1" smtClean="0">
                <a:ln w="3175">
                  <a:noFill/>
                </a:ln>
                <a:solidFill>
                  <a:srgbClr val="C00000"/>
                </a:solidFill>
                <a:latin typeface="Times New Roman" panose="02020603050405020304" pitchFamily="18" charset="0"/>
                <a:cs typeface="Times New Roman" panose="02020603050405020304" pitchFamily="18" charset="0"/>
              </a:rPr>
              <a:t>kỳ</a:t>
            </a:r>
            <a:endParaRPr lang="en-US" sz="1200" b="1" dirty="0">
              <a:ln w="3175">
                <a:noFill/>
              </a:ln>
              <a:solidFill>
                <a:srgbClr val="C0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53" y="3449671"/>
            <a:ext cx="2539031" cy="1975506"/>
          </a:xfrm>
          <a:prstGeom prst="rect">
            <a:avLst/>
          </a:prstGeom>
          <a:ln w="19050">
            <a:solidFill>
              <a:schemeClr val="accent4">
                <a:lumMod val="60000"/>
                <a:lumOff val="40000"/>
              </a:schemeClr>
            </a:solidFill>
          </a:ln>
        </p:spPr>
      </p:pic>
      <p:pic>
        <p:nvPicPr>
          <p:cNvPr id="22" name="Picture 21"/>
          <p:cNvPicPr>
            <a:picLocks noChangeAspect="1"/>
          </p:cNvPicPr>
          <p:nvPr/>
        </p:nvPicPr>
        <p:blipFill>
          <a:blip r:embed="rId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rot="20602911">
            <a:off x="2846375" y="2076067"/>
            <a:ext cx="901910" cy="900660"/>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0632" y="249861"/>
            <a:ext cx="1444632" cy="2921511"/>
          </a:xfrm>
          <a:prstGeom prst="rect">
            <a:avLst/>
          </a:prstGeom>
        </p:spPr>
      </p:pic>
      <p:cxnSp>
        <p:nvCxnSpPr>
          <p:cNvPr id="28" name="Straight Arrow Connector 27"/>
          <p:cNvCxnSpPr/>
          <p:nvPr/>
        </p:nvCxnSpPr>
        <p:spPr>
          <a:xfrm flipH="1" flipV="1">
            <a:off x="1482353" y="1447800"/>
            <a:ext cx="1472735" cy="483627"/>
          </a:xfrm>
          <a:prstGeom prst="straightConnector1">
            <a:avLst/>
          </a:prstGeom>
          <a:ln w="19050">
            <a:solidFill>
              <a:schemeClr val="accent6">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82053" y="3746003"/>
            <a:ext cx="2440387" cy="3423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6" cstate="print">
            <a:clrChange>
              <a:clrFrom>
                <a:srgbClr val="000000">
                  <a:alpha val="0"/>
                </a:srgbClr>
              </a:clrFrom>
              <a:clrTo>
                <a:srgbClr val="000000">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6730161">
            <a:off x="5575845" y="2027213"/>
            <a:ext cx="810293" cy="809169"/>
          </a:xfrm>
          <a:prstGeom prst="rect">
            <a:avLst/>
          </a:prstGeom>
        </p:spPr>
      </p:pic>
      <p:sp>
        <p:nvSpPr>
          <p:cNvPr id="33" name="Rectangle 32"/>
          <p:cNvSpPr/>
          <p:nvPr/>
        </p:nvSpPr>
        <p:spPr>
          <a:xfrm>
            <a:off x="4514407" y="1159062"/>
            <a:ext cx="1372346" cy="461665"/>
          </a:xfrm>
          <a:prstGeom prst="rect">
            <a:avLst/>
          </a:prstGeom>
          <a:ln w="3175">
            <a:noFill/>
          </a:ln>
        </p:spPr>
        <p:txBody>
          <a:bodyPr wrap="square">
            <a:spAutoFit/>
          </a:bodyPr>
          <a:lstStyle/>
          <a:p>
            <a:pPr algn="ctr"/>
            <a:r>
              <a:rPr lang="en-US" sz="1200" b="1" dirty="0" err="1" smtClean="0">
                <a:ln w="3175">
                  <a:noFill/>
                </a:ln>
                <a:solidFill>
                  <a:schemeClr val="accent4">
                    <a:lumMod val="75000"/>
                  </a:schemeClr>
                </a:solidFill>
                <a:latin typeface="Times New Roman" panose="02020603050405020304" pitchFamily="18" charset="0"/>
                <a:cs typeface="Times New Roman" panose="02020603050405020304" pitchFamily="18" charset="0"/>
              </a:rPr>
              <a:t>Vị</a:t>
            </a:r>
            <a:r>
              <a:rPr lang="en-US" sz="1200" b="1" dirty="0" smtClean="0">
                <a:ln w="3175">
                  <a:noFill/>
                </a:ln>
                <a:solidFill>
                  <a:schemeClr val="accent4">
                    <a:lumMod val="75000"/>
                  </a:schemeClr>
                </a:solidFill>
                <a:latin typeface="Times New Roman" panose="02020603050405020304" pitchFamily="18" charset="0"/>
                <a:cs typeface="Times New Roman" panose="02020603050405020304" pitchFamily="18" charset="0"/>
              </a:rPr>
              <a:t> </a:t>
            </a:r>
            <a:r>
              <a:rPr lang="en-US" sz="1200" b="1" dirty="0" err="1" smtClean="0">
                <a:ln w="3175">
                  <a:noFill/>
                </a:ln>
                <a:solidFill>
                  <a:schemeClr val="accent4">
                    <a:lumMod val="75000"/>
                  </a:schemeClr>
                </a:solidFill>
                <a:latin typeface="Times New Roman" panose="02020603050405020304" pitchFamily="18" charset="0"/>
                <a:cs typeface="Times New Roman" panose="02020603050405020304" pitchFamily="18" charset="0"/>
              </a:rPr>
              <a:t>trí</a:t>
            </a:r>
            <a:r>
              <a:rPr lang="en-US" sz="1200" b="1" dirty="0" smtClean="0">
                <a:ln w="3175">
                  <a:noFill/>
                </a:ln>
                <a:solidFill>
                  <a:schemeClr val="accent4">
                    <a:lumMod val="75000"/>
                  </a:schemeClr>
                </a:solidFill>
                <a:latin typeface="Times New Roman" panose="02020603050405020304" pitchFamily="18" charset="0"/>
                <a:cs typeface="Times New Roman" panose="02020603050405020304" pitchFamily="18" charset="0"/>
              </a:rPr>
              <a:t> </a:t>
            </a:r>
            <a:r>
              <a:rPr lang="en-US" sz="1200" b="1" dirty="0" err="1" smtClean="0">
                <a:ln w="3175">
                  <a:noFill/>
                </a:ln>
                <a:solidFill>
                  <a:schemeClr val="accent4">
                    <a:lumMod val="75000"/>
                  </a:schemeClr>
                </a:solidFill>
                <a:latin typeface="Times New Roman" panose="02020603050405020304" pitchFamily="18" charset="0"/>
                <a:cs typeface="Times New Roman" panose="02020603050405020304" pitchFamily="18" charset="0"/>
              </a:rPr>
              <a:t>hiện</a:t>
            </a:r>
            <a:r>
              <a:rPr lang="en-US" sz="1200" b="1" dirty="0" smtClean="0">
                <a:ln w="3175">
                  <a:noFill/>
                </a:ln>
                <a:solidFill>
                  <a:schemeClr val="accent4">
                    <a:lumMod val="75000"/>
                  </a:schemeClr>
                </a:solidFill>
                <a:latin typeface="Times New Roman" panose="02020603050405020304" pitchFamily="18" charset="0"/>
                <a:cs typeface="Times New Roman" panose="02020603050405020304" pitchFamily="18" charset="0"/>
              </a:rPr>
              <a:t> </a:t>
            </a:r>
            <a:r>
              <a:rPr lang="en-US" sz="1200" b="1" dirty="0" err="1" smtClean="0">
                <a:ln w="3175">
                  <a:noFill/>
                </a:ln>
                <a:solidFill>
                  <a:schemeClr val="accent4">
                    <a:lumMod val="75000"/>
                  </a:schemeClr>
                </a:solidFill>
                <a:latin typeface="Times New Roman" panose="02020603050405020304" pitchFamily="18" charset="0"/>
                <a:cs typeface="Times New Roman" panose="02020603050405020304" pitchFamily="18" charset="0"/>
              </a:rPr>
              <a:t>thời</a:t>
            </a:r>
            <a:endParaRPr lang="en-US" sz="1200" b="1" dirty="0" smtClean="0">
              <a:ln w="3175">
                <a:noFill/>
              </a:ln>
              <a:solidFill>
                <a:schemeClr val="accent4">
                  <a:lumMod val="75000"/>
                </a:schemeClr>
              </a:solidFill>
              <a:latin typeface="Times New Roman" panose="02020603050405020304" pitchFamily="18" charset="0"/>
              <a:cs typeface="Times New Roman" panose="02020603050405020304" pitchFamily="18" charset="0"/>
            </a:endParaRPr>
          </a:p>
          <a:p>
            <a:pPr algn="ctr"/>
            <a:r>
              <a:rPr lang="en-US" sz="1200" dirty="0" smtClean="0">
                <a:ln w="3175">
                  <a:noFill/>
                </a:ln>
                <a:solidFill>
                  <a:schemeClr val="accent4">
                    <a:lumMod val="75000"/>
                  </a:schemeClr>
                </a:solidFill>
                <a:latin typeface="Times New Roman" panose="02020603050405020304" pitchFamily="18" charset="0"/>
                <a:cs typeface="Times New Roman" panose="02020603050405020304" pitchFamily="18" charset="0"/>
              </a:rPr>
              <a:t>(</a:t>
            </a:r>
            <a:r>
              <a:rPr lang="en-US" sz="1200" dirty="0" err="1" smtClean="0">
                <a:ln w="3175">
                  <a:noFill/>
                </a:ln>
                <a:solidFill>
                  <a:schemeClr val="accent4">
                    <a:lumMod val="75000"/>
                  </a:schemeClr>
                </a:solidFill>
                <a:latin typeface="Times New Roman" panose="02020603050405020304" pitchFamily="18" charset="0"/>
                <a:cs typeface="Times New Roman" panose="02020603050405020304" pitchFamily="18" charset="0"/>
              </a:rPr>
              <a:t>cho</a:t>
            </a:r>
            <a:r>
              <a:rPr lang="en-US" sz="1200" dirty="0" smtClean="0">
                <a:ln w="3175">
                  <a:noFill/>
                </a:ln>
                <a:solidFill>
                  <a:schemeClr val="accent4">
                    <a:lumMod val="75000"/>
                  </a:schemeClr>
                </a:solidFill>
                <a:latin typeface="Times New Roman" panose="02020603050405020304" pitchFamily="18" charset="0"/>
                <a:cs typeface="Times New Roman" panose="02020603050405020304" pitchFamily="18" charset="0"/>
              </a:rPr>
              <a:t> Di </a:t>
            </a:r>
            <a:r>
              <a:rPr lang="en-US" sz="1200" dirty="0" err="1" smtClean="0">
                <a:ln w="3175">
                  <a:noFill/>
                </a:ln>
                <a:solidFill>
                  <a:schemeClr val="accent4">
                    <a:lumMod val="75000"/>
                  </a:schemeClr>
                </a:solidFill>
                <a:latin typeface="Times New Roman" panose="02020603050405020304" pitchFamily="18" charset="0"/>
                <a:cs typeface="Times New Roman" panose="02020603050405020304" pitchFamily="18" charset="0"/>
              </a:rPr>
              <a:t>động</a:t>
            </a:r>
            <a:r>
              <a:rPr lang="en-US" sz="1200" dirty="0" smtClean="0">
                <a:ln w="3175">
                  <a:noFill/>
                </a:ln>
                <a:solidFill>
                  <a:schemeClr val="accent4">
                    <a:lumMod val="75000"/>
                  </a:schemeClr>
                </a:solidFill>
                <a:latin typeface="Times New Roman" panose="02020603050405020304" pitchFamily="18" charset="0"/>
                <a:cs typeface="Times New Roman" panose="02020603050405020304" pitchFamily="18" charset="0"/>
              </a:rPr>
              <a:t>)</a:t>
            </a:r>
            <a:endParaRPr lang="en-US" sz="1200" dirty="0">
              <a:ln w="3175">
                <a:noFill/>
              </a:ln>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6635671" y="2092678"/>
            <a:ext cx="379628" cy="2802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pic>
        <p:nvPicPr>
          <p:cNvPr id="43" name="Picture 42"/>
          <p:cNvPicPr>
            <a:picLocks noChangeAspect="1"/>
          </p:cNvPicPr>
          <p:nvPr/>
        </p:nvPicPr>
        <p:blipFill>
          <a:blip r:embed="rId6" cstate="print">
            <a:clrChange>
              <a:clrFrom>
                <a:srgbClr val="000000">
                  <a:alpha val="0"/>
                </a:srgbClr>
              </a:clrFrom>
              <a:clrTo>
                <a:srgbClr val="000000">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3184601" y="3819880"/>
            <a:ext cx="797212" cy="796106"/>
          </a:xfrm>
          <a:prstGeom prst="rect">
            <a:avLst/>
          </a:prstGeom>
        </p:spPr>
      </p:pic>
      <p:sp>
        <p:nvSpPr>
          <p:cNvPr id="45" name="Rectangle 44"/>
          <p:cNvSpPr/>
          <p:nvPr/>
        </p:nvSpPr>
        <p:spPr>
          <a:xfrm>
            <a:off x="702197" y="3032873"/>
            <a:ext cx="997389" cy="276999"/>
          </a:xfrm>
          <a:prstGeom prst="rect">
            <a:avLst/>
          </a:prstGeom>
          <a:ln w="3175">
            <a:noFill/>
          </a:ln>
        </p:spPr>
        <p:txBody>
          <a:bodyPr wrap="none">
            <a:spAutoFit/>
          </a:bodyPr>
          <a:lstStyle/>
          <a:p>
            <a:pPr algn="ctr"/>
            <a:r>
              <a:rPr lang="en-US" sz="1200" b="1" dirty="0" smtClean="0">
                <a:ln w="3175">
                  <a:noFill/>
                </a:ln>
                <a:solidFill>
                  <a:schemeClr val="accent3">
                    <a:lumMod val="75000"/>
                  </a:schemeClr>
                </a:solidFill>
                <a:latin typeface="Times New Roman" panose="02020603050405020304" pitchFamily="18" charset="0"/>
                <a:cs typeface="Times New Roman" panose="02020603050405020304" pitchFamily="18" charset="0"/>
              </a:rPr>
              <a:t>Theo </a:t>
            </a:r>
            <a:r>
              <a:rPr lang="en-US" sz="1200" b="1" dirty="0" err="1" smtClean="0">
                <a:ln w="3175">
                  <a:noFill/>
                </a:ln>
                <a:solidFill>
                  <a:schemeClr val="accent3">
                    <a:lumMod val="75000"/>
                  </a:schemeClr>
                </a:solidFill>
                <a:latin typeface="Times New Roman" panose="02020603050405020304" pitchFamily="18" charset="0"/>
                <a:cs typeface="Times New Roman" panose="02020603050405020304" pitchFamily="18" charset="0"/>
              </a:rPr>
              <a:t>địa</a:t>
            </a:r>
            <a:r>
              <a:rPr lang="en-US" sz="1200" b="1" dirty="0" smtClean="0">
                <a:ln w="3175">
                  <a:noFill/>
                </a:ln>
                <a:solidFill>
                  <a:schemeClr val="accent3">
                    <a:lumMod val="75000"/>
                  </a:schemeClr>
                </a:solidFill>
                <a:latin typeface="Times New Roman" panose="02020603050405020304" pitchFamily="18" charset="0"/>
                <a:cs typeface="Times New Roman" panose="02020603050405020304" pitchFamily="18" charset="0"/>
              </a:rPr>
              <a:t> </a:t>
            </a:r>
            <a:r>
              <a:rPr lang="en-US" sz="1200" b="1" dirty="0" err="1" smtClean="0">
                <a:ln w="3175">
                  <a:noFill/>
                </a:ln>
                <a:solidFill>
                  <a:schemeClr val="accent3">
                    <a:lumMod val="75000"/>
                  </a:schemeClr>
                </a:solidFill>
                <a:latin typeface="Times New Roman" panose="02020603050405020304" pitchFamily="18" charset="0"/>
                <a:cs typeface="Times New Roman" panose="02020603050405020304" pitchFamily="18" charset="0"/>
              </a:rPr>
              <a:t>chỉ</a:t>
            </a:r>
            <a:endParaRPr lang="en-US" sz="1200" b="1" dirty="0">
              <a:ln w="3175">
                <a:noFill/>
              </a:ln>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52" name="Oval 51"/>
          <p:cNvSpPr/>
          <p:nvPr/>
        </p:nvSpPr>
        <p:spPr>
          <a:xfrm>
            <a:off x="5702566" y="3180882"/>
            <a:ext cx="292608" cy="292389"/>
          </a:xfrm>
          <a:prstGeom prst="ellipse">
            <a:avLst/>
          </a:prstGeom>
          <a:solidFill>
            <a:srgbClr val="FFFF00"/>
          </a:solidFill>
          <a:ln w="19050">
            <a:solidFill>
              <a:srgbClr val="FF000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solidFill>
                  <a:srgbClr val="FF0000"/>
                </a:solidFill>
              </a:rPr>
              <a:t>3</a:t>
            </a:r>
            <a:endParaRPr lang="en-US" sz="1400" b="1" dirty="0">
              <a:solidFill>
                <a:srgbClr val="FF0000"/>
              </a:solidFill>
            </a:endParaRPr>
          </a:p>
        </p:txBody>
      </p:sp>
      <p:sp>
        <p:nvSpPr>
          <p:cNvPr id="53" name="Oval 52"/>
          <p:cNvSpPr/>
          <p:nvPr/>
        </p:nvSpPr>
        <p:spPr>
          <a:xfrm>
            <a:off x="5164036" y="2187574"/>
            <a:ext cx="292608" cy="292389"/>
          </a:xfrm>
          <a:prstGeom prst="ellipse">
            <a:avLst/>
          </a:prstGeom>
          <a:solidFill>
            <a:srgbClr val="FFFF00"/>
          </a:solidFill>
          <a:ln w="19050">
            <a:solidFill>
              <a:srgbClr val="FF000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solidFill>
                  <a:srgbClr val="FF0000"/>
                </a:solidFill>
              </a:rPr>
              <a:t>2</a:t>
            </a:r>
            <a:endParaRPr lang="en-US" sz="1400" b="1" dirty="0">
              <a:solidFill>
                <a:srgbClr val="FF0000"/>
              </a:solidFill>
            </a:endParaRPr>
          </a:p>
        </p:txBody>
      </p:sp>
      <p:sp>
        <p:nvSpPr>
          <p:cNvPr id="55" name="Oval 54"/>
          <p:cNvSpPr/>
          <p:nvPr/>
        </p:nvSpPr>
        <p:spPr>
          <a:xfrm>
            <a:off x="3791987" y="2372946"/>
            <a:ext cx="292608" cy="292389"/>
          </a:xfrm>
          <a:prstGeom prst="ellipse">
            <a:avLst/>
          </a:prstGeom>
          <a:solidFill>
            <a:srgbClr val="FFFF00"/>
          </a:solidFill>
          <a:ln w="19050">
            <a:solidFill>
              <a:srgbClr val="FF000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srgbClr val="FF0000"/>
                </a:solidFill>
              </a:rPr>
              <a:t>1</a:t>
            </a:r>
          </a:p>
        </p:txBody>
      </p:sp>
      <p:sp>
        <p:nvSpPr>
          <p:cNvPr id="36" name="Oval 35"/>
          <p:cNvSpPr/>
          <p:nvPr/>
        </p:nvSpPr>
        <p:spPr>
          <a:xfrm>
            <a:off x="3996719" y="2432432"/>
            <a:ext cx="1600200" cy="159192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996719" y="2432008"/>
            <a:ext cx="1600200" cy="1591921"/>
          </a:xfrm>
          <a:prstGeom prst="ellipse">
            <a:avLst/>
          </a:prstGeom>
          <a:solidFill>
            <a:schemeClr val="accent6">
              <a:lumMod val="60000"/>
              <a:lumOff val="40000"/>
            </a:scheme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6803" y="2710820"/>
            <a:ext cx="1091030" cy="1069014"/>
          </a:xfrm>
          <a:prstGeom prst="rect">
            <a:avLst/>
          </a:prstGeom>
          <a:scene3d>
            <a:camera prst="orthographicFront"/>
            <a:lightRig rig="threePt" dir="t"/>
          </a:scene3d>
          <a:sp3d>
            <a:bevelT prst="angle"/>
          </a:sp3d>
        </p:spPr>
      </p:pic>
      <p:pic>
        <p:nvPicPr>
          <p:cNvPr id="40" name="Picture 39"/>
          <p:cNvPicPr>
            <a:picLocks noChangeAspect="1"/>
          </p:cNvPicPr>
          <p:nvPr/>
        </p:nvPicPr>
        <p:blipFill>
          <a:blip r:embed="rId6" cstate="print">
            <a:clrChange>
              <a:clrFrom>
                <a:srgbClr val="000000">
                  <a:alpha val="0"/>
                </a:srgbClr>
              </a:clrFrom>
              <a:clrTo>
                <a:srgbClr val="000000">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2180549">
            <a:off x="4320819" y="4101277"/>
            <a:ext cx="891009" cy="889773"/>
          </a:xfrm>
          <a:prstGeom prst="rect">
            <a:avLst/>
          </a:prstGeom>
        </p:spPr>
      </p:pic>
      <p:sp>
        <p:nvSpPr>
          <p:cNvPr id="42" name="Rectangle 41"/>
          <p:cNvSpPr/>
          <p:nvPr/>
        </p:nvSpPr>
        <p:spPr>
          <a:xfrm>
            <a:off x="5139459" y="4762765"/>
            <a:ext cx="962123" cy="276999"/>
          </a:xfrm>
          <a:prstGeom prst="rect">
            <a:avLst/>
          </a:prstGeom>
          <a:ln w="3175">
            <a:noFill/>
          </a:ln>
        </p:spPr>
        <p:txBody>
          <a:bodyPr wrap="none">
            <a:spAutoFit/>
          </a:bodyPr>
          <a:lstStyle/>
          <a:p>
            <a:pPr algn="ctr"/>
            <a:r>
              <a:rPr lang="en-US" sz="1200" b="1" dirty="0" smtClean="0">
                <a:ln w="3175">
                  <a:noFill/>
                </a:ln>
                <a:solidFill>
                  <a:schemeClr val="accent6">
                    <a:lumMod val="75000"/>
                  </a:schemeClr>
                </a:solidFill>
                <a:latin typeface="Times New Roman" panose="02020603050405020304" pitchFamily="18" charset="0"/>
                <a:cs typeface="Times New Roman" panose="02020603050405020304" pitchFamily="18" charset="0"/>
              </a:rPr>
              <a:t>Theo </a:t>
            </a:r>
            <a:r>
              <a:rPr lang="en-US" sz="1200" b="1" dirty="0" err="1" smtClean="0">
                <a:ln w="3175">
                  <a:noFill/>
                </a:ln>
                <a:solidFill>
                  <a:schemeClr val="accent6">
                    <a:lumMod val="75000"/>
                  </a:schemeClr>
                </a:solidFill>
                <a:latin typeface="Times New Roman" panose="02020603050405020304" pitchFamily="18" charset="0"/>
                <a:cs typeface="Times New Roman" panose="02020603050405020304" pitchFamily="18" charset="0"/>
              </a:rPr>
              <a:t>tọa</a:t>
            </a:r>
            <a:r>
              <a:rPr lang="en-US" sz="1200" b="1" dirty="0" smtClean="0">
                <a:ln w="3175">
                  <a:noFill/>
                </a:ln>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smtClean="0">
                <a:ln w="3175">
                  <a:noFill/>
                </a:ln>
                <a:solidFill>
                  <a:schemeClr val="accent6">
                    <a:lumMod val="75000"/>
                  </a:schemeClr>
                </a:solidFill>
                <a:latin typeface="Times New Roman" panose="02020603050405020304" pitchFamily="18" charset="0"/>
                <a:cs typeface="Times New Roman" panose="02020603050405020304" pitchFamily="18" charset="0"/>
              </a:rPr>
              <a:t>độ</a:t>
            </a:r>
            <a:endParaRPr lang="en-US" sz="1200" b="1" dirty="0">
              <a:ln w="3175">
                <a:noFill/>
              </a:ln>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4" name="Oval 43"/>
          <p:cNvSpPr/>
          <p:nvPr/>
        </p:nvSpPr>
        <p:spPr>
          <a:xfrm>
            <a:off x="5057632" y="4039919"/>
            <a:ext cx="292608" cy="292389"/>
          </a:xfrm>
          <a:prstGeom prst="ellipse">
            <a:avLst/>
          </a:prstGeom>
          <a:solidFill>
            <a:srgbClr val="FFFF00"/>
          </a:solidFill>
          <a:ln w="19050">
            <a:solidFill>
              <a:srgbClr val="FF000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solidFill>
                  <a:srgbClr val="FF0000"/>
                </a:solidFill>
              </a:rPr>
              <a:t>4</a:t>
            </a:r>
            <a:endParaRPr lang="en-US" sz="1400" b="1" dirty="0">
              <a:solidFill>
                <a:srgbClr val="FF0000"/>
              </a:solidFill>
            </a:endParaRPr>
          </a:p>
        </p:txBody>
      </p:sp>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70011" y="5070720"/>
            <a:ext cx="1383426" cy="1702140"/>
          </a:xfrm>
          <a:prstGeom prst="rect">
            <a:avLst/>
          </a:prstGeom>
          <a:ln w="19050">
            <a:solidFill>
              <a:schemeClr val="accent4">
                <a:lumMod val="60000"/>
                <a:lumOff val="40000"/>
              </a:schemeClr>
            </a:solidFill>
          </a:ln>
        </p:spPr>
      </p:pic>
      <p:pic>
        <p:nvPicPr>
          <p:cNvPr id="35" name="Picture 34"/>
          <p:cNvPicPr>
            <a:picLocks noChangeAspect="1"/>
          </p:cNvPicPr>
          <p:nvPr/>
        </p:nvPicPr>
        <p:blipFill>
          <a:blip r:embed="rId6" cstate="print">
            <a:clrChange>
              <a:clrFrom>
                <a:srgbClr val="000000">
                  <a:alpha val="0"/>
                </a:srgbClr>
              </a:clrFrom>
              <a:clrTo>
                <a:srgbClr val="000000">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9537422">
            <a:off x="5583471" y="3472969"/>
            <a:ext cx="891009" cy="889773"/>
          </a:xfrm>
          <a:prstGeom prst="rect">
            <a:avLst/>
          </a:prstGeom>
        </p:spPr>
      </p:pic>
      <p:sp>
        <p:nvSpPr>
          <p:cNvPr id="46" name="Oval 45"/>
          <p:cNvSpPr/>
          <p:nvPr/>
        </p:nvSpPr>
        <p:spPr>
          <a:xfrm>
            <a:off x="3741476" y="3526938"/>
            <a:ext cx="292608" cy="292389"/>
          </a:xfrm>
          <a:prstGeom prst="ellipse">
            <a:avLst/>
          </a:prstGeom>
          <a:solidFill>
            <a:srgbClr val="FFFF00"/>
          </a:solidFill>
          <a:ln w="19050">
            <a:solidFill>
              <a:srgbClr val="FF0000"/>
            </a:solidFill>
          </a:ln>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solidFill>
                  <a:srgbClr val="FF0000"/>
                </a:solidFill>
              </a:rPr>
              <a:t>5</a:t>
            </a:r>
            <a:endParaRPr lang="en-US" sz="1400" b="1" dirty="0">
              <a:solidFill>
                <a:srgbClr val="FF0000"/>
              </a:solidFill>
            </a:endParaRPr>
          </a:p>
        </p:txBody>
      </p:sp>
      <p:pic>
        <p:nvPicPr>
          <p:cNvPr id="47" name="Picture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04515" y="4342568"/>
            <a:ext cx="2289554" cy="1394390"/>
          </a:xfrm>
          <a:prstGeom prst="rect">
            <a:avLst/>
          </a:prstGeom>
          <a:ln w="19050">
            <a:solidFill>
              <a:schemeClr val="accent4">
                <a:lumMod val="60000"/>
                <a:lumOff val="40000"/>
              </a:schemeClr>
            </a:solidFill>
          </a:ln>
        </p:spPr>
      </p:pic>
      <p:sp>
        <p:nvSpPr>
          <p:cNvPr id="48" name="Rectangle 47"/>
          <p:cNvSpPr/>
          <p:nvPr/>
        </p:nvSpPr>
        <p:spPr>
          <a:xfrm>
            <a:off x="6668548" y="3940934"/>
            <a:ext cx="1047082" cy="276999"/>
          </a:xfrm>
          <a:prstGeom prst="rect">
            <a:avLst/>
          </a:prstGeom>
          <a:ln w="3175">
            <a:noFill/>
          </a:ln>
        </p:spPr>
        <p:txBody>
          <a:bodyPr wrap="none">
            <a:spAutoFit/>
          </a:bodyPr>
          <a:lstStyle/>
          <a:p>
            <a:pPr algn="ctr"/>
            <a:r>
              <a:rPr lang="en-US" sz="1200" b="1" dirty="0" smtClean="0">
                <a:ln w="3175">
                  <a:noFill/>
                </a:ln>
                <a:solidFill>
                  <a:schemeClr val="accent6">
                    <a:lumMod val="75000"/>
                  </a:schemeClr>
                </a:solidFill>
                <a:latin typeface="Times New Roman" panose="02020603050405020304" pitchFamily="18" charset="0"/>
                <a:cs typeface="Times New Roman" panose="02020603050405020304" pitchFamily="18" charset="0"/>
              </a:rPr>
              <a:t>Theo </a:t>
            </a:r>
            <a:r>
              <a:rPr lang="en-US" sz="1200" b="1" dirty="0" err="1" smtClean="0">
                <a:ln w="3175">
                  <a:noFill/>
                </a:ln>
                <a:solidFill>
                  <a:schemeClr val="accent6">
                    <a:lumMod val="75000"/>
                  </a:schemeClr>
                </a:solidFill>
                <a:latin typeface="Times New Roman" panose="02020603050405020304" pitchFamily="18" charset="0"/>
                <a:cs typeface="Times New Roman" panose="02020603050405020304" pitchFamily="18" charset="0"/>
              </a:rPr>
              <a:t>địa</a:t>
            </a:r>
            <a:r>
              <a:rPr lang="en-US" sz="1200" b="1" dirty="0" smtClean="0">
                <a:ln w="3175">
                  <a:noFill/>
                </a:ln>
                <a:solidFill>
                  <a:schemeClr val="accent6">
                    <a:lumMod val="75000"/>
                  </a:schemeClr>
                </a:solidFill>
                <a:latin typeface="Times New Roman" panose="02020603050405020304" pitchFamily="18" charset="0"/>
                <a:cs typeface="Times New Roman" panose="02020603050405020304" pitchFamily="18" charset="0"/>
              </a:rPr>
              <a:t> </a:t>
            </a:r>
            <a:r>
              <a:rPr lang="en-US" sz="1200" b="1" dirty="0" err="1" smtClean="0">
                <a:ln w="3175">
                  <a:noFill/>
                </a:ln>
                <a:solidFill>
                  <a:schemeClr val="accent6">
                    <a:lumMod val="75000"/>
                  </a:schemeClr>
                </a:solidFill>
                <a:latin typeface="Times New Roman" panose="02020603050405020304" pitchFamily="18" charset="0"/>
                <a:cs typeface="Times New Roman" panose="02020603050405020304" pitchFamily="18" charset="0"/>
              </a:rPr>
              <a:t>bàn</a:t>
            </a:r>
            <a:endParaRPr lang="en-US" sz="1200" b="1" dirty="0">
              <a:ln w="3175">
                <a:noFill/>
              </a:ln>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729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290538"/>
            <a:ext cx="2039444" cy="1110077"/>
          </a:xfrm>
          <a:prstGeom prst="rect">
            <a:avLst/>
          </a:prstGeom>
          <a:solidFill>
            <a:srgbClr val="C00000"/>
          </a:solidFill>
          <a:ln>
            <a:solidFill>
              <a:schemeClr val="accent4">
                <a:lumMod val="40000"/>
                <a:lumOff val="60000"/>
              </a:schemeClr>
            </a:solidFill>
          </a:ln>
        </p:spPr>
      </p:pic>
      <p:sp>
        <p:nvSpPr>
          <p:cNvPr id="13" name="Rectangle 12"/>
          <p:cNvSpPr/>
          <p:nvPr/>
        </p:nvSpPr>
        <p:spPr>
          <a:xfrm>
            <a:off x="7289861" y="3629237"/>
            <a:ext cx="1290738" cy="246221"/>
          </a:xfrm>
          <a:prstGeom prst="rect">
            <a:avLst/>
          </a:prstGeom>
          <a:noFill/>
          <a:ln>
            <a:noFill/>
          </a:ln>
        </p:spPr>
        <p:txBody>
          <a:bodyPr wrap="none">
            <a:spAutoFit/>
          </a:bodyPr>
          <a:lstStyle/>
          <a:p>
            <a:r>
              <a:rPr lang="en-US" sz="1000" i="1" dirty="0" smtClean="0">
                <a:solidFill>
                  <a:srgbClr val="0070C0"/>
                </a:solidFill>
                <a:latin typeface="Arial" pitchFamily="34" charset="0"/>
                <a:cs typeface="Arial" pitchFamily="34" charset="0"/>
              </a:rPr>
              <a:t>(</a:t>
            </a:r>
            <a:r>
              <a:rPr lang="en-US" sz="1000" i="1" dirty="0" err="1" smtClean="0">
                <a:solidFill>
                  <a:srgbClr val="0070C0"/>
                </a:solidFill>
                <a:latin typeface="Arial" pitchFamily="34" charset="0"/>
                <a:cs typeface="Arial" pitchFamily="34" charset="0"/>
              </a:rPr>
              <a:t>Giao</a:t>
            </a:r>
            <a:r>
              <a:rPr lang="en-US" sz="1000" i="1" dirty="0" smtClean="0">
                <a:solidFill>
                  <a:srgbClr val="0070C0"/>
                </a:solidFill>
                <a:latin typeface="Arial" pitchFamily="34" charset="0"/>
                <a:cs typeface="Arial" pitchFamily="34" charset="0"/>
              </a:rPr>
              <a:t> </a:t>
            </a:r>
            <a:r>
              <a:rPr lang="en-US" sz="1000" i="1" dirty="0" err="1" smtClean="0">
                <a:solidFill>
                  <a:srgbClr val="0070C0"/>
                </a:solidFill>
                <a:latin typeface="Arial" pitchFamily="34" charset="0"/>
                <a:cs typeface="Arial" pitchFamily="34" charset="0"/>
              </a:rPr>
              <a:t>diện</a:t>
            </a:r>
            <a:r>
              <a:rPr lang="en-US" sz="1000" i="1" dirty="0" smtClean="0">
                <a:solidFill>
                  <a:srgbClr val="0070C0"/>
                </a:solidFill>
                <a:latin typeface="Arial" pitchFamily="34" charset="0"/>
                <a:cs typeface="Arial" pitchFamily="34" charset="0"/>
              </a:rPr>
              <a:t> Di </a:t>
            </a:r>
            <a:r>
              <a:rPr lang="en-US" sz="1000" i="1" dirty="0" err="1" smtClean="0">
                <a:solidFill>
                  <a:srgbClr val="0070C0"/>
                </a:solidFill>
                <a:latin typeface="Arial" pitchFamily="34" charset="0"/>
                <a:cs typeface="Arial" pitchFamily="34" charset="0"/>
              </a:rPr>
              <a:t>động</a:t>
            </a:r>
            <a:r>
              <a:rPr lang="en-US" sz="1000" i="1" dirty="0" smtClean="0">
                <a:solidFill>
                  <a:srgbClr val="0070C0"/>
                </a:solidFill>
                <a:latin typeface="Arial" pitchFamily="34" charset="0"/>
                <a:cs typeface="Arial" pitchFamily="34" charset="0"/>
              </a:rPr>
              <a:t>)</a:t>
            </a:r>
            <a:endParaRPr lang="en-US" sz="1000" i="1" dirty="0">
              <a:solidFill>
                <a:srgbClr val="0070C0"/>
              </a:solidFill>
              <a:latin typeface="Arial" pitchFamily="34" charset="0"/>
              <a:cs typeface="Arial" pitchFamily="34" charset="0"/>
            </a:endParaRPr>
          </a:p>
        </p:txBody>
      </p:sp>
      <p:cxnSp>
        <p:nvCxnSpPr>
          <p:cNvPr id="19" name="Straight Connector 18"/>
          <p:cNvCxnSpPr/>
          <p:nvPr/>
        </p:nvCxnSpPr>
        <p:spPr>
          <a:xfrm flipV="1">
            <a:off x="752438" y="4656292"/>
            <a:ext cx="9910" cy="546194"/>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356363" y="4275522"/>
            <a:ext cx="1416020" cy="261610"/>
          </a:xfrm>
          <a:prstGeom prst="rect">
            <a:avLst/>
          </a:prstGeom>
        </p:spPr>
        <p:txBody>
          <a:bodyPr wrap="square">
            <a:spAutoFit/>
          </a:bodyPr>
          <a:lstStyle/>
          <a:p>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Vị</a:t>
            </a:r>
            <a:r>
              <a:rPr lang="en-US" sz="11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trí</a:t>
            </a:r>
            <a:r>
              <a:rPr lang="en-US" sz="11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điểm</a:t>
            </a:r>
            <a:r>
              <a:rPr lang="en-US" sz="1100" b="1" dirty="0">
                <a:solidFill>
                  <a:schemeClr val="accent5">
                    <a:lumMod val="75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tra</a:t>
            </a:r>
            <a:r>
              <a:rPr lang="en-US" sz="11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cứu</a:t>
            </a:r>
            <a:endParaRPr lang="en-US" sz="11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929013" y="4648120"/>
            <a:ext cx="1543944" cy="261610"/>
          </a:xfrm>
          <a:prstGeom prst="rect">
            <a:avLst/>
          </a:prstGeom>
        </p:spPr>
        <p:txBody>
          <a:bodyPr wrap="square">
            <a:spAutoFit/>
          </a:bodyPr>
          <a:lstStyle/>
          <a:p>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Thông</a:t>
            </a:r>
            <a:r>
              <a:rPr lang="en-US" sz="1100" b="1" dirty="0" smtClean="0">
                <a:solidFill>
                  <a:schemeClr val="accent5">
                    <a:lumMod val="75000"/>
                  </a:schemeClr>
                </a:solidFill>
                <a:latin typeface="Times New Roman" panose="02020603050405020304" pitchFamily="18" charset="0"/>
                <a:cs typeface="Times New Roman" panose="02020603050405020304" pitchFamily="18" charset="0"/>
              </a:rPr>
              <a:t> tin </a:t>
            </a:r>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đồ</a:t>
            </a:r>
            <a:r>
              <a:rPr lang="en-US" sz="11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án</a:t>
            </a:r>
            <a:endParaRPr lang="en-US" sz="11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6" name="Title 1"/>
          <p:cNvSpPr>
            <a:spLocks noGrp="1"/>
          </p:cNvSpPr>
          <p:nvPr>
            <p:ph type="title"/>
          </p:nvPr>
        </p:nvSpPr>
        <p:spPr>
          <a:xfrm>
            <a:off x="-381000" y="381000"/>
            <a:ext cx="3733800" cy="255259"/>
          </a:xfrm>
        </p:spPr>
        <p:txBody>
          <a:bodyPr>
            <a:noAutofit/>
          </a:bodyPr>
          <a:lstStyle/>
          <a:p>
            <a:r>
              <a:rPr lang="en-US" sz="2200" b="1" dirty="0" smtClean="0">
                <a:solidFill>
                  <a:srgbClr val="FF0000"/>
                </a:solidFill>
                <a:latin typeface="Times New Roman" panose="02020603050405020304" pitchFamily="18" charset="0"/>
                <a:cs typeface="Times New Roman" panose="02020603050405020304" pitchFamily="18" charset="0"/>
              </a:rPr>
              <a:t>3. </a:t>
            </a:r>
            <a:r>
              <a:rPr lang="en-US" sz="2200" b="1" dirty="0" err="1" smtClean="0">
                <a:solidFill>
                  <a:srgbClr val="FF0000"/>
                </a:solidFill>
                <a:latin typeface="Times New Roman" panose="02020603050405020304" pitchFamily="18" charset="0"/>
                <a:cs typeface="Times New Roman" panose="02020603050405020304" pitchFamily="18" charset="0"/>
              </a:rPr>
              <a:t>Kết</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quả</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tra</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cứu</a:t>
            </a:r>
            <a:endParaRPr lang="en-US" sz="2200" b="1" dirty="0">
              <a:solidFill>
                <a:srgbClr val="FF0000"/>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9563" y="181973"/>
            <a:ext cx="1669619" cy="3372856"/>
          </a:xfrm>
          <a:prstGeom prst="rect">
            <a:avLst/>
          </a:prstGeom>
        </p:spPr>
      </p:pic>
      <p:sp>
        <p:nvSpPr>
          <p:cNvPr id="49" name="Rectangle 48"/>
          <p:cNvSpPr/>
          <p:nvPr/>
        </p:nvSpPr>
        <p:spPr>
          <a:xfrm>
            <a:off x="7289861" y="2068923"/>
            <a:ext cx="1565961" cy="10262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5584" y="3039712"/>
            <a:ext cx="4214815" cy="3674209"/>
          </a:xfrm>
          <a:prstGeom prst="rect">
            <a:avLst/>
          </a:prstGeom>
        </p:spPr>
      </p:pic>
      <p:sp>
        <p:nvSpPr>
          <p:cNvPr id="51" name="Rectangle 50"/>
          <p:cNvSpPr/>
          <p:nvPr/>
        </p:nvSpPr>
        <p:spPr>
          <a:xfrm>
            <a:off x="2971799" y="3355453"/>
            <a:ext cx="1219201" cy="7932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H="1">
            <a:off x="728522" y="4656292"/>
            <a:ext cx="2243278" cy="0"/>
          </a:xfrm>
          <a:prstGeom prst="line">
            <a:avLst/>
          </a:prstGeom>
          <a:ln w="19050">
            <a:solidFill>
              <a:schemeClr val="accent6">
                <a:lumMod val="75000"/>
              </a:schemeClr>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469189" y="4244471"/>
            <a:ext cx="3490649" cy="0"/>
          </a:xfrm>
          <a:prstGeom prst="line">
            <a:avLst/>
          </a:prstGeom>
          <a:ln w="1905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262594" y="1985181"/>
            <a:ext cx="1966044" cy="624194"/>
          </a:xfrm>
          <a:prstGeom prst="straightConnector1">
            <a:avLst/>
          </a:prstGeom>
          <a:ln w="1905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5" idx="2"/>
            <a:endCxn id="51" idx="0"/>
          </p:cNvCxnSpPr>
          <p:nvPr/>
        </p:nvCxnSpPr>
        <p:spPr>
          <a:xfrm flipH="1">
            <a:off x="3581400" y="1966221"/>
            <a:ext cx="1681194" cy="1389232"/>
          </a:xfrm>
          <a:prstGeom prst="straightConnector1">
            <a:avLst/>
          </a:prstGeom>
          <a:ln w="19050">
            <a:solidFill>
              <a:schemeClr val="accent6">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4709405" y="2332442"/>
            <a:ext cx="1762762" cy="430887"/>
          </a:xfrm>
          <a:prstGeom prst="rect">
            <a:avLst/>
          </a:prstGeom>
        </p:spPr>
        <p:txBody>
          <a:bodyPr wrap="square">
            <a:spAutoFit/>
          </a:bodyPr>
          <a:lstStyle/>
          <a:p>
            <a:pPr algn="ctr"/>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Thông</a:t>
            </a:r>
            <a:r>
              <a:rPr lang="en-US" sz="1100" b="1" dirty="0" smtClean="0">
                <a:solidFill>
                  <a:schemeClr val="accent5">
                    <a:lumMod val="75000"/>
                  </a:schemeClr>
                </a:solidFill>
                <a:latin typeface="Times New Roman" panose="02020603050405020304" pitchFamily="18" charset="0"/>
                <a:cs typeface="Times New Roman" panose="02020603050405020304" pitchFamily="18" charset="0"/>
              </a:rPr>
              <a:t> tin </a:t>
            </a:r>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quy</a:t>
            </a:r>
            <a:r>
              <a:rPr lang="en-US" sz="11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hoạch</a:t>
            </a:r>
            <a:r>
              <a:rPr lang="en-US" sz="1100" b="1" dirty="0" smtClean="0">
                <a:solidFill>
                  <a:schemeClr val="accent5">
                    <a:lumMod val="75000"/>
                  </a:schemeClr>
                </a:solidFill>
                <a:latin typeface="Times New Roman" panose="02020603050405020304" pitchFamily="18" charset="0"/>
                <a:cs typeface="Times New Roman" panose="02020603050405020304" pitchFamily="18" charset="0"/>
              </a:rPr>
              <a:t> </a:t>
            </a:r>
          </a:p>
          <a:p>
            <a:pPr algn="ctr"/>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thu</a:t>
            </a:r>
            <a:r>
              <a:rPr lang="en-US" sz="11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nhận</a:t>
            </a:r>
            <a:endParaRPr lang="en-US" sz="11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5673054" y="6365558"/>
            <a:ext cx="1114408" cy="246221"/>
          </a:xfrm>
          <a:prstGeom prst="rect">
            <a:avLst/>
          </a:prstGeom>
          <a:noFill/>
          <a:ln>
            <a:noFill/>
          </a:ln>
        </p:spPr>
        <p:txBody>
          <a:bodyPr wrap="none">
            <a:spAutoFit/>
          </a:bodyPr>
          <a:lstStyle/>
          <a:p>
            <a:r>
              <a:rPr lang="en-US" sz="1000" i="1" dirty="0" smtClean="0">
                <a:solidFill>
                  <a:srgbClr val="0070C0"/>
                </a:solidFill>
                <a:latin typeface="Arial" pitchFamily="34" charset="0"/>
                <a:cs typeface="Arial" pitchFamily="34" charset="0"/>
              </a:rPr>
              <a:t>(</a:t>
            </a:r>
            <a:r>
              <a:rPr lang="en-US" sz="1000" i="1" dirty="0" err="1" smtClean="0">
                <a:solidFill>
                  <a:srgbClr val="0070C0"/>
                </a:solidFill>
                <a:latin typeface="Arial" pitchFamily="34" charset="0"/>
                <a:cs typeface="Arial" pitchFamily="34" charset="0"/>
              </a:rPr>
              <a:t>Giao</a:t>
            </a:r>
            <a:r>
              <a:rPr lang="en-US" sz="1000" i="1" dirty="0" smtClean="0">
                <a:solidFill>
                  <a:srgbClr val="0070C0"/>
                </a:solidFill>
                <a:latin typeface="Arial" pitchFamily="34" charset="0"/>
                <a:cs typeface="Arial" pitchFamily="34" charset="0"/>
              </a:rPr>
              <a:t> </a:t>
            </a:r>
            <a:r>
              <a:rPr lang="en-US" sz="1000" i="1" dirty="0" err="1" smtClean="0">
                <a:solidFill>
                  <a:srgbClr val="0070C0"/>
                </a:solidFill>
                <a:latin typeface="Arial" pitchFamily="34" charset="0"/>
                <a:cs typeface="Arial" pitchFamily="34" charset="0"/>
              </a:rPr>
              <a:t>diện</a:t>
            </a:r>
            <a:r>
              <a:rPr lang="en-US" sz="1000" i="1" dirty="0" smtClean="0">
                <a:solidFill>
                  <a:srgbClr val="0070C0"/>
                </a:solidFill>
                <a:latin typeface="Arial" pitchFamily="34" charset="0"/>
                <a:cs typeface="Arial" pitchFamily="34" charset="0"/>
              </a:rPr>
              <a:t> Web)</a:t>
            </a:r>
            <a:endParaRPr lang="en-US" sz="1000" i="1" dirty="0">
              <a:solidFill>
                <a:srgbClr val="0070C0"/>
              </a:solidFill>
              <a:latin typeface="Arial" pitchFamily="34" charset="0"/>
              <a:cs typeface="Arial" pitchFamily="34" charset="0"/>
            </a:endParaRP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7606" y="473687"/>
            <a:ext cx="2309976" cy="1404558"/>
          </a:xfrm>
          <a:prstGeom prst="rect">
            <a:avLst/>
          </a:prstGeom>
          <a:solidFill>
            <a:srgbClr val="C00000"/>
          </a:solidFill>
          <a:ln>
            <a:solidFill>
              <a:schemeClr val="accent5">
                <a:lumMod val="60000"/>
                <a:lumOff val="40000"/>
              </a:schemeClr>
            </a:solidFill>
          </a:ln>
        </p:spPr>
      </p:pic>
      <p:sp>
        <p:nvSpPr>
          <p:cNvPr id="42" name="Oval 41"/>
          <p:cNvSpPr/>
          <p:nvPr/>
        </p:nvSpPr>
        <p:spPr>
          <a:xfrm>
            <a:off x="5125434" y="1868401"/>
            <a:ext cx="274320" cy="274320"/>
          </a:xfrm>
          <a:prstGeom prst="ellipse">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2</a:t>
            </a:r>
            <a:endParaRPr lang="en-US" b="1" dirty="0">
              <a:solidFill>
                <a:srgbClr val="FF0000"/>
              </a:solidFill>
            </a:endParaRPr>
          </a:p>
        </p:txBody>
      </p:sp>
      <p:sp>
        <p:nvSpPr>
          <p:cNvPr id="33" name="Oval 32"/>
          <p:cNvSpPr/>
          <p:nvPr/>
        </p:nvSpPr>
        <p:spPr>
          <a:xfrm>
            <a:off x="591362" y="4519132"/>
            <a:ext cx="274320" cy="274320"/>
          </a:xfrm>
          <a:prstGeom prst="ellipse">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3</a:t>
            </a:r>
          </a:p>
        </p:txBody>
      </p:sp>
      <p:sp>
        <p:nvSpPr>
          <p:cNvPr id="7" name="Rectangle 6"/>
          <p:cNvSpPr/>
          <p:nvPr/>
        </p:nvSpPr>
        <p:spPr>
          <a:xfrm>
            <a:off x="2975833" y="4519132"/>
            <a:ext cx="1215168" cy="3905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85800"/>
            <a:ext cx="2904694" cy="2070408"/>
          </a:xfrm>
          <a:prstGeom prst="rect">
            <a:avLst/>
          </a:prstGeom>
          <a:ln>
            <a:solidFill>
              <a:schemeClr val="accent2">
                <a:lumMod val="60000"/>
                <a:lumOff val="40000"/>
              </a:schemeClr>
            </a:solidFill>
          </a:ln>
        </p:spPr>
      </p:pic>
      <p:cxnSp>
        <p:nvCxnSpPr>
          <p:cNvPr id="28" name="Straight Connector 27"/>
          <p:cNvCxnSpPr/>
          <p:nvPr/>
        </p:nvCxnSpPr>
        <p:spPr>
          <a:xfrm>
            <a:off x="1219200" y="2763329"/>
            <a:ext cx="16913" cy="1512193"/>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219200" y="4230355"/>
            <a:ext cx="1752599" cy="28233"/>
          </a:xfrm>
          <a:prstGeom prst="line">
            <a:avLst/>
          </a:prstGeom>
          <a:ln w="19050">
            <a:solidFill>
              <a:schemeClr val="accent6">
                <a:lumMod val="75000"/>
              </a:schemeClr>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107420" y="4110129"/>
            <a:ext cx="274320" cy="274320"/>
          </a:xfrm>
          <a:prstGeom prst="ellipse">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4</a:t>
            </a:r>
            <a:endParaRPr lang="en-US" b="1" dirty="0">
              <a:solidFill>
                <a:srgbClr val="FF0000"/>
              </a:solidFill>
            </a:endParaRPr>
          </a:p>
        </p:txBody>
      </p:sp>
      <p:sp>
        <p:nvSpPr>
          <p:cNvPr id="35" name="Rectangle 34"/>
          <p:cNvSpPr/>
          <p:nvPr/>
        </p:nvSpPr>
        <p:spPr>
          <a:xfrm>
            <a:off x="1376033" y="3985679"/>
            <a:ext cx="1543944" cy="261610"/>
          </a:xfrm>
          <a:prstGeom prst="rect">
            <a:avLst/>
          </a:prstGeom>
        </p:spPr>
        <p:txBody>
          <a:bodyPr wrap="square">
            <a:spAutoFit/>
          </a:bodyPr>
          <a:lstStyle/>
          <a:p>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Xem</a:t>
            </a:r>
            <a:r>
              <a:rPr lang="en-US" sz="11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bản</a:t>
            </a:r>
            <a:r>
              <a:rPr lang="en-US" sz="11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đồ</a:t>
            </a:r>
            <a:r>
              <a:rPr lang="en-US" sz="11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1100" b="1" dirty="0" err="1" smtClean="0">
                <a:solidFill>
                  <a:schemeClr val="accent5">
                    <a:lumMod val="75000"/>
                  </a:schemeClr>
                </a:solidFill>
                <a:latin typeface="Times New Roman" panose="02020603050405020304" pitchFamily="18" charset="0"/>
                <a:cs typeface="Times New Roman" panose="02020603050405020304" pitchFamily="18" charset="0"/>
              </a:rPr>
              <a:t>giấy</a:t>
            </a:r>
            <a:endParaRPr lang="en-US" sz="11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a:off x="8575367" y="1379280"/>
            <a:ext cx="443739" cy="0"/>
          </a:xfrm>
          <a:prstGeom prst="line">
            <a:avLst/>
          </a:prstGeom>
          <a:ln w="19050">
            <a:solidFill>
              <a:schemeClr val="accent6">
                <a:lumMod val="75000"/>
              </a:schemeClr>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019107" y="1363960"/>
            <a:ext cx="16913" cy="2866395"/>
          </a:xfrm>
          <a:prstGeom prst="line">
            <a:avLst/>
          </a:prstGeom>
          <a:ln w="190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8822678" y="4011508"/>
            <a:ext cx="274320" cy="274320"/>
          </a:xfrm>
          <a:prstGeom prst="ellipse">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1</a:t>
            </a:r>
            <a:endParaRPr lang="en-US" b="1" dirty="0">
              <a:solidFill>
                <a:srgbClr val="FF0000"/>
              </a:solidFill>
            </a:endParaRPr>
          </a:p>
        </p:txBody>
      </p:sp>
    </p:spTree>
    <p:extLst>
      <p:ext uri="{BB962C8B-B14F-4D97-AF65-F5344CB8AC3E}">
        <p14:creationId xmlns:p14="http://schemas.microsoft.com/office/powerpoint/2010/main" val="217772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411162"/>
          </a:xfrm>
        </p:spPr>
        <p:txBody>
          <a:bodyPr>
            <a:noAutofit/>
          </a:bodyPr>
          <a:lstStyle/>
          <a:p>
            <a:r>
              <a:rPr lang="en-US" sz="2400" b="1" dirty="0">
                <a:solidFill>
                  <a:srgbClr val="FF0000"/>
                </a:solidFill>
                <a:latin typeface="Times New Roman" panose="02020603050405020304" pitchFamily="18" charset="0"/>
                <a:cs typeface="Times New Roman" panose="02020603050405020304" pitchFamily="18" charset="0"/>
              </a:rPr>
              <a:t>4</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Câu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hỏi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thường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gặp</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896470" y="1066800"/>
            <a:ext cx="7714130" cy="5586145"/>
          </a:xfrm>
          <a:prstGeom prst="rect">
            <a:avLst/>
          </a:prstGeom>
        </p:spPr>
        <p:txBody>
          <a:bodyPr wrap="square">
            <a:spAutoFit/>
          </a:bodyPr>
          <a:lstStyle/>
          <a:p>
            <a:pPr marL="342900" indent="-342900" algn="just">
              <a:lnSpc>
                <a:spcPct val="150000"/>
              </a:lnSpc>
              <a:buAutoNum type="arabicPeriod"/>
            </a:pPr>
            <a:r>
              <a:rPr lang="vi-VN" sz="1400" b="1" dirty="0" smtClean="0">
                <a:solidFill>
                  <a:schemeClr val="accent5">
                    <a:lumMod val="50000"/>
                  </a:schemeClr>
                </a:solidFill>
                <a:latin typeface="Times New Roman" panose="02020603050405020304" pitchFamily="18" charset="0"/>
                <a:cs typeface="Times New Roman" panose="02020603050405020304" pitchFamily="18" charset="0"/>
              </a:rPr>
              <a:t>Không </a:t>
            </a:r>
            <a:r>
              <a:rPr lang="en-US" sz="1400" b="1" dirty="0" err="1" smtClean="0">
                <a:solidFill>
                  <a:schemeClr val="accent5">
                    <a:lumMod val="50000"/>
                  </a:schemeClr>
                </a:solidFill>
                <a:latin typeface="Times New Roman" panose="02020603050405020304" pitchFamily="18" charset="0"/>
                <a:cs typeface="Times New Roman" panose="02020603050405020304" pitchFamily="18" charset="0"/>
              </a:rPr>
              <a:t>mở</a:t>
            </a:r>
            <a:r>
              <a:rPr lang="vi-VN" sz="14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vi-VN" sz="1400" b="1" dirty="0" smtClean="0">
                <a:solidFill>
                  <a:schemeClr val="accent5">
                    <a:lumMod val="50000"/>
                  </a:schemeClr>
                </a:solidFill>
                <a:latin typeface="Times New Roman" panose="02020603050405020304" pitchFamily="18" charset="0"/>
                <a:cs typeface="Times New Roman" panose="02020603050405020304" pitchFamily="18" charset="0"/>
              </a:rPr>
              <a:t>được phần mềm trên di động</a:t>
            </a:r>
            <a:r>
              <a:rPr lang="vi-VN" sz="1400" b="1"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sz="1400" b="1" dirty="0" smtClean="0">
              <a:solidFill>
                <a:schemeClr val="accent5">
                  <a:lumMod val="50000"/>
                </a:schemeClr>
              </a:solidFill>
              <a:latin typeface="Times New Roman" panose="02020603050405020304" pitchFamily="18" charset="0"/>
              <a:cs typeface="Times New Roman" panose="02020603050405020304" pitchFamily="18" charset="0"/>
            </a:endParaRPr>
          </a:p>
          <a:p>
            <a:pPr indent="-285750" algn="just">
              <a:lnSpc>
                <a:spcPct val="150000"/>
              </a:lnSpc>
              <a:buFont typeface="Arial" pitchFamily="34" charset="0"/>
              <a:buChar char="•"/>
            </a:pP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Vào</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trình</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duyệt</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Web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trên</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di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động</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mở</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đường</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a:solidFill>
                  <a:schemeClr val="accent5">
                    <a:lumMod val="50000"/>
                  </a:schemeClr>
                </a:solidFill>
                <a:latin typeface="Times New Roman" panose="02020603050405020304" pitchFamily="18" charset="0"/>
                <a:cs typeface="Times New Roman" panose="02020603050405020304" pitchFamily="18" charset="0"/>
              </a:rPr>
              <a:t>link: https://apps.govone.vn/QuyHoach/?orgcode=haiphong#map=9.33/20.8105/106.7453</a:t>
            </a:r>
            <a:endParaRPr lang="en-US" sz="1400" dirty="0" smtClean="0">
              <a:solidFill>
                <a:schemeClr val="accent5">
                  <a:lumMod val="50000"/>
                </a:schemeClr>
              </a:solidFill>
              <a:latin typeface="Times New Roman" panose="02020603050405020304" pitchFamily="18" charset="0"/>
              <a:cs typeface="Times New Roman" panose="02020603050405020304" pitchFamily="18" charset="0"/>
            </a:endParaRPr>
          </a:p>
          <a:p>
            <a:pPr indent="-285750" algn="just">
              <a:lnSpc>
                <a:spcPct val="150000"/>
              </a:lnSpc>
              <a:buFont typeface="Arial" pitchFamily="34" charset="0"/>
              <a:buChar char="•"/>
            </a:pP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Đối</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với</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hệ</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điều</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hành</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IOS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trên</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thiết</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bị</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di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động</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iphone</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khi</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không</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vào</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được</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ứng</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dụng</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xin</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vui</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lòng</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xác</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minh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theo</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các</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bước</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sau</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a:t>
            </a:r>
          </a:p>
          <a:p>
            <a:pPr algn="just">
              <a:lnSpc>
                <a:spcPct val="150000"/>
              </a:lnSpc>
            </a:pP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Chọn</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cài</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đặt</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Cài</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đặt</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chung</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Quản</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lý</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thiết</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bị</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Mobiwork</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Technology →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Xác</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thực</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tin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cậy</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Sau</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đó</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xin</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vui</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lòng</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vào</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lại</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ứng</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dụng</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a:t>
            </a:r>
          </a:p>
          <a:p>
            <a:pPr indent="-285750" algn="just">
              <a:lnSpc>
                <a:spcPct val="150000"/>
              </a:lnSpc>
              <a:buFont typeface="Arial" pitchFamily="34" charset="0"/>
              <a:buChar char="•"/>
            </a:pPr>
            <a:r>
              <a:rPr lang="vi-VN" sz="1400" dirty="0">
                <a:solidFill>
                  <a:schemeClr val="accent5">
                    <a:lumMod val="50000"/>
                  </a:schemeClr>
                </a:solidFill>
                <a:latin typeface="Times New Roman" panose="02020603050405020304" pitchFamily="18" charset="0"/>
                <a:cs typeface="Times New Roman" panose="02020603050405020304" pitchFamily="18" charset="0"/>
              </a:rPr>
              <a:t>Trường hợp không thể cài đặt, vui lòng liên hệ số hotline </a:t>
            </a:r>
            <a:r>
              <a:rPr lang="vi-VN" sz="1400" b="1" dirty="0">
                <a:solidFill>
                  <a:srgbClr val="FF0000"/>
                </a:solidFill>
                <a:latin typeface="Times New Roman" panose="02020603050405020304" pitchFamily="18" charset="0"/>
                <a:cs typeface="Times New Roman" panose="02020603050405020304" pitchFamily="18" charset="0"/>
              </a:rPr>
              <a:t>0968-280-900</a:t>
            </a:r>
            <a:r>
              <a:rPr lang="vi-VN" sz="1400" dirty="0">
                <a:solidFill>
                  <a:schemeClr val="accent5">
                    <a:lumMod val="50000"/>
                  </a:schemeClr>
                </a:solidFill>
                <a:latin typeface="Times New Roman" panose="02020603050405020304" pitchFamily="18" charset="0"/>
                <a:cs typeface="Times New Roman" panose="02020603050405020304" pitchFamily="18" charset="0"/>
              </a:rPr>
              <a:t> để đượng hỗ trợ.</a:t>
            </a:r>
          </a:p>
          <a:p>
            <a:pPr algn="just">
              <a:lnSpc>
                <a:spcPct val="150000"/>
              </a:lnSpc>
            </a:pPr>
            <a:r>
              <a:rPr lang="en-US" sz="1400" b="1" dirty="0" smtClean="0">
                <a:solidFill>
                  <a:schemeClr val="accent5">
                    <a:lumMod val="50000"/>
                  </a:schemeClr>
                </a:solidFill>
                <a:latin typeface="Times New Roman" panose="02020603050405020304" pitchFamily="18" charset="0"/>
                <a:cs typeface="Times New Roman" panose="02020603050405020304" pitchFamily="18" charset="0"/>
              </a:rPr>
              <a:t>2. </a:t>
            </a:r>
            <a:r>
              <a:rPr lang="vi-VN" sz="1400" b="1" dirty="0" smtClean="0">
                <a:solidFill>
                  <a:schemeClr val="accent5">
                    <a:lumMod val="50000"/>
                  </a:schemeClr>
                </a:solidFill>
                <a:latin typeface="Times New Roman" panose="02020603050405020304" pitchFamily="18" charset="0"/>
                <a:cs typeface="Times New Roman" panose="02020603050405020304" pitchFamily="18" charset="0"/>
              </a:rPr>
              <a:t>Tại sao nhấn định vị không cho ra vị trí hiện tại?</a:t>
            </a:r>
            <a:endParaRPr lang="en-US" sz="1400" b="1" dirty="0" smtClean="0">
              <a:solidFill>
                <a:schemeClr val="accent5">
                  <a:lumMod val="50000"/>
                </a:schemeClr>
              </a:solidFill>
              <a:latin typeface="Times New Roman" panose="02020603050405020304" pitchFamily="18" charset="0"/>
              <a:cs typeface="Times New Roman" panose="02020603050405020304" pitchFamily="18" charset="0"/>
            </a:endParaRPr>
          </a:p>
          <a:p>
            <a:pPr indent="-285750" algn="just">
              <a:lnSpc>
                <a:spcPct val="150000"/>
              </a:lnSpc>
              <a:buFont typeface="Arial" pitchFamily="34" charset="0"/>
              <a:buChar char="•"/>
            </a:pPr>
            <a:r>
              <a:rPr lang="vi-VN" sz="1400" dirty="0" smtClean="0">
                <a:solidFill>
                  <a:schemeClr val="accent5">
                    <a:lumMod val="50000"/>
                  </a:schemeClr>
                </a:solidFill>
                <a:latin typeface="Times New Roman" panose="02020603050405020304" pitchFamily="18" charset="0"/>
                <a:cs typeface="Times New Roman" panose="02020603050405020304" pitchFamily="18" charset="0"/>
              </a:rPr>
              <a:t>Trong lần khởi chạy đầu tiên, ứng dụng mở hộp thoại đề nghị quyền truy cập vị trí, người dùng cần chọn để cho phép tính năng này.</a:t>
            </a:r>
          </a:p>
          <a:p>
            <a:pPr indent="-285750" algn="just">
              <a:lnSpc>
                <a:spcPct val="150000"/>
              </a:lnSpc>
              <a:buFont typeface="Arial" pitchFamily="34" charset="0"/>
              <a:buChar char="•"/>
            </a:pPr>
            <a:r>
              <a:rPr lang="vi-VN" sz="1400" dirty="0" smtClean="0">
                <a:solidFill>
                  <a:schemeClr val="accent5">
                    <a:lumMod val="50000"/>
                  </a:schemeClr>
                </a:solidFill>
                <a:latin typeface="Times New Roman" panose="02020603050405020304" pitchFamily="18" charset="0"/>
                <a:cs typeface="Times New Roman" panose="02020603050405020304" pitchFamily="18" charset="0"/>
              </a:rPr>
              <a:t>Trong trường hợp chưa cho phép lần đầu, người dùng tắt ứng dụng, chỉnh chức năng định vị sang trạng thái lấy vị trí, sau đó khởi động lại ứng dụng để thao tác.</a:t>
            </a:r>
            <a:endParaRPr lang="en-US" sz="1400" dirty="0" smtClean="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150000"/>
              </a:lnSpc>
              <a:defRPr/>
            </a:pPr>
            <a:r>
              <a:rPr lang="en-US" sz="1400" b="1" dirty="0" smtClean="0">
                <a:solidFill>
                  <a:schemeClr val="accent5">
                    <a:lumMod val="50000"/>
                  </a:schemeClr>
                </a:solidFill>
                <a:latin typeface="Times New Roman" panose="02020603050405020304" pitchFamily="18" charset="0"/>
                <a:cs typeface="Times New Roman" panose="02020603050405020304" pitchFamily="18" charset="0"/>
              </a:rPr>
              <a:t>3.  </a:t>
            </a:r>
            <a:r>
              <a:rPr lang="en-US" sz="1400" b="1" dirty="0">
                <a:solidFill>
                  <a:schemeClr val="accent5">
                    <a:lumMod val="50000"/>
                  </a:schemeClr>
                </a:solidFill>
                <a:latin typeface="Times New Roman" panose="02020603050405020304" pitchFamily="18" charset="0"/>
                <a:cs typeface="Times New Roman" panose="02020603050405020304" pitchFamily="18" charset="0"/>
              </a:rPr>
              <a:t>T</a:t>
            </a:r>
            <a:r>
              <a:rPr lang="vi-VN" sz="1400" b="1" dirty="0">
                <a:solidFill>
                  <a:schemeClr val="accent5">
                    <a:lumMod val="50000"/>
                  </a:schemeClr>
                </a:solidFill>
                <a:latin typeface="Times New Roman" panose="02020603050405020304" pitchFamily="18" charset="0"/>
                <a:cs typeface="Times New Roman" panose="02020603050405020304" pitchFamily="18" charset="0"/>
              </a:rPr>
              <a:t>hông tin quy hoạch trên ứng dụng</a:t>
            </a:r>
            <a:r>
              <a:rPr lang="en-US" sz="1400" b="1" dirty="0">
                <a:solidFill>
                  <a:schemeClr val="accent5">
                    <a:lumMod val="50000"/>
                  </a:schemeClr>
                </a:solidFill>
                <a:latin typeface="Times New Roman" panose="02020603050405020304" pitchFamily="18" charset="0"/>
                <a:cs typeface="Times New Roman" panose="02020603050405020304" pitchFamily="18" charset="0"/>
              </a:rPr>
              <a:t> </a:t>
            </a:r>
            <a:r>
              <a:rPr lang="en-US" sz="1400" b="1" dirty="0" err="1">
                <a:solidFill>
                  <a:schemeClr val="accent5">
                    <a:lumMod val="50000"/>
                  </a:schemeClr>
                </a:solidFill>
                <a:latin typeface="Times New Roman" panose="02020603050405020304" pitchFamily="18" charset="0"/>
                <a:cs typeface="Times New Roman" panose="02020603050405020304" pitchFamily="18" charset="0"/>
              </a:rPr>
              <a:t>có</a:t>
            </a:r>
            <a:r>
              <a:rPr lang="en-US" sz="1400" b="1" dirty="0">
                <a:solidFill>
                  <a:schemeClr val="accent5">
                    <a:lumMod val="50000"/>
                  </a:schemeClr>
                </a:solidFill>
                <a:latin typeface="Times New Roman" panose="02020603050405020304" pitchFamily="18" charset="0"/>
                <a:cs typeface="Times New Roman" panose="02020603050405020304" pitchFamily="18" charset="0"/>
              </a:rPr>
              <a:t> ý </a:t>
            </a:r>
            <a:r>
              <a:rPr lang="en-US" sz="1400" b="1" dirty="0" err="1">
                <a:solidFill>
                  <a:schemeClr val="accent5">
                    <a:lumMod val="50000"/>
                  </a:schemeClr>
                </a:solidFill>
                <a:latin typeface="Times New Roman" panose="02020603050405020304" pitchFamily="18" charset="0"/>
                <a:cs typeface="Times New Roman" panose="02020603050405020304" pitchFamily="18" charset="0"/>
              </a:rPr>
              <a:t>nghĩa</a:t>
            </a:r>
            <a:r>
              <a:rPr lang="en-US" sz="1400" b="1" dirty="0">
                <a:solidFill>
                  <a:schemeClr val="accent5">
                    <a:lumMod val="50000"/>
                  </a:schemeClr>
                </a:solidFill>
                <a:latin typeface="Times New Roman" panose="02020603050405020304" pitchFamily="18" charset="0"/>
                <a:cs typeface="Times New Roman" panose="02020603050405020304" pitchFamily="18" charset="0"/>
              </a:rPr>
              <a:t> </a:t>
            </a:r>
            <a:r>
              <a:rPr lang="en-US" sz="1400" b="1" dirty="0" err="1">
                <a:solidFill>
                  <a:schemeClr val="accent5">
                    <a:lumMod val="50000"/>
                  </a:schemeClr>
                </a:solidFill>
                <a:latin typeface="Times New Roman" panose="02020603050405020304" pitchFamily="18" charset="0"/>
                <a:cs typeface="Times New Roman" panose="02020603050405020304" pitchFamily="18" charset="0"/>
              </a:rPr>
              <a:t>pháp</a:t>
            </a:r>
            <a:r>
              <a:rPr lang="en-US" sz="1400" b="1" dirty="0">
                <a:solidFill>
                  <a:schemeClr val="accent5">
                    <a:lumMod val="50000"/>
                  </a:schemeClr>
                </a:solidFill>
                <a:latin typeface="Times New Roman" panose="02020603050405020304" pitchFamily="18" charset="0"/>
                <a:cs typeface="Times New Roman" panose="02020603050405020304" pitchFamily="18" charset="0"/>
              </a:rPr>
              <a:t> </a:t>
            </a:r>
            <a:r>
              <a:rPr lang="en-US" sz="1400" b="1" dirty="0" err="1">
                <a:solidFill>
                  <a:schemeClr val="accent5">
                    <a:lumMod val="50000"/>
                  </a:schemeClr>
                </a:solidFill>
                <a:latin typeface="Times New Roman" panose="02020603050405020304" pitchFamily="18" charset="0"/>
                <a:cs typeface="Times New Roman" panose="02020603050405020304" pitchFamily="18" charset="0"/>
              </a:rPr>
              <a:t>lý</a:t>
            </a:r>
            <a:r>
              <a:rPr lang="en-US" sz="1400" b="1" dirty="0">
                <a:solidFill>
                  <a:schemeClr val="accent5">
                    <a:lumMod val="50000"/>
                  </a:schemeClr>
                </a:solidFill>
                <a:latin typeface="Times New Roman" panose="02020603050405020304" pitchFamily="18" charset="0"/>
                <a:cs typeface="Times New Roman" panose="02020603050405020304" pitchFamily="18" charset="0"/>
              </a:rPr>
              <a:t> </a:t>
            </a:r>
            <a:r>
              <a:rPr lang="en-US" sz="1400" b="1" dirty="0" err="1" smtClean="0">
                <a:solidFill>
                  <a:schemeClr val="accent5">
                    <a:lumMod val="50000"/>
                  </a:schemeClr>
                </a:solidFill>
                <a:latin typeface="Times New Roman" panose="02020603050405020304" pitchFamily="18" charset="0"/>
                <a:cs typeface="Times New Roman" panose="02020603050405020304" pitchFamily="18" charset="0"/>
              </a:rPr>
              <a:t>không</a:t>
            </a:r>
            <a:r>
              <a:rPr lang="en-US" sz="1400" b="1"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sz="1400" b="1" dirty="0">
              <a:solidFill>
                <a:schemeClr val="accent5">
                  <a:lumMod val="50000"/>
                </a:schemeClr>
              </a:solidFill>
              <a:latin typeface="Times New Roman" panose="02020603050405020304" pitchFamily="18" charset="0"/>
              <a:cs typeface="Times New Roman" panose="02020603050405020304" pitchFamily="18" charset="0"/>
            </a:endParaRPr>
          </a:p>
          <a:p>
            <a:pPr marL="0" lvl="1" indent="-342900" algn="just">
              <a:lnSpc>
                <a:spcPct val="150000"/>
              </a:lnSpc>
              <a:buFont typeface="Arial" pitchFamily="34" charset="0"/>
              <a:buChar char="•"/>
              <a:defRPr/>
            </a:pP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Thông</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a:solidFill>
                  <a:schemeClr val="accent5">
                    <a:lumMod val="50000"/>
                  </a:schemeClr>
                </a:solidFill>
                <a:latin typeface="Times New Roman" panose="02020603050405020304" pitchFamily="18" charset="0"/>
                <a:cs typeface="Times New Roman" panose="02020603050405020304" pitchFamily="18" charset="0"/>
              </a:rPr>
              <a:t>tin </a:t>
            </a:r>
            <a:r>
              <a:rPr lang="en-US" sz="1400" dirty="0" err="1">
                <a:solidFill>
                  <a:schemeClr val="accent5">
                    <a:lumMod val="50000"/>
                  </a:schemeClr>
                </a:solidFill>
                <a:latin typeface="Times New Roman" panose="02020603050405020304" pitchFamily="18" charset="0"/>
                <a:cs typeface="Times New Roman" panose="02020603050405020304" pitchFamily="18" charset="0"/>
              </a:rPr>
              <a:t>trên</a:t>
            </a:r>
            <a:r>
              <a:rPr lang="en-US" sz="1400" dirty="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5">
                    <a:lumMod val="50000"/>
                  </a:schemeClr>
                </a:solidFill>
                <a:latin typeface="Times New Roman" panose="02020603050405020304" pitchFamily="18" charset="0"/>
                <a:cs typeface="Times New Roman" panose="02020603050405020304" pitchFamily="18" charset="0"/>
              </a:rPr>
              <a:t>ứng</a:t>
            </a:r>
            <a:r>
              <a:rPr lang="en-US" sz="1400" dirty="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5">
                    <a:lumMod val="50000"/>
                  </a:schemeClr>
                </a:solidFill>
                <a:latin typeface="Times New Roman" panose="02020603050405020304" pitchFamily="18" charset="0"/>
                <a:cs typeface="Times New Roman" panose="02020603050405020304" pitchFamily="18" charset="0"/>
              </a:rPr>
              <a:t>dụng</a:t>
            </a:r>
            <a:r>
              <a:rPr lang="en-US" sz="1400" dirty="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1400" dirty="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5">
                    <a:lumMod val="50000"/>
                  </a:schemeClr>
                </a:solidFill>
                <a:latin typeface="Times New Roman" panose="02020603050405020304" pitchFamily="18" charset="0"/>
                <a:cs typeface="Times New Roman" panose="02020603050405020304" pitchFamily="18" charset="0"/>
              </a:rPr>
              <a:t>giá</a:t>
            </a:r>
            <a:r>
              <a:rPr lang="en-US" sz="1400" dirty="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5">
                    <a:lumMod val="50000"/>
                  </a:schemeClr>
                </a:solidFill>
                <a:latin typeface="Times New Roman" panose="02020603050405020304" pitchFamily="18" charset="0"/>
                <a:cs typeface="Times New Roman" panose="02020603050405020304" pitchFamily="18" charset="0"/>
              </a:rPr>
              <a:t>trị</a:t>
            </a:r>
            <a:r>
              <a:rPr lang="en-US" sz="1400" dirty="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5">
                    <a:lumMod val="50000"/>
                  </a:schemeClr>
                </a:solidFill>
                <a:latin typeface="Times New Roman" panose="02020603050405020304" pitchFamily="18" charset="0"/>
                <a:cs typeface="Times New Roman" panose="02020603050405020304" pitchFamily="18" charset="0"/>
              </a:rPr>
              <a:t>tham</a:t>
            </a:r>
            <a:r>
              <a:rPr lang="en-US" sz="1400" dirty="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5">
                    <a:lumMod val="50000"/>
                  </a:schemeClr>
                </a:solidFill>
                <a:latin typeface="Times New Roman" panose="02020603050405020304" pitchFamily="18" charset="0"/>
                <a:cs typeface="Times New Roman" panose="02020603050405020304" pitchFamily="18" charset="0"/>
              </a:rPr>
              <a:t>khảo</a:t>
            </a:r>
            <a:r>
              <a:rPr lang="en-US" sz="1400" dirty="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5">
                    <a:lumMod val="50000"/>
                  </a:schemeClr>
                </a:solidFill>
                <a:latin typeface="Times New Roman" panose="02020603050405020304" pitchFamily="18" charset="0"/>
                <a:cs typeface="Times New Roman" panose="02020603050405020304" pitchFamily="18" charset="0"/>
              </a:rPr>
              <a:t>để</a:t>
            </a:r>
            <a:r>
              <a:rPr lang="en-US" sz="1400" dirty="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1400" dirty="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5">
                    <a:lumMod val="50000"/>
                  </a:schemeClr>
                </a:solidFill>
                <a:latin typeface="Times New Roman" panose="02020603050405020304" pitchFamily="18" charset="0"/>
                <a:cs typeface="Times New Roman" panose="02020603050405020304" pitchFamily="18" charset="0"/>
              </a:rPr>
              <a:t>thông</a:t>
            </a:r>
            <a:r>
              <a:rPr lang="en-US" sz="1400" dirty="0">
                <a:solidFill>
                  <a:schemeClr val="accent5">
                    <a:lumMod val="50000"/>
                  </a:schemeClr>
                </a:solidFill>
                <a:latin typeface="Times New Roman" panose="02020603050405020304" pitchFamily="18" charset="0"/>
                <a:cs typeface="Times New Roman" panose="02020603050405020304" pitchFamily="18" charset="0"/>
              </a:rPr>
              <a:t> </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tin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có</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tính</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pháp</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lý</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người</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dùng</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5">
                    <a:lumMod val="50000"/>
                  </a:schemeClr>
                </a:solidFill>
                <a:latin typeface="Times New Roman" panose="02020603050405020304" pitchFamily="18" charset="0"/>
                <a:cs typeface="Times New Roman" panose="02020603050405020304" pitchFamily="18" charset="0"/>
              </a:rPr>
              <a:t>liên</a:t>
            </a:r>
            <a:r>
              <a:rPr lang="en-US" sz="1400" dirty="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5">
                    <a:lumMod val="50000"/>
                  </a:schemeClr>
                </a:solidFill>
                <a:latin typeface="Times New Roman" panose="02020603050405020304" pitchFamily="18" charset="0"/>
                <a:cs typeface="Times New Roman" panose="02020603050405020304" pitchFamily="18" charset="0"/>
              </a:rPr>
              <a:t>hệ</a:t>
            </a:r>
            <a:r>
              <a:rPr lang="en-US" sz="1400" dirty="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cơ</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quan</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nhà</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nước</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liên</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quan</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để</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được</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cung</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cấp</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thông</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tin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chính</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thức</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đảm</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bảo</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tính</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pháp</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1400" dirty="0" err="1" smtClean="0">
                <a:solidFill>
                  <a:schemeClr val="accent5">
                    <a:lumMod val="50000"/>
                  </a:schemeClr>
                </a:solidFill>
                <a:latin typeface="Times New Roman" panose="02020603050405020304" pitchFamily="18" charset="0"/>
                <a:cs typeface="Times New Roman" panose="02020603050405020304" pitchFamily="18" charset="0"/>
              </a:rPr>
              <a:t>lý</a:t>
            </a:r>
            <a:r>
              <a:rPr lang="en-US" sz="1400"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sz="1400" dirty="0">
              <a:solidFill>
                <a:srgbClr val="00B050"/>
              </a:solidFill>
              <a:latin typeface="Times New Roman" panose="02020603050405020304" pitchFamily="18" charset="0"/>
              <a:cs typeface="Times New Roman" panose="02020603050405020304" pitchFamily="18" charset="0"/>
            </a:endParaRPr>
          </a:p>
          <a:p>
            <a:pPr algn="just">
              <a:lnSpc>
                <a:spcPct val="150000"/>
              </a:lnSpc>
            </a:pPr>
            <a:r>
              <a:rPr lang="en-US" sz="1400" dirty="0" smtClean="0">
                <a:solidFill>
                  <a:srgbClr val="00B050"/>
                </a:solidFill>
                <a:latin typeface="Times New Roman" panose="02020603050405020304" pitchFamily="18" charset="0"/>
                <a:cs typeface="Times New Roman" panose="02020603050405020304" pitchFamily="18" charset="0"/>
              </a:rPr>
              <a:t> </a:t>
            </a:r>
            <a:endParaRPr lang="vi-VN" sz="1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353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1886</TotalTime>
  <Words>383</Words>
  <Application>Microsoft Office PowerPoint</Application>
  <PresentationFormat>On-screen Show (4:3)</PresentationFormat>
  <Paragraphs>49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Office Theme</vt:lpstr>
      <vt:lpstr>PowerPoint Presentation</vt:lpstr>
      <vt:lpstr>PowerPoint Presentation</vt:lpstr>
      <vt:lpstr>2. Tra cứu thông tin</vt:lpstr>
      <vt:lpstr>3. Kết quả tra cứu</vt:lpstr>
      <vt:lpstr>4. Câu hỏi thường gặp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HANHAN</dc:creator>
  <cp:lastModifiedBy>DO THUY HUE</cp:lastModifiedBy>
  <cp:revision>162</cp:revision>
  <dcterms:created xsi:type="dcterms:W3CDTF">2019-05-17T01:40:04Z</dcterms:created>
  <dcterms:modified xsi:type="dcterms:W3CDTF">2022-07-22T01:41:46Z</dcterms:modified>
</cp:coreProperties>
</file>