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01" r:id="rId2"/>
    <p:sldId id="267" r:id="rId3"/>
    <p:sldId id="256" r:id="rId4"/>
    <p:sldId id="2931" r:id="rId5"/>
    <p:sldId id="2932" r:id="rId6"/>
    <p:sldId id="2930" r:id="rId7"/>
    <p:sldId id="2935" r:id="rId8"/>
    <p:sldId id="294" r:id="rId9"/>
    <p:sldId id="503" r:id="rId10"/>
    <p:sldId id="2938" r:id="rId11"/>
    <p:sldId id="2936" r:id="rId12"/>
    <p:sldId id="296" r:id="rId13"/>
    <p:sldId id="324" r:id="rId14"/>
    <p:sldId id="504" r:id="rId15"/>
    <p:sldId id="505" r:id="rId16"/>
    <p:sldId id="2937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CC"/>
    <a:srgbClr val="E6E6E6"/>
    <a:srgbClr val="DBEEF4"/>
    <a:srgbClr val="FFFF99"/>
    <a:srgbClr val="A8EBE9"/>
    <a:srgbClr val="DBEAC1"/>
    <a:srgbClr val="95B3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4660"/>
  </p:normalViewPr>
  <p:slideViewPr>
    <p:cSldViewPr snapToGrid="0">
      <p:cViewPr varScale="1">
        <p:scale>
          <a:sx n="71" d="100"/>
          <a:sy n="71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CB9C1-046D-4E6D-B940-C2BDC66340FE}" type="datetimeFigureOut">
              <a:rPr lang="en-US" smtClean="0"/>
              <a:pPr/>
              <a:t>30/10/2023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19D93-020B-43FC-91A7-C1E0F3F97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5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E10F2-6D00-400C-8554-4A744289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4C21-1A84-47BA-9B70-CEB5DF707859}" type="datetimeFigureOut">
              <a:rPr lang="en-US" smtClean="0"/>
              <a:pPr/>
              <a:t>30/10/2023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78C52-5528-4B76-9416-78577824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8E1D3-E619-4DA5-846A-14F53177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954-A49B-4B73-A41B-EDE52D8692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pPr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1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97101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pPr/>
              <a:t>30/10/2023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2" r:id="rId21"/>
    <p:sldLayoutId id="2147483703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microsoft.com/office/2007/relationships/hdphoto" Target="../media/hdphoto9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12" Type="http://schemas.openxmlformats.org/officeDocument/2006/relationships/image" Target="../media/image11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gif"/><Relationship Id="rId11" Type="http://schemas.openxmlformats.org/officeDocument/2006/relationships/image" Target="../media/image10.png"/><Relationship Id="rId5" Type="http://schemas.openxmlformats.org/officeDocument/2006/relationships/image" Target="../media/image15.gif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openxmlformats.org/officeDocument/2006/relationships/image" Target="../media/image14.gif"/><Relationship Id="rId9" Type="http://schemas.openxmlformats.org/officeDocument/2006/relationships/image" Target="../media/image19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12" Type="http://schemas.openxmlformats.org/officeDocument/2006/relationships/image" Target="../media/image11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gif"/><Relationship Id="rId11" Type="http://schemas.openxmlformats.org/officeDocument/2006/relationships/image" Target="../media/image10.png"/><Relationship Id="rId5" Type="http://schemas.openxmlformats.org/officeDocument/2006/relationships/image" Target="../media/image15.gif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openxmlformats.org/officeDocument/2006/relationships/image" Target="../media/image14.gif"/><Relationship Id="rId9" Type="http://schemas.openxmlformats.org/officeDocument/2006/relationships/image" Target="../media/image19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12" Type="http://schemas.openxmlformats.org/officeDocument/2006/relationships/image" Target="../media/image11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gif"/><Relationship Id="rId11" Type="http://schemas.openxmlformats.org/officeDocument/2006/relationships/image" Target="../media/image10.png"/><Relationship Id="rId5" Type="http://schemas.openxmlformats.org/officeDocument/2006/relationships/image" Target="../media/image15.gif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openxmlformats.org/officeDocument/2006/relationships/image" Target="../media/image14.gif"/><Relationship Id="rId9" Type="http://schemas.openxmlformats.org/officeDocument/2006/relationships/image" Target="../media/image19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0D85F-EB4D-49DC-8A7F-78F6AEDF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575742" y="0"/>
            <a:ext cx="10866268" cy="6634352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F3337012-1D0D-490F-B875-093C50092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5400000">
            <a:off x="-2842586" y="2992809"/>
            <a:ext cx="6792713" cy="807091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4BD920D-3345-4D4A-92B6-4EBF1ED14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16200000">
            <a:off x="8406042" y="3063907"/>
            <a:ext cx="6699640" cy="571825"/>
          </a:xfrm>
          <a:prstGeom prst="rect">
            <a:avLst/>
          </a:prstGeom>
        </p:spPr>
      </p:pic>
      <p:sp>
        <p:nvSpPr>
          <p:cNvPr id="8" name="矩形: 圆角 10">
            <a:extLst>
              <a:ext uri="{FF2B5EF4-FFF2-40B4-BE49-F238E27FC236}">
                <a16:creationId xmlns:a16="http://schemas.microsoft.com/office/drawing/2014/main" id="{A78A5398-FD46-4F0A-AE03-CF4F4B371ABB}"/>
              </a:ext>
            </a:extLst>
          </p:cNvPr>
          <p:cNvSpPr/>
          <p:nvPr/>
        </p:nvSpPr>
        <p:spPr>
          <a:xfrm>
            <a:off x="3622431" y="5015066"/>
            <a:ext cx="4690205" cy="732120"/>
          </a:xfrm>
          <a:prstGeom prst="roundRect">
            <a:avLst>
              <a:gd name="adj" fmla="val 50000"/>
            </a:avLst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viên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ĐINH THỊ THÙY GIANG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7">
            <a:extLst>
              <a:ext uri="{FF2B5EF4-FFF2-40B4-BE49-F238E27FC236}">
                <a16:creationId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939" y="3650469"/>
            <a:ext cx="2623475" cy="7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4051" b="1" dirty="0" err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Môn</a:t>
            </a:r>
            <a:r>
              <a:rPr lang="en-US" altLang="zh-CN" sz="4051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4051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Toán</a:t>
            </a:r>
            <a:endParaRPr lang="en-US" altLang="zh-CN" sz="4051" b="1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7">
            <a:extLst>
              <a:ext uri="{FF2B5EF4-FFF2-40B4-BE49-F238E27FC236}">
                <a16:creationId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932" y="2317954"/>
            <a:ext cx="79898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MỪNG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514419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ĐẾN THĂM VÀ DỰ GIỜ LỚP 2D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7">
            <a:extLst>
              <a:ext uri="{FF2B5EF4-FFF2-40B4-BE49-F238E27FC236}">
                <a16:creationId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035" y="1359747"/>
            <a:ext cx="4871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419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TRƯỜNG TIỂU HỌC NGỌC SƠN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dministrator\Desktop\239845864_3149285932063243_770232212222453294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931" y="520644"/>
            <a:ext cx="12304735" cy="73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82615" y="1424882"/>
            <a:ext cx="7936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bước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93077" y="2800009"/>
            <a:ext cx="1239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Bước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1: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tóm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tắt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2387" y="3594064"/>
            <a:ext cx="736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Bước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2: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808878" y="4320570"/>
            <a:ext cx="7549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Bước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Trình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bày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53" y="5031088"/>
            <a:ext cx="791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0D85F-EB4D-49DC-8A7F-78F6AEDF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253" y="2556492"/>
            <a:ext cx="42819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ĐỘNG</a:t>
            </a:r>
            <a:endParaRPr lang="en-US" altLang="zh-CN" sz="5400" b="1" i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431669" y="117498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603886" y="1409397"/>
            <a:ext cx="607195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2 </a:t>
            </a:r>
            <a:r>
              <a:rPr lang="en-US" sz="2600" dirty="0" err="1"/>
              <a:t>bạn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?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2B12614-AE3C-4129-AB82-995BC6B9A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07"/>
          <a:stretch/>
        </p:blipFill>
        <p:spPr>
          <a:xfrm>
            <a:off x="478904" y="3564825"/>
            <a:ext cx="4387836" cy="253788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476379" y="1959592"/>
            <a:ext cx="16196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>
            <a:off x="5667793" y="2546732"/>
            <a:ext cx="817962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04B64F-C419-4557-8540-DBC39FAB38C7}"/>
              </a:ext>
            </a:extLst>
          </p:cNvPr>
          <p:cNvCxnSpPr>
            <a:cxnSpLocks/>
          </p:cNvCxnSpPr>
          <p:nvPr/>
        </p:nvCxnSpPr>
        <p:spPr>
          <a:xfrm>
            <a:off x="1303694" y="2559959"/>
            <a:ext cx="39056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D92F82B-9BDA-45CB-83A3-37BDBDCB99F8}"/>
              </a:ext>
            </a:extLst>
          </p:cNvPr>
          <p:cNvCxnSpPr>
            <a:cxnSpLocks/>
          </p:cNvCxnSpPr>
          <p:nvPr/>
        </p:nvCxnSpPr>
        <p:spPr>
          <a:xfrm>
            <a:off x="5022129" y="3179609"/>
            <a:ext cx="109835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6975749" y="1010133"/>
            <a:ext cx="4290970" cy="1218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>
                <a:solidFill>
                  <a:srgbClr val="FF0000"/>
                </a:solidFill>
              </a:rPr>
              <a:t>             </a:t>
            </a:r>
            <a:r>
              <a:rPr lang="en-US" sz="2600" dirty="0" err="1">
                <a:solidFill>
                  <a:srgbClr val="0000FF"/>
                </a:solidFill>
              </a:rPr>
              <a:t>Tóm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tắt</a:t>
            </a:r>
            <a:endParaRPr lang="en-US" sz="26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/>
              <a:t>Nam : 9 </a:t>
            </a:r>
            <a:r>
              <a:rPr lang="en-US" sz="2600" dirty="0" err="1"/>
              <a:t>bạn</a:t>
            </a:r>
            <a:endParaRPr lang="en-US" sz="26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D306CF6-B797-4F48-8C46-0FEF18B7AF5B}"/>
              </a:ext>
            </a:extLst>
          </p:cNvPr>
          <p:cNvGrpSpPr/>
          <p:nvPr/>
        </p:nvGrpSpPr>
        <p:grpSpPr>
          <a:xfrm>
            <a:off x="5633385" y="3683845"/>
            <a:ext cx="5514906" cy="2758202"/>
            <a:chOff x="5966990" y="3550314"/>
            <a:chExt cx="5304237" cy="310987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B01741-B23D-42BA-B7CF-D3216F28126B}"/>
                </a:ext>
              </a:extLst>
            </p:cNvPr>
            <p:cNvSpPr txBox="1"/>
            <p:nvPr/>
          </p:nvSpPr>
          <p:spPr>
            <a:xfrm>
              <a:off x="5966990" y="3550314"/>
              <a:ext cx="5304237" cy="3109874"/>
            </a:xfrm>
            <a:prstGeom prst="roundRect">
              <a:avLst/>
            </a:prstGeom>
            <a:solidFill>
              <a:srgbClr val="FFFFCC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 </a:t>
              </a:r>
              <a:r>
                <a:rPr lang="en-US" sz="2600" dirty="0" err="1"/>
                <a:t>của</a:t>
              </a:r>
              <a:r>
                <a:rPr lang="en-US" sz="2600" dirty="0"/>
                <a:t> </a:t>
              </a:r>
              <a:r>
                <a:rPr lang="en-US" sz="2600" dirty="0" err="1"/>
                <a:t>lớp</a:t>
              </a:r>
              <a:r>
                <a:rPr lang="en-US" sz="2600" dirty="0"/>
                <a:t> </a:t>
              </a:r>
              <a:r>
                <a:rPr lang="en-US" sz="2600" dirty="0" err="1"/>
                <a:t>học</a:t>
              </a:r>
              <a:r>
                <a:rPr lang="en-US" sz="2600" dirty="0"/>
                <a:t> </a:t>
              </a:r>
              <a:r>
                <a:rPr lang="en-US" sz="2600" dirty="0" err="1"/>
                <a:t>bơi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</a:t>
              </a:r>
              <a:r>
                <a:rPr lang="en-US" sz="2600" dirty="0" smtClean="0"/>
                <a:t>  (</a:t>
              </a:r>
              <a:r>
                <a:rPr lang="en-US" sz="2600" dirty="0" err="1"/>
                <a:t>bạn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  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.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F93F56D-7CF4-4798-80EB-B6D7D43D3245}"/>
                </a:ext>
              </a:extLst>
            </p:cNvPr>
            <p:cNvSpPr/>
            <p:nvPr/>
          </p:nvSpPr>
          <p:spPr>
            <a:xfrm>
              <a:off x="8327602" y="5891651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9D80EB2-A737-4C20-BC01-E6DEC59C2089}"/>
                </a:ext>
              </a:extLst>
            </p:cNvPr>
            <p:cNvGrpSpPr/>
            <p:nvPr/>
          </p:nvGrpSpPr>
          <p:grpSpPr>
            <a:xfrm>
              <a:off x="6969629" y="5275824"/>
              <a:ext cx="2483661" cy="492443"/>
              <a:chOff x="7014037" y="4894113"/>
              <a:chExt cx="2483661" cy="492443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849C8C13-0306-4661-A0B5-D2983334AB20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530747E6-E375-41AF-BD5A-C75FECECB46E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AE5C3AF-4529-4BCC-B643-AFE316DD66D0}"/>
                  </a:ext>
                </a:extLst>
              </p:cNvPr>
              <p:cNvSpPr txBox="1"/>
              <p:nvPr/>
            </p:nvSpPr>
            <p:spPr>
              <a:xfrm>
                <a:off x="7498243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+        =</a:t>
                </a: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5D6876FF-CA78-4D55-AB84-A595BEB9A9BB}"/>
                  </a:ext>
                </a:extLst>
              </p:cNvPr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6813723" y="5272757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7799880" y="5264591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8592583" y="5241585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131616" y="5738181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B24933-7A23-4CB7-84D2-3E9C6C3F9D03}"/>
              </a:ext>
            </a:extLst>
          </p:cNvPr>
          <p:cNvCxnSpPr>
            <a:cxnSpLocks/>
          </p:cNvCxnSpPr>
          <p:nvPr/>
        </p:nvCxnSpPr>
        <p:spPr>
          <a:xfrm>
            <a:off x="5022129" y="3228100"/>
            <a:ext cx="109835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9F10E1-0E1B-4480-B31C-31C6FFF32802}"/>
              </a:ext>
            </a:extLst>
          </p:cNvPr>
          <p:cNvCxnSpPr>
            <a:cxnSpLocks/>
          </p:cNvCxnSpPr>
          <p:nvPr/>
        </p:nvCxnSpPr>
        <p:spPr>
          <a:xfrm flipH="1" flipV="1">
            <a:off x="6797965" y="1274618"/>
            <a:ext cx="15758" cy="222596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B4FDED8-4DE4-47C6-AE2E-14C9CE229865}"/>
              </a:ext>
            </a:extLst>
          </p:cNvPr>
          <p:cNvSpPr/>
          <p:nvPr/>
        </p:nvSpPr>
        <p:spPr>
          <a:xfrm>
            <a:off x="5342361" y="1409396"/>
            <a:ext cx="875759" cy="7567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3895007-F03D-4750-B990-1CF5E728942A}"/>
              </a:ext>
            </a:extLst>
          </p:cNvPr>
          <p:cNvSpPr/>
          <p:nvPr/>
        </p:nvSpPr>
        <p:spPr>
          <a:xfrm>
            <a:off x="1303694" y="2050744"/>
            <a:ext cx="525106" cy="6655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7AAD3-CE09-41C1-9286-E13C03E2BB74}"/>
              </a:ext>
            </a:extLst>
          </p:cNvPr>
          <p:cNvSpPr txBox="1"/>
          <p:nvPr/>
        </p:nvSpPr>
        <p:spPr>
          <a:xfrm>
            <a:off x="6968763" y="2153110"/>
            <a:ext cx="4290970" cy="6183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: 2 </a:t>
            </a:r>
            <a:r>
              <a:rPr lang="en-US" sz="2600" dirty="0" err="1"/>
              <a:t>bạn</a:t>
            </a:r>
            <a:endParaRPr lang="en-US" sz="2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CFA7B4-71DC-444E-AFCA-7D67D85EA794}"/>
              </a:ext>
            </a:extLst>
          </p:cNvPr>
          <p:cNvSpPr txBox="1"/>
          <p:nvPr/>
        </p:nvSpPr>
        <p:spPr>
          <a:xfrm>
            <a:off x="6991718" y="2771484"/>
            <a:ext cx="4290970" cy="6183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 :… </a:t>
            </a:r>
            <a:r>
              <a:rPr lang="en-US" sz="2600" dirty="0" err="1"/>
              <a:t>bạn</a:t>
            </a:r>
            <a:r>
              <a:rPr lang="en-US" sz="2600" dirty="0"/>
              <a:t>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F46CFCD-9367-434C-A54D-14FA065A4ED4}"/>
              </a:ext>
            </a:extLst>
          </p:cNvPr>
          <p:cNvSpPr/>
          <p:nvPr/>
        </p:nvSpPr>
        <p:spPr>
          <a:xfrm>
            <a:off x="5583288" y="2604149"/>
            <a:ext cx="659313" cy="6655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  <p:bldP spid="1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14 con </a:t>
            </a:r>
            <a:r>
              <a:rPr lang="en-US" sz="2600" dirty="0" err="1"/>
              <a:t>gà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5 con.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con </a:t>
            </a:r>
            <a:r>
              <a:rPr lang="en-US" sz="2600" dirty="0" err="1"/>
              <a:t>vịt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2950904" y="1071281"/>
            <a:ext cx="2035434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5311354" y="1737022"/>
            <a:ext cx="108944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5175962" y="1057996"/>
            <a:ext cx="4853863" cy="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06513" y="2092826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Gà</a:t>
            </a:r>
            <a:r>
              <a:rPr lang="en-US" sz="2600" dirty="0"/>
              <a:t>: 14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: 5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: … con?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833C5C-F2BF-4451-B730-861F5D903E2D}"/>
              </a:ext>
            </a:extLst>
          </p:cNvPr>
          <p:cNvGrpSpPr/>
          <p:nvPr/>
        </p:nvGrpSpPr>
        <p:grpSpPr>
          <a:xfrm>
            <a:off x="5781250" y="2284719"/>
            <a:ext cx="5304237" cy="2727271"/>
            <a:chOff x="5781250" y="2284719"/>
            <a:chExt cx="5304237" cy="272727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D306CF6-B797-4F48-8C46-0FEF18B7AF5B}"/>
                </a:ext>
              </a:extLst>
            </p:cNvPr>
            <p:cNvGrpSpPr/>
            <p:nvPr/>
          </p:nvGrpSpPr>
          <p:grpSpPr>
            <a:xfrm>
              <a:off x="5781250" y="2284719"/>
              <a:ext cx="5304237" cy="2727271"/>
              <a:chOff x="5966990" y="3799209"/>
              <a:chExt cx="5304237" cy="2727271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B01741-B23D-42BA-B7CF-D3216F28126B}"/>
                  </a:ext>
                </a:extLst>
              </p:cNvPr>
              <p:cNvSpPr txBox="1"/>
              <p:nvPr/>
            </p:nvSpPr>
            <p:spPr>
              <a:xfrm>
                <a:off x="5966990" y="3799209"/>
                <a:ext cx="5304237" cy="2727271"/>
              </a:xfrm>
              <a:prstGeom prst="roundRect">
                <a:avLst/>
              </a:prstGeom>
              <a:solidFill>
                <a:srgbClr val="FFFF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6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6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Số</a:t>
                </a:r>
                <a:r>
                  <a:rPr lang="en-US" sz="2600" dirty="0"/>
                  <a:t>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/>
                  <a:t>                                       (con)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Đáp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:         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F93F56D-7CF4-4798-80EB-B6D7D43D3245}"/>
                  </a:ext>
                </a:extLst>
              </p:cNvPr>
              <p:cNvSpPr/>
              <p:nvPr/>
            </p:nvSpPr>
            <p:spPr>
              <a:xfrm>
                <a:off x="8356166" y="5852281"/>
                <a:ext cx="635288" cy="623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3877BA-7BFE-40A9-978E-7283B43ABCBC}"/>
                </a:ext>
              </a:extLst>
            </p:cNvPr>
            <p:cNvGrpSpPr/>
            <p:nvPr/>
          </p:nvGrpSpPr>
          <p:grpSpPr>
            <a:xfrm>
              <a:off x="6400800" y="3648354"/>
              <a:ext cx="3420928" cy="638644"/>
              <a:chOff x="6745358" y="4697295"/>
              <a:chExt cx="2394833" cy="447085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CF67841-ABAD-47A8-B118-BFC281E7F149}"/>
                  </a:ext>
                </a:extLst>
              </p:cNvPr>
              <p:cNvSpPr/>
              <p:nvPr/>
            </p:nvSpPr>
            <p:spPr>
              <a:xfrm>
                <a:off x="6745358" y="4697295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D91D972-8742-4E2F-83B2-8315F98504F2}"/>
                  </a:ext>
                </a:extLst>
              </p:cNvPr>
              <p:cNvSpPr/>
              <p:nvPr/>
            </p:nvSpPr>
            <p:spPr>
              <a:xfrm>
                <a:off x="7730075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9667E86-611F-431B-B1D7-CBB2D1028ADA}"/>
                  </a:ext>
                </a:extLst>
              </p:cNvPr>
              <p:cNvSpPr/>
              <p:nvPr/>
            </p:nvSpPr>
            <p:spPr>
              <a:xfrm>
                <a:off x="8216924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3394561-8A4A-48EA-AD08-B601AF1489B9}"/>
                  </a:ext>
                </a:extLst>
              </p:cNvPr>
              <p:cNvSpPr/>
              <p:nvPr/>
            </p:nvSpPr>
            <p:spPr>
              <a:xfrm>
                <a:off x="8703773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C06E25D-9870-4AD7-BF04-36EA507E3706}"/>
                  </a:ext>
                </a:extLst>
              </p:cNvPr>
              <p:cNvSpPr/>
              <p:nvPr/>
            </p:nvSpPr>
            <p:spPr>
              <a:xfrm>
                <a:off x="7239196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6436712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7188084" y="3819596"/>
            <a:ext cx="43978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7921973" y="3766784"/>
            <a:ext cx="411218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544388" y="3804359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C078566-6931-458F-A27B-17A8EF957BAC}"/>
              </a:ext>
            </a:extLst>
          </p:cNvPr>
          <p:cNvSpPr/>
          <p:nvPr/>
        </p:nvSpPr>
        <p:spPr>
          <a:xfrm>
            <a:off x="9224274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2A61E7-B26A-41D1-8352-B25B12F9CEF3}"/>
              </a:ext>
            </a:extLst>
          </p:cNvPr>
          <p:cNvSpPr/>
          <p:nvPr/>
        </p:nvSpPr>
        <p:spPr>
          <a:xfrm>
            <a:off x="8202320" y="4511693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48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:a16="http://schemas.microsoft.com/office/drawing/2014/main" id="{3CBBF714-3694-4F90-8CB0-7A7935DBB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3023160" y="4667390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79A682-E93C-44B7-8D2D-26DFCBF4B0B0}"/>
              </a:ext>
            </a:extLst>
          </p:cNvPr>
          <p:cNvCxnSpPr>
            <a:cxnSpLocks/>
          </p:cNvCxnSpPr>
          <p:nvPr/>
        </p:nvCxnSpPr>
        <p:spPr>
          <a:xfrm>
            <a:off x="5311354" y="1672367"/>
            <a:ext cx="108944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16DE6C2-63B6-4D8E-93ED-7C46D1641A98}"/>
              </a:ext>
            </a:extLst>
          </p:cNvPr>
          <p:cNvSpPr/>
          <p:nvPr/>
        </p:nvSpPr>
        <p:spPr>
          <a:xfrm>
            <a:off x="1179576" y="1426464"/>
            <a:ext cx="9509760" cy="905256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</a:rPr>
              <a:t>Đặt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đề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toán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theo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dạng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bài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vừa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học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44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16DE6C2-63B6-4D8E-93ED-7C46D1641A98}"/>
              </a:ext>
            </a:extLst>
          </p:cNvPr>
          <p:cNvSpPr/>
          <p:nvPr/>
        </p:nvSpPr>
        <p:spPr>
          <a:xfrm>
            <a:off x="1126037" y="2601931"/>
            <a:ext cx="9509760" cy="905256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Xem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các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bài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hôm</a:t>
            </a:r>
            <a:r>
              <a:rPr lang="en-US" sz="2800" dirty="0" smtClean="0">
                <a:solidFill>
                  <a:srgbClr val="0000FF"/>
                </a:solidFill>
              </a:rPr>
              <a:t> nay </a:t>
            </a:r>
            <a:r>
              <a:rPr lang="en-US" sz="2800" dirty="0" err="1" smtClean="0">
                <a:solidFill>
                  <a:srgbClr val="0000FF"/>
                </a:solidFill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và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chuẩn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bị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bài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sau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0D85F-EB4D-49DC-8A7F-78F6AEDF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575742" y="0"/>
            <a:ext cx="10866268" cy="6634352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F3337012-1D0D-490F-B875-093C50092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5400000">
            <a:off x="-2842586" y="2992809"/>
            <a:ext cx="6792713" cy="807091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4BD920D-3345-4D4A-92B6-4EBF1ED14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16200000">
            <a:off x="8406042" y="3063907"/>
            <a:ext cx="6699640" cy="571825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862" y="2358296"/>
            <a:ext cx="6904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514419"/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SINH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79524" y="314860"/>
            <a:ext cx="40190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BIỂN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0" y="10849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7278701" y="1349553"/>
            <a:ext cx="292597" cy="1053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54730" y="723010"/>
            <a:ext cx="1303137" cy="13031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3497594" y="2588488"/>
            <a:ext cx="40960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0503370" y="2351793"/>
            <a:ext cx="626354" cy="9620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8FCD90-D45A-4825-8016-D7F20F857B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8678274" y="4970798"/>
            <a:ext cx="409605" cy="7114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D49FA3-3B71-45D9-A6B1-3F9E0FA798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641961" y="2935580"/>
            <a:ext cx="1303137" cy="13031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388CB92-D6A6-4CA9-BB42-8BA9295A210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473415" y="3392153"/>
            <a:ext cx="626354" cy="962025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4365995-2587-439E-8813-A14852D4BB29}"/>
              </a:ext>
            </a:extLst>
          </p:cNvPr>
          <p:cNvSpPr/>
          <p:nvPr/>
        </p:nvSpPr>
        <p:spPr>
          <a:xfrm>
            <a:off x="-119388" y="54306"/>
            <a:ext cx="12862373" cy="2745238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Lan </a:t>
            </a:r>
            <a:r>
              <a:rPr lang="en-US" sz="4000" b="1" dirty="0" err="1">
                <a:solidFill>
                  <a:srgbClr val="0000FF"/>
                </a:solidFill>
              </a:rPr>
              <a:t>có</a:t>
            </a:r>
            <a:r>
              <a:rPr lang="en-US" sz="4000" b="1" dirty="0">
                <a:solidFill>
                  <a:srgbClr val="0000FF"/>
                </a:solidFill>
              </a:rPr>
              <a:t> 8 </a:t>
            </a:r>
            <a:r>
              <a:rPr lang="en-US" sz="4000" b="1" dirty="0" err="1">
                <a:solidFill>
                  <a:srgbClr val="0000FF"/>
                </a:solidFill>
              </a:rPr>
              <a:t>quyển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vở</a:t>
            </a:r>
            <a:r>
              <a:rPr lang="en-US" sz="4000" b="1" dirty="0">
                <a:solidFill>
                  <a:srgbClr val="0000FF"/>
                </a:solidFill>
              </a:rPr>
              <a:t>. </a:t>
            </a:r>
            <a:r>
              <a:rPr lang="en-US" sz="4000" b="1" dirty="0" err="1">
                <a:solidFill>
                  <a:srgbClr val="0000FF"/>
                </a:solidFill>
              </a:rPr>
              <a:t>Mẹ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mua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thêm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cho</a:t>
            </a:r>
            <a:r>
              <a:rPr lang="en-US" sz="4000" b="1" dirty="0">
                <a:solidFill>
                  <a:srgbClr val="0000FF"/>
                </a:solidFill>
              </a:rPr>
              <a:t> Lan 5 </a:t>
            </a:r>
            <a:r>
              <a:rPr lang="en-US" sz="4000" b="1" dirty="0" err="1">
                <a:solidFill>
                  <a:srgbClr val="0000FF"/>
                </a:solidFill>
              </a:rPr>
              <a:t>quyển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vở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nữa</a:t>
            </a:r>
            <a:r>
              <a:rPr lang="en-US" sz="4000" b="1" dirty="0">
                <a:solidFill>
                  <a:srgbClr val="0000FF"/>
                </a:solidFill>
              </a:rPr>
              <a:t>. </a:t>
            </a:r>
            <a:r>
              <a:rPr lang="en-US" sz="4000" b="1" dirty="0" err="1">
                <a:solidFill>
                  <a:srgbClr val="0000FF"/>
                </a:solidFill>
              </a:rPr>
              <a:t>Hỏi</a:t>
            </a:r>
            <a:r>
              <a:rPr lang="en-US" sz="4000" b="1" dirty="0">
                <a:solidFill>
                  <a:srgbClr val="0000FF"/>
                </a:solidFill>
              </a:rPr>
              <a:t> Lan </a:t>
            </a:r>
            <a:r>
              <a:rPr lang="en-US" sz="4000" b="1" dirty="0" err="1">
                <a:solidFill>
                  <a:srgbClr val="0000FF"/>
                </a:solidFill>
              </a:rPr>
              <a:t>có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tất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cả</a:t>
            </a:r>
            <a:r>
              <a:rPr lang="en-US" sz="4000" b="1" dirty="0">
                <a:solidFill>
                  <a:srgbClr val="0000FF"/>
                </a:solidFill>
              </a:rPr>
              <a:t> bao </a:t>
            </a:r>
            <a:r>
              <a:rPr lang="en-US" sz="4000" b="1" dirty="0" err="1">
                <a:solidFill>
                  <a:srgbClr val="0000FF"/>
                </a:solidFill>
              </a:rPr>
              <a:t>nhiêu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quyển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vở</a:t>
            </a:r>
            <a:r>
              <a:rPr lang="en-US" sz="40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74350AA-5287-42A1-AF1A-61CB9D78017D}"/>
              </a:ext>
            </a:extLst>
          </p:cNvPr>
          <p:cNvSpPr/>
          <p:nvPr/>
        </p:nvSpPr>
        <p:spPr>
          <a:xfrm>
            <a:off x="3627414" y="3678000"/>
            <a:ext cx="5086799" cy="1267131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13 </a:t>
            </a:r>
            <a:r>
              <a:rPr lang="en-US" sz="4000" b="1" dirty="0" err="1">
                <a:solidFill>
                  <a:srgbClr val="FFFF00"/>
                </a:solidFill>
              </a:rPr>
              <a:t>quyển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vở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0" y="10849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7278701" y="1349553"/>
            <a:ext cx="292597" cy="1053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54730" y="723010"/>
            <a:ext cx="1303137" cy="13031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3497594" y="2588488"/>
            <a:ext cx="40960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0503370" y="2351793"/>
            <a:ext cx="626354" cy="9620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8FCD90-D45A-4825-8016-D7F20F857B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8678274" y="4970798"/>
            <a:ext cx="409605" cy="7114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D49FA3-3B71-45D9-A6B1-3F9E0FA798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641961" y="2935580"/>
            <a:ext cx="1303137" cy="13031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388CB92-D6A6-4CA9-BB42-8BA9295A210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473415" y="3392153"/>
            <a:ext cx="626354" cy="962025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4365995-2587-439E-8813-A14852D4BB29}"/>
              </a:ext>
            </a:extLst>
          </p:cNvPr>
          <p:cNvSpPr/>
          <p:nvPr/>
        </p:nvSpPr>
        <p:spPr>
          <a:xfrm>
            <a:off x="-1195754" y="89475"/>
            <a:ext cx="15087600" cy="2862448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</a:rPr>
              <a:t>Hà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có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12 </a:t>
            </a:r>
            <a:r>
              <a:rPr lang="en-US" sz="4000" b="1" dirty="0" err="1" smtClean="0">
                <a:solidFill>
                  <a:srgbClr val="0000FF"/>
                </a:solidFill>
              </a:rPr>
              <a:t>cái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kẹo</a:t>
            </a:r>
            <a:r>
              <a:rPr lang="en-US" sz="4000" b="1" dirty="0" smtClean="0">
                <a:solidFill>
                  <a:srgbClr val="0000FF"/>
                </a:solidFill>
              </a:rPr>
              <a:t>. </a:t>
            </a:r>
            <a:r>
              <a:rPr lang="en-US" sz="4000" b="1" dirty="0" err="1" smtClean="0">
                <a:solidFill>
                  <a:srgbClr val="0000FF"/>
                </a:solidFill>
              </a:rPr>
              <a:t>Hà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cho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em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>
                <a:solidFill>
                  <a:srgbClr val="0000FF"/>
                </a:solidFill>
              </a:rPr>
              <a:t>5 </a:t>
            </a:r>
            <a:r>
              <a:rPr lang="en-US" sz="4000" b="1" dirty="0" err="1" smtClean="0">
                <a:solidFill>
                  <a:srgbClr val="0000FF"/>
                </a:solidFill>
              </a:rPr>
              <a:t>cái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kẹo</a:t>
            </a:r>
            <a:r>
              <a:rPr lang="en-US" sz="4000" b="1" dirty="0" smtClean="0">
                <a:solidFill>
                  <a:srgbClr val="0000FF"/>
                </a:solidFill>
              </a:rPr>
              <a:t>. </a:t>
            </a:r>
            <a:r>
              <a:rPr lang="en-US" sz="4000" b="1" dirty="0" err="1">
                <a:solidFill>
                  <a:srgbClr val="0000FF"/>
                </a:solidFill>
              </a:rPr>
              <a:t>Hỏi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Hà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còn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lại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>
                <a:solidFill>
                  <a:srgbClr val="0000FF"/>
                </a:solidFill>
              </a:rPr>
              <a:t>bao </a:t>
            </a:r>
            <a:r>
              <a:rPr lang="en-US" sz="4000" b="1" dirty="0" err="1">
                <a:solidFill>
                  <a:srgbClr val="0000FF"/>
                </a:solidFill>
              </a:rPr>
              <a:t>nhiêu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cái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kẹo</a:t>
            </a:r>
            <a:r>
              <a:rPr lang="en-US" sz="4000" b="1" dirty="0" smtClean="0">
                <a:solidFill>
                  <a:srgbClr val="0000FF"/>
                </a:solidFill>
              </a:rPr>
              <a:t>?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74350AA-5287-42A1-AF1A-61CB9D78017D}"/>
              </a:ext>
            </a:extLst>
          </p:cNvPr>
          <p:cNvSpPr/>
          <p:nvPr/>
        </p:nvSpPr>
        <p:spPr>
          <a:xfrm>
            <a:off x="3627414" y="3771784"/>
            <a:ext cx="5086799" cy="1267131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7 </a:t>
            </a:r>
            <a:r>
              <a:rPr lang="en-US" sz="4000" b="1" dirty="0" err="1" smtClean="0">
                <a:solidFill>
                  <a:srgbClr val="FFFF00"/>
                </a:solidFill>
              </a:rPr>
              <a:t>cái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kẹo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9"/>
            <a:ext cx="1234736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7278701" y="1349553"/>
            <a:ext cx="292597" cy="1053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54730" y="723010"/>
            <a:ext cx="1303137" cy="13031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3497594" y="2588488"/>
            <a:ext cx="40960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0503370" y="2351793"/>
            <a:ext cx="626354" cy="9620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8FCD90-D45A-4825-8016-D7F20F857B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8678274" y="4970798"/>
            <a:ext cx="409605" cy="7114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D49FA3-3B71-45D9-A6B1-3F9E0FA798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641961" y="2935580"/>
            <a:ext cx="1303137" cy="13031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388CB92-D6A6-4CA9-BB42-8BA9295A210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473415" y="3392153"/>
            <a:ext cx="626354" cy="962025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4365995-2587-439E-8813-A14852D4BB29}"/>
              </a:ext>
            </a:extLst>
          </p:cNvPr>
          <p:cNvSpPr/>
          <p:nvPr/>
        </p:nvSpPr>
        <p:spPr>
          <a:xfrm>
            <a:off x="-1090637" y="10849"/>
            <a:ext cx="14487175" cy="2860560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</a:rPr>
              <a:t>Tú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có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18 </a:t>
            </a:r>
            <a:r>
              <a:rPr lang="en-US" sz="4000" b="1" dirty="0" err="1" smtClean="0">
                <a:solidFill>
                  <a:srgbClr val="0000FF"/>
                </a:solidFill>
              </a:rPr>
              <a:t>que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tính</a:t>
            </a:r>
            <a:r>
              <a:rPr lang="en-US" sz="4000" b="1" dirty="0" smtClean="0">
                <a:solidFill>
                  <a:srgbClr val="0000FF"/>
                </a:solidFill>
              </a:rPr>
              <a:t>. </a:t>
            </a:r>
            <a:r>
              <a:rPr lang="en-US" sz="4000" b="1" dirty="0" err="1" smtClean="0">
                <a:solidFill>
                  <a:srgbClr val="0000FF"/>
                </a:solidFill>
              </a:rPr>
              <a:t>Hoa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</a:rPr>
              <a:t> 15 </a:t>
            </a:r>
            <a:r>
              <a:rPr lang="en-US" sz="4000" b="1" dirty="0" err="1" smtClean="0">
                <a:solidFill>
                  <a:srgbClr val="0000FF"/>
                </a:solidFill>
              </a:rPr>
              <a:t>que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tính</a:t>
            </a:r>
            <a:r>
              <a:rPr lang="en-US" sz="4000" b="1" dirty="0" smtClean="0">
                <a:solidFill>
                  <a:srgbClr val="0000FF"/>
                </a:solidFill>
              </a:rPr>
              <a:t>. </a:t>
            </a:r>
            <a:r>
              <a:rPr lang="en-US" sz="4000" b="1" dirty="0" err="1">
                <a:solidFill>
                  <a:srgbClr val="0000FF"/>
                </a:solidFill>
              </a:rPr>
              <a:t>Hỏi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Tú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hơn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Hoa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bao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nhiêu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que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tính</a:t>
            </a:r>
            <a:r>
              <a:rPr lang="en-US" sz="4000" b="1" dirty="0" smtClean="0">
                <a:solidFill>
                  <a:srgbClr val="0000FF"/>
                </a:solidFill>
              </a:rPr>
              <a:t>?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74350AA-5287-42A1-AF1A-61CB9D78017D}"/>
              </a:ext>
            </a:extLst>
          </p:cNvPr>
          <p:cNvSpPr/>
          <p:nvPr/>
        </p:nvSpPr>
        <p:spPr>
          <a:xfrm>
            <a:off x="3627414" y="3678000"/>
            <a:ext cx="5086799" cy="1267131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5 </a:t>
            </a:r>
            <a:r>
              <a:rPr lang="en-US" sz="4000" b="1" dirty="0" err="1" smtClean="0">
                <a:solidFill>
                  <a:srgbClr val="FFFF00"/>
                </a:solidFill>
              </a:rPr>
              <a:t>que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tính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z2746782755887_6dd5113dcd67f05e019e58e6952a9f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27" y="674710"/>
            <a:ext cx="1049201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prstClr val="white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8803" y="2073987"/>
            <a:ext cx="5832046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39" y="3740720"/>
            <a:ext cx="268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8323" y="2761964"/>
            <a:ext cx="5508239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7032" y="3397690"/>
            <a:ext cx="3962944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endParaRPr lang="en-US" sz="3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36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0D85F-EB4D-49DC-8A7F-78F6AEDF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253" y="2556492"/>
            <a:ext cx="38587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5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KHÁM</a:t>
            </a:r>
            <a:r>
              <a:rPr lang="en-US" altLang="zh-CN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PHÁ</a:t>
            </a:r>
            <a:endParaRPr lang="en-US" altLang="zh-CN" sz="5400" b="1" i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864954" y="1309609"/>
            <a:ext cx="100418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/>
              <a:t>Có</a:t>
            </a:r>
            <a:r>
              <a:rPr lang="en-US" sz="3400" dirty="0"/>
              <a:t> 6 </a:t>
            </a:r>
            <a:r>
              <a:rPr lang="en-US" sz="3400" dirty="0" err="1"/>
              <a:t>bông</a:t>
            </a:r>
            <a:r>
              <a:rPr lang="en-US" sz="3400" dirty="0"/>
              <a:t> </a:t>
            </a:r>
            <a:r>
              <a:rPr lang="en-US" sz="3400" dirty="0" err="1"/>
              <a:t>hoa</a:t>
            </a:r>
            <a:r>
              <a:rPr lang="en-US" sz="3400" dirty="0"/>
              <a:t> </a:t>
            </a:r>
            <a:r>
              <a:rPr lang="en-US" sz="3400" dirty="0" err="1"/>
              <a:t>màu</a:t>
            </a:r>
            <a:r>
              <a:rPr lang="en-US" sz="3400" dirty="0"/>
              <a:t> </a:t>
            </a:r>
            <a:r>
              <a:rPr lang="en-US" sz="3400" dirty="0" err="1"/>
              <a:t>đỏ</a:t>
            </a:r>
            <a:r>
              <a:rPr lang="en-US" sz="3400" dirty="0"/>
              <a:t>, </a:t>
            </a:r>
            <a:r>
              <a:rPr lang="en-US" sz="3400" dirty="0" err="1"/>
              <a:t>số</a:t>
            </a:r>
            <a:r>
              <a:rPr lang="en-US" sz="3400" dirty="0"/>
              <a:t> </a:t>
            </a:r>
            <a:r>
              <a:rPr lang="en-US" sz="3400" dirty="0" err="1"/>
              <a:t>bông</a:t>
            </a:r>
            <a:r>
              <a:rPr lang="en-US" sz="3400" dirty="0"/>
              <a:t> </a:t>
            </a:r>
            <a:r>
              <a:rPr lang="en-US" sz="3400" dirty="0" err="1"/>
              <a:t>hoa</a:t>
            </a:r>
            <a:r>
              <a:rPr lang="en-US" sz="3400" dirty="0"/>
              <a:t> </a:t>
            </a:r>
            <a:r>
              <a:rPr lang="en-US" sz="3400" dirty="0" err="1"/>
              <a:t>màu</a:t>
            </a:r>
            <a:r>
              <a:rPr lang="en-US" sz="3400" dirty="0"/>
              <a:t> </a:t>
            </a:r>
            <a:r>
              <a:rPr lang="en-US" sz="3400" dirty="0" err="1"/>
              <a:t>vàng</a:t>
            </a:r>
            <a:r>
              <a:rPr lang="en-US" sz="3400" dirty="0"/>
              <a:t> </a:t>
            </a:r>
            <a:r>
              <a:rPr lang="en-US" sz="3400" dirty="0" err="1"/>
              <a:t>nhiều</a:t>
            </a:r>
            <a:r>
              <a:rPr lang="en-US" sz="3400" dirty="0"/>
              <a:t> </a:t>
            </a:r>
            <a:r>
              <a:rPr lang="en-US" sz="3400" dirty="0" err="1"/>
              <a:t>hơn</a:t>
            </a:r>
            <a:r>
              <a:rPr lang="en-US" sz="3400" dirty="0"/>
              <a:t> </a:t>
            </a:r>
            <a:r>
              <a:rPr lang="en-US" sz="3400" dirty="0" err="1"/>
              <a:t>số</a:t>
            </a:r>
            <a:r>
              <a:rPr lang="en-US" sz="3400" dirty="0"/>
              <a:t> </a:t>
            </a:r>
            <a:r>
              <a:rPr lang="en-US" sz="3400" dirty="0" err="1"/>
              <a:t>bông</a:t>
            </a:r>
            <a:r>
              <a:rPr lang="en-US" sz="3400" dirty="0"/>
              <a:t> </a:t>
            </a:r>
            <a:r>
              <a:rPr lang="en-US" sz="3400" dirty="0" err="1"/>
              <a:t>hoa</a:t>
            </a:r>
            <a:r>
              <a:rPr lang="en-US" sz="3400" dirty="0"/>
              <a:t> </a:t>
            </a:r>
            <a:r>
              <a:rPr lang="en-US" sz="3400" dirty="0" err="1"/>
              <a:t>màu</a:t>
            </a:r>
            <a:r>
              <a:rPr lang="en-US" sz="3400" dirty="0"/>
              <a:t> </a:t>
            </a:r>
            <a:r>
              <a:rPr lang="en-US" sz="3400" dirty="0" err="1"/>
              <a:t>đỏ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3 </a:t>
            </a:r>
            <a:r>
              <a:rPr lang="en-US" sz="3400" dirty="0" err="1"/>
              <a:t>bông</a:t>
            </a:r>
            <a:r>
              <a:rPr lang="en-US" sz="3400" dirty="0"/>
              <a:t>. </a:t>
            </a:r>
            <a:r>
              <a:rPr lang="en-US" sz="3400" dirty="0" err="1"/>
              <a:t>Hỏi</a:t>
            </a:r>
            <a:r>
              <a:rPr lang="en-US" sz="3400" dirty="0"/>
              <a:t> </a:t>
            </a:r>
            <a:r>
              <a:rPr lang="en-US" sz="3400" dirty="0" err="1"/>
              <a:t>có</a:t>
            </a:r>
            <a:r>
              <a:rPr lang="en-US" sz="3400" dirty="0"/>
              <a:t> bao </a:t>
            </a:r>
            <a:r>
              <a:rPr lang="en-US" sz="3400" dirty="0" err="1"/>
              <a:t>nhiêu</a:t>
            </a:r>
            <a:r>
              <a:rPr lang="en-US" sz="3400" dirty="0"/>
              <a:t> </a:t>
            </a:r>
            <a:r>
              <a:rPr lang="en-US" sz="3400" dirty="0" err="1"/>
              <a:t>bông</a:t>
            </a:r>
            <a:r>
              <a:rPr lang="en-US" sz="3400" dirty="0"/>
              <a:t> </a:t>
            </a:r>
            <a:r>
              <a:rPr lang="en-US" sz="3400" dirty="0" err="1"/>
              <a:t>hoa</a:t>
            </a:r>
            <a:r>
              <a:rPr lang="en-US" sz="3400" dirty="0"/>
              <a:t> </a:t>
            </a:r>
            <a:r>
              <a:rPr lang="en-US" sz="3400" dirty="0" err="1"/>
              <a:t>màu</a:t>
            </a:r>
            <a:r>
              <a:rPr lang="en-US" sz="3400" dirty="0"/>
              <a:t> </a:t>
            </a:r>
            <a:r>
              <a:rPr lang="en-US" sz="3400" dirty="0" err="1"/>
              <a:t>vàng</a:t>
            </a:r>
            <a:r>
              <a:rPr lang="en-US" sz="34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5581" y="2864426"/>
            <a:ext cx="2257014" cy="1987308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698148" y="1848456"/>
            <a:ext cx="3604308" cy="684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3093980" y="2939558"/>
            <a:ext cx="3657367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542" y="2829406"/>
            <a:ext cx="2621820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7329373" y="1860179"/>
            <a:ext cx="258469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1044738" y="2347671"/>
            <a:ext cx="179810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6F26DF-5A37-4D37-9945-F62A0AF02C12}"/>
              </a:ext>
            </a:extLst>
          </p:cNvPr>
          <p:cNvGrpSpPr/>
          <p:nvPr/>
        </p:nvGrpSpPr>
        <p:grpSpPr>
          <a:xfrm>
            <a:off x="4017932" y="3712634"/>
            <a:ext cx="1867952" cy="1168179"/>
            <a:chOff x="4017932" y="3088356"/>
            <a:chExt cx="1867952" cy="1168179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00192" y="3870924"/>
              <a:ext cx="1393455" cy="385611"/>
              <a:chOff x="5403708" y="4320890"/>
              <a:chExt cx="1798911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8" y="4332213"/>
                <a:ext cx="572775" cy="555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00820" y="3053644"/>
              <a:ext cx="223941" cy="1361713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4017932" y="3088356"/>
              <a:ext cx="1867952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b="1" dirty="0" err="1"/>
                <a:t>Nhiều</a:t>
              </a:r>
              <a:r>
                <a:rPr lang="en-US" sz="2200" b="1" dirty="0"/>
                <a:t> </a:t>
              </a:r>
              <a:r>
                <a:rPr lang="en-US" sz="2200" b="1" dirty="0" err="1"/>
                <a:t>hơn</a:t>
              </a:r>
              <a:r>
                <a:rPr lang="en-US" sz="2200" b="1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75" y="2874301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211383" y="5044539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E2CFDD-EF67-4654-A510-F015A9496E1F}"/>
              </a:ext>
            </a:extLst>
          </p:cNvPr>
          <p:cNvCxnSpPr>
            <a:cxnSpLocks/>
          </p:cNvCxnSpPr>
          <p:nvPr/>
        </p:nvCxnSpPr>
        <p:spPr>
          <a:xfrm>
            <a:off x="3070534" y="2891561"/>
            <a:ext cx="368081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53406-F510-488D-A481-26E96F2DA763}"/>
              </a:ext>
            </a:extLst>
          </p:cNvPr>
          <p:cNvGrpSpPr/>
          <p:nvPr/>
        </p:nvGrpSpPr>
        <p:grpSpPr>
          <a:xfrm>
            <a:off x="1263783" y="3694251"/>
            <a:ext cx="2660511" cy="450857"/>
            <a:chOff x="1263783" y="3069973"/>
            <a:chExt cx="2660511" cy="450857"/>
          </a:xfrm>
        </p:grpSpPr>
        <p:pic>
          <p:nvPicPr>
            <p:cNvPr id="3" name="Picture 2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5116473-3CA3-4DCF-8C0F-FE5D212A0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263783" y="3082652"/>
              <a:ext cx="457129" cy="43817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E60ABC6-6FB5-4B49-B529-2396D5E12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709790" y="3073305"/>
              <a:ext cx="457129" cy="438178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AC60405-436E-44A9-A979-581B59BCF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161823" y="3073305"/>
              <a:ext cx="457129" cy="438178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FEB361E5-DAAF-41F7-9478-E330623EF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614281" y="3082068"/>
              <a:ext cx="457129" cy="438178"/>
            </a:xfrm>
            <a:prstGeom prst="rect">
              <a:avLst/>
            </a:prstGeom>
          </p:spPr>
        </p:pic>
        <p:pic>
          <p:nvPicPr>
            <p:cNvPr id="51" name="Picture 50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CB33C3BE-0C7C-47B2-959B-C522A6E6E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048898" y="3081953"/>
              <a:ext cx="457129" cy="438178"/>
            </a:xfrm>
            <a:prstGeom prst="rect">
              <a:avLst/>
            </a:prstGeom>
          </p:spPr>
        </p:pic>
        <p:pic>
          <p:nvPicPr>
            <p:cNvPr id="52" name="Picture 51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EF53DAB-6345-403E-BF6B-CD9279AC2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467165" y="3069973"/>
              <a:ext cx="457129" cy="438178"/>
            </a:xfrm>
            <a:prstGeom prst="rect">
              <a:avLst/>
            </a:prstGeom>
          </p:spPr>
        </p:pic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AA5E95-08C4-4952-A33B-8D2A9F64B5F1}"/>
              </a:ext>
            </a:extLst>
          </p:cNvPr>
          <p:cNvCxnSpPr>
            <a:cxnSpLocks/>
          </p:cNvCxnSpPr>
          <p:nvPr/>
        </p:nvCxnSpPr>
        <p:spPr>
          <a:xfrm>
            <a:off x="4729740" y="2353408"/>
            <a:ext cx="401434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7F6EBDB-2A51-48A7-A5E8-31DE810D3369}"/>
              </a:ext>
            </a:extLst>
          </p:cNvPr>
          <p:cNvSpPr txBox="1"/>
          <p:nvPr/>
        </p:nvSpPr>
        <p:spPr>
          <a:xfrm>
            <a:off x="874877" y="1666071"/>
            <a:ext cx="2255230" cy="78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rgbClr val="FF0000"/>
                </a:solidFill>
              </a:rPr>
              <a:t>nhiều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hơn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2.22222E-6 L -0.00078 0.11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89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593567" y="1012299"/>
            <a:ext cx="10766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3 </a:t>
            </a:r>
            <a:r>
              <a:rPr lang="en-US" sz="2800" dirty="0" err="1"/>
              <a:t>bông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778" y="2319604"/>
            <a:ext cx="2257014" cy="1987308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567438" y="1562869"/>
            <a:ext cx="26846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7198202" y="2231943"/>
            <a:ext cx="292512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481" y="2243711"/>
            <a:ext cx="2621820" cy="1203148"/>
            <a:chOff x="1294542" y="2287189"/>
            <a:chExt cx="2621820" cy="1203148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87189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6002917" y="1574592"/>
            <a:ext cx="204825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8334687" y="1581441"/>
            <a:ext cx="1418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3738795" y="2590942"/>
            <a:ext cx="2127691" cy="1256510"/>
            <a:chOff x="3855720" y="3050402"/>
            <a:chExt cx="2212746" cy="1256510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85795" y="3921301"/>
              <a:ext cx="1449159" cy="385611"/>
              <a:chOff x="5403708" y="4320890"/>
              <a:chExt cx="1798911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8" y="4332213"/>
                <a:ext cx="572775" cy="555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3855720" y="3050402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/>
                <a:t>Nhiều</a:t>
              </a:r>
              <a:r>
                <a:rPr lang="en-US" sz="2400" b="1" dirty="0"/>
                <a:t> </a:t>
              </a:r>
              <a:r>
                <a:rPr lang="en-US" sz="2400" b="1" dirty="0" err="1"/>
                <a:t>hơn</a:t>
              </a:r>
              <a:r>
                <a:rPr lang="en-US" sz="2400" b="1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14" y="1873193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211322" y="4102046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3086262" y="3931321"/>
            <a:ext cx="6292201" cy="2553891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FF0000"/>
                </a:solidFill>
              </a:rPr>
              <a:t>Bài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giải</a:t>
            </a:r>
            <a:endParaRPr lang="en-US" sz="2400" b="1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bông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b="1" dirty="0"/>
              <a:t> </a:t>
            </a:r>
            <a:r>
              <a:rPr lang="en-US" sz="2400" b="1" dirty="0" err="1"/>
              <a:t>màu</a:t>
            </a:r>
            <a:r>
              <a:rPr lang="en-US" sz="2400" b="1" dirty="0"/>
              <a:t> </a:t>
            </a:r>
            <a:r>
              <a:rPr lang="en-US" sz="2400" b="1" dirty="0" err="1"/>
              <a:t>vàng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6 + 3 = 9 (</a:t>
            </a:r>
            <a:r>
              <a:rPr lang="en-US" sz="2400" b="1" dirty="0" err="1"/>
              <a:t>bông</a:t>
            </a:r>
            <a:r>
              <a:rPr lang="en-US" sz="2400" b="1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                         </a:t>
            </a:r>
            <a:r>
              <a:rPr lang="en-US" sz="2400" b="1" dirty="0" err="1" smtClean="0"/>
              <a:t>Đáp</a:t>
            </a:r>
            <a:r>
              <a:rPr lang="en-US" sz="2400" b="1" dirty="0" smtClean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 9 </a:t>
            </a:r>
            <a:r>
              <a:rPr lang="en-US" sz="2400" b="1" dirty="0" err="1"/>
              <a:t>bông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b="1" dirty="0"/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E2CFDD-EF67-4654-A510-F015A9496E1F}"/>
              </a:ext>
            </a:extLst>
          </p:cNvPr>
          <p:cNvCxnSpPr>
            <a:cxnSpLocks/>
          </p:cNvCxnSpPr>
          <p:nvPr/>
        </p:nvCxnSpPr>
        <p:spPr>
          <a:xfrm>
            <a:off x="7209925" y="2284709"/>
            <a:ext cx="2925126" cy="474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53406-F510-488D-A481-26E96F2DA763}"/>
              </a:ext>
            </a:extLst>
          </p:cNvPr>
          <p:cNvGrpSpPr/>
          <p:nvPr/>
        </p:nvGrpSpPr>
        <p:grpSpPr>
          <a:xfrm>
            <a:off x="1260151" y="3458278"/>
            <a:ext cx="2660511" cy="450857"/>
            <a:chOff x="1263783" y="3069973"/>
            <a:chExt cx="2660511" cy="450857"/>
          </a:xfrm>
        </p:grpSpPr>
        <p:pic>
          <p:nvPicPr>
            <p:cNvPr id="3" name="Picture 2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5116473-3CA3-4DCF-8C0F-FE5D212A0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263783" y="3082652"/>
              <a:ext cx="457129" cy="43817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E60ABC6-6FB5-4B49-B529-2396D5E12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709790" y="3073305"/>
              <a:ext cx="457129" cy="438178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AC60405-436E-44A9-A979-581B59BCF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161823" y="3073305"/>
              <a:ext cx="457129" cy="438178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FEB361E5-DAAF-41F7-9478-E330623EF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614281" y="3082068"/>
              <a:ext cx="457129" cy="438178"/>
            </a:xfrm>
            <a:prstGeom prst="rect">
              <a:avLst/>
            </a:prstGeom>
          </p:spPr>
        </p:pic>
        <p:pic>
          <p:nvPicPr>
            <p:cNvPr id="51" name="Picture 50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CB33C3BE-0C7C-47B2-959B-C522A6E6E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048898" y="3081953"/>
              <a:ext cx="457129" cy="438178"/>
            </a:xfrm>
            <a:prstGeom prst="rect">
              <a:avLst/>
            </a:prstGeom>
          </p:spPr>
        </p:pic>
        <p:pic>
          <p:nvPicPr>
            <p:cNvPr id="52" name="Picture 51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EF53DAB-6345-403E-BF6B-CD9279AC2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467165" y="3069973"/>
              <a:ext cx="457129" cy="438178"/>
            </a:xfrm>
            <a:prstGeom prst="rect">
              <a:avLst/>
            </a:prstGeom>
          </p:spPr>
        </p:pic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AA5E95-08C4-4952-A33B-8D2A9F64B5F1}"/>
              </a:ext>
            </a:extLst>
          </p:cNvPr>
          <p:cNvCxnSpPr>
            <a:cxnSpLocks/>
          </p:cNvCxnSpPr>
          <p:nvPr/>
        </p:nvCxnSpPr>
        <p:spPr>
          <a:xfrm>
            <a:off x="866029" y="2231943"/>
            <a:ext cx="315873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034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497</Words>
  <Application>Microsoft Office PowerPoint</Application>
  <PresentationFormat>Widescreen</PresentationFormat>
  <Paragraphs>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HP001 4 hàng</vt:lpstr>
      <vt:lpstr>华文中宋</vt:lpstr>
      <vt:lpstr>Tahoma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346</cp:revision>
  <dcterms:created xsi:type="dcterms:W3CDTF">2021-06-02T01:34:28Z</dcterms:created>
  <dcterms:modified xsi:type="dcterms:W3CDTF">2023-10-30T02:56:55Z</dcterms:modified>
</cp:coreProperties>
</file>