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35" r:id="rId2"/>
    <p:sldId id="338" r:id="rId3"/>
    <p:sldId id="337" r:id="rId4"/>
    <p:sldId id="296" r:id="rId5"/>
    <p:sldId id="339" r:id="rId6"/>
    <p:sldId id="340" r:id="rId7"/>
    <p:sldId id="323" r:id="rId8"/>
    <p:sldId id="341" r:id="rId9"/>
    <p:sldId id="343" r:id="rId10"/>
    <p:sldId id="344" r:id="rId11"/>
    <p:sldId id="346" r:id="rId12"/>
  </p:sldIdLst>
  <p:sldSz cx="12192000" cy="6858000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.VnTime" panose="020B7200000000000000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Nunito Black" panose="020B0604020202020204" charset="-93"/>
      <p:bold r:id="rId32"/>
      <p:boldItalic r:id="rId33"/>
    </p:embeddedFont>
    <p:embeddedFont>
      <p:font typeface=".VnHelvetInsH" panose="020B7200000000000000" pitchFamily="34" charset="0"/>
      <p:regular r:id="rId34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FF"/>
    <a:srgbClr val="73C532"/>
    <a:srgbClr val="57C7D4"/>
    <a:srgbClr val="F46F18"/>
    <a:srgbClr val="FF6699"/>
    <a:srgbClr val="FFFFFF"/>
    <a:srgbClr val="40AFB9"/>
    <a:srgbClr val="F9A72D"/>
    <a:srgbClr val="F26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14" y="60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49289-50E2-4427-BD32-63DB92F36078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23C3-B943-41D2-BE72-55E0495D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8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23.gif"/><Relationship Id="rId4" Type="http://schemas.openxmlformats.org/officeDocument/2006/relationships/audio" Target="../media/audio5.wav"/><Relationship Id="rId9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23.gif"/><Relationship Id="rId4" Type="http://schemas.openxmlformats.org/officeDocument/2006/relationships/audio" Target="../media/audio5.wav"/><Relationship Id="rId9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23.gif"/><Relationship Id="rId4" Type="http://schemas.openxmlformats.org/officeDocument/2006/relationships/audio" Target="../media/audio5.wav"/><Relationship Id="rId9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EF269E0-D3FF-443C-6CF2-CC50CAF6DB5D}"/>
              </a:ext>
            </a:extLst>
          </p:cNvPr>
          <p:cNvGrpSpPr/>
          <p:nvPr/>
        </p:nvGrpSpPr>
        <p:grpSpPr>
          <a:xfrm>
            <a:off x="1600200" y="1031754"/>
            <a:ext cx="9662903" cy="5593232"/>
            <a:chOff x="0" y="0"/>
            <a:chExt cx="14512418" cy="11186464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05C1BD2A-A948-2818-5E52-4B4E5056557D}"/>
                </a:ext>
              </a:extLst>
            </p:cNvPr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9" name="Freeform 4">
                <a:extLst>
                  <a:ext uri="{FF2B5EF4-FFF2-40B4-BE49-F238E27FC236}">
                    <a16:creationId xmlns="" xmlns:a16="http://schemas.microsoft.com/office/drawing/2014/main" id="{25BE8290-7845-EA69-486F-2B80166CBF7D}"/>
                  </a:ext>
                </a:extLst>
              </p:cNvPr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5">
                <a:extLst>
                  <a:ext uri="{FF2B5EF4-FFF2-40B4-BE49-F238E27FC236}">
                    <a16:creationId xmlns="" xmlns:a16="http://schemas.microsoft.com/office/drawing/2014/main" id="{E72DE138-6374-2010-F56F-52F8F74F71EC}"/>
                  </a:ext>
                </a:extLst>
              </p:cNvPr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6EB5D294-0877-8586-01AE-95027EA3C5F1}"/>
                </a:ext>
              </a:extLst>
            </p:cNvPr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>
                <a:extLst>
                  <a:ext uri="{FF2B5EF4-FFF2-40B4-BE49-F238E27FC236}">
                    <a16:creationId xmlns="" xmlns:a16="http://schemas.microsoft.com/office/drawing/2014/main" id="{ECB95E91-0275-DE7C-84A8-093360A33654}"/>
                  </a:ext>
                </a:extLst>
              </p:cNvPr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>
                <a:extLst>
                  <a:ext uri="{FF2B5EF4-FFF2-40B4-BE49-F238E27FC236}">
                    <a16:creationId xmlns="" xmlns:a16="http://schemas.microsoft.com/office/drawing/2014/main" id="{C5F01816-8B23-A019-81DE-5E46188AE264}"/>
                  </a:ext>
                </a:extLst>
              </p:cNvPr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BF853AED-C7EC-F433-30CF-C593E8A56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45205" y="659863"/>
            <a:ext cx="5519207" cy="907019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="" xmlns:a16="http://schemas.microsoft.com/office/drawing/2014/main" id="{811AF129-A145-2668-CE11-D50545FF88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204985">
            <a:off x="1132680" y="582535"/>
            <a:ext cx="1254588" cy="1016216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="" xmlns:a16="http://schemas.microsoft.com/office/drawing/2014/main" id="{E9BAD8B2-A5F9-2783-DC45-6E02A7891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935591">
            <a:off x="43609" y="3413404"/>
            <a:ext cx="2253154" cy="1551410"/>
          </a:xfrm>
          <a:prstGeom prst="rect">
            <a:avLst/>
          </a:prstGeom>
        </p:spPr>
      </p:pic>
      <p:pic>
        <p:nvPicPr>
          <p:cNvPr id="14" name="Picture 21">
            <a:extLst>
              <a:ext uri="{FF2B5EF4-FFF2-40B4-BE49-F238E27FC236}">
                <a16:creationId xmlns="" xmlns:a16="http://schemas.microsoft.com/office/drawing/2014/main" id="{AB3FA2DD-8911-CAE8-721F-198D702379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75496" y="958960"/>
            <a:ext cx="1136779" cy="905289"/>
          </a:xfrm>
          <a:prstGeom prst="rect">
            <a:avLst/>
          </a:prstGeom>
        </p:spPr>
      </p:pic>
      <p:pic>
        <p:nvPicPr>
          <p:cNvPr id="15" name="Picture 22">
            <a:extLst>
              <a:ext uri="{FF2B5EF4-FFF2-40B4-BE49-F238E27FC236}">
                <a16:creationId xmlns="" xmlns:a16="http://schemas.microsoft.com/office/drawing/2014/main" id="{205881D3-F27D-A7F7-8B00-4B3BA74201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062989" y="774026"/>
            <a:ext cx="2318463" cy="1275155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="" xmlns:a16="http://schemas.microsoft.com/office/drawing/2014/main" id="{3DB45526-4208-CEE3-9A93-C613D37EF1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96588" y="5321086"/>
            <a:ext cx="1815472" cy="1200481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="" xmlns:a16="http://schemas.microsoft.com/office/drawing/2014/main" id="{2EAAD981-A9B1-E010-B2C0-DE36DF4CCD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197280" y="4771531"/>
            <a:ext cx="826919" cy="1653839"/>
          </a:xfrm>
          <a:prstGeom prst="rect">
            <a:avLst/>
          </a:prstGeom>
        </p:spPr>
      </p:pic>
      <p:pic>
        <p:nvPicPr>
          <p:cNvPr id="18" name="Picture 19">
            <a:extLst>
              <a:ext uri="{FF2B5EF4-FFF2-40B4-BE49-F238E27FC236}">
                <a16:creationId xmlns="" xmlns:a16="http://schemas.microsoft.com/office/drawing/2014/main" id="{1A66929B-987A-CE34-F28B-19362CAA02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621083" y="3507549"/>
            <a:ext cx="1218177" cy="1218177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="" xmlns:a16="http://schemas.microsoft.com/office/drawing/2014/main" id="{3055C05A-1393-FA37-1C87-AF47B2A3E5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6023152">
            <a:off x="2236150" y="4865728"/>
            <a:ext cx="1619615" cy="1855115"/>
          </a:xfrm>
          <a:prstGeom prst="rect">
            <a:avLst/>
          </a:prstGeom>
        </p:spPr>
      </p:pic>
      <p:pic>
        <p:nvPicPr>
          <p:cNvPr id="20" name="Picture 23">
            <a:extLst>
              <a:ext uri="{FF2B5EF4-FFF2-40B4-BE49-F238E27FC236}">
                <a16:creationId xmlns="" xmlns:a16="http://schemas.microsoft.com/office/drawing/2014/main" id="{69603729-70E4-2C81-C9BE-2C0B24FB8D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3258290" y="185034"/>
            <a:ext cx="482534" cy="4825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EC90E28-B982-1509-711E-E9B6A1738B57}"/>
              </a:ext>
            </a:extLst>
          </p:cNvPr>
          <p:cNvSpPr txBox="1"/>
          <p:nvPr/>
        </p:nvSpPr>
        <p:spPr>
          <a:xfrm>
            <a:off x="3222245" y="2555806"/>
            <a:ext cx="6165125" cy="1697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760"/>
              </a:lnSpc>
            </a:pPr>
            <a:r>
              <a:rPr lang="vi-VN" sz="5200" spc="104" smtClean="0">
                <a:solidFill>
                  <a:srgbClr val="00B050"/>
                </a:solidFill>
                <a:latin typeface="+mj-lt"/>
              </a:rPr>
              <a:t>Luyện tập: Câu kể; Các dấu kết thúc câu</a:t>
            </a:r>
            <a:endParaRPr lang="en-US" sz="5200" spc="104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48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41575" y="5588000"/>
            <a:ext cx="693102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câu hỏi cũng không là câu kể</a:t>
            </a:r>
            <a:endParaRPr lang="en-US" altLang="vi-VN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2309813" y="1166813"/>
            <a:ext cx="9507537" cy="1066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“Bạn đọc còn nhỏ quá!” là câu:</a:t>
            </a:r>
            <a:endParaRPr lang="en-US" altLang="vi-VN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96" name="Group 51"/>
          <p:cNvGrpSpPr>
            <a:grpSpLocks/>
          </p:cNvGrpSpPr>
          <p:nvPr/>
        </p:nvGrpSpPr>
        <p:grpSpPr bwMode="auto">
          <a:xfrm>
            <a:off x="484188" y="0"/>
            <a:ext cx="320675" cy="6858000"/>
            <a:chOff x="202295" y="-322943"/>
            <a:chExt cx="319314" cy="7180943"/>
          </a:xfrm>
        </p:grpSpPr>
        <p:sp>
          <p:nvSpPr>
            <p:cNvPr id="4" name="Rectangle 3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823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2000">
                <a:latin typeface=".VnTime" panose="020B72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2278063" y="2768600"/>
            <a:ext cx="7094537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altLang="vi-VN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5843588"/>
            <a:ext cx="862012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62133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23963" y="569436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1416050" y="58070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95613"/>
            <a:ext cx="80803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7971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47750" y="28321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6" name="WordArt 226"/>
          <p:cNvSpPr>
            <a:spLocks noChangeArrowheads="1" noChangeShapeType="1" noTextEdit="1"/>
          </p:cNvSpPr>
          <p:nvPr/>
        </p:nvSpPr>
        <p:spPr bwMode="auto">
          <a:xfrm>
            <a:off x="1358900" y="29686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2348791" y="4103688"/>
            <a:ext cx="7023809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  <a:r>
              <a:rPr lang="en-US" altLang="vi-VN" smtClean="0">
                <a:solidFill>
                  <a:schemeClr val="bg1"/>
                </a:solidFill>
              </a:rPr>
              <a:t> </a:t>
            </a:r>
            <a:endParaRPr lang="en-US" altLang="vi-VN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392613"/>
            <a:ext cx="80803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11003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17613" y="420211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1401763" y="43084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1133475" y="1447800"/>
            <a:ext cx="80962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CÂU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  <a:endParaRPr lang="vi-VN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821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9215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3"/>
          <p:cNvSpPr>
            <a:spLocks noChangeArrowheads="1" noChangeShapeType="1" noTextEdit="1"/>
          </p:cNvSpPr>
          <p:nvPr/>
        </p:nvSpPr>
        <p:spPr bwMode="auto">
          <a:xfrm>
            <a:off x="10658475" y="4875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WordArt 34"/>
          <p:cNvSpPr>
            <a:spLocks noChangeArrowheads="1" noChangeShapeType="1" noTextEdit="1"/>
          </p:cNvSpPr>
          <p:nvPr/>
        </p:nvSpPr>
        <p:spPr bwMode="auto">
          <a:xfrm>
            <a:off x="10615613" y="4832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WordArt 35"/>
          <p:cNvSpPr>
            <a:spLocks noChangeArrowheads="1" noChangeShapeType="1" noTextEdit="1"/>
          </p:cNvSpPr>
          <p:nvPr/>
        </p:nvSpPr>
        <p:spPr bwMode="auto">
          <a:xfrm>
            <a:off x="10688638" y="4873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10671175" y="48180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WordArt 37"/>
          <p:cNvSpPr>
            <a:spLocks noChangeArrowheads="1" noChangeShapeType="1" noTextEdit="1"/>
          </p:cNvSpPr>
          <p:nvPr/>
        </p:nvSpPr>
        <p:spPr bwMode="auto">
          <a:xfrm>
            <a:off x="10691813" y="48466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10658475" y="49291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WordArt 39"/>
          <p:cNvSpPr>
            <a:spLocks noChangeArrowheads="1" noChangeShapeType="1" noTextEdit="1"/>
          </p:cNvSpPr>
          <p:nvPr/>
        </p:nvSpPr>
        <p:spPr bwMode="auto">
          <a:xfrm>
            <a:off x="10701338" y="4914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WordArt 40"/>
          <p:cNvSpPr>
            <a:spLocks noChangeArrowheads="1" noChangeShapeType="1" noTextEdit="1"/>
          </p:cNvSpPr>
          <p:nvPr/>
        </p:nvSpPr>
        <p:spPr bwMode="auto">
          <a:xfrm>
            <a:off x="10756900" y="49291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36" name="WordArt 41"/>
          <p:cNvSpPr>
            <a:spLocks noChangeArrowheads="1" noChangeShapeType="1" noTextEdit="1"/>
          </p:cNvSpPr>
          <p:nvPr/>
        </p:nvSpPr>
        <p:spPr bwMode="auto">
          <a:xfrm>
            <a:off x="10653713" y="4914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WordArt 42"/>
          <p:cNvSpPr>
            <a:spLocks noChangeArrowheads="1" noChangeShapeType="1" noTextEdit="1"/>
          </p:cNvSpPr>
          <p:nvPr/>
        </p:nvSpPr>
        <p:spPr bwMode="auto">
          <a:xfrm>
            <a:off x="10691813" y="4848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WordArt 43"/>
          <p:cNvSpPr>
            <a:spLocks noChangeArrowheads="1" noChangeShapeType="1" noTextEdit="1"/>
          </p:cNvSpPr>
          <p:nvPr/>
        </p:nvSpPr>
        <p:spPr bwMode="auto">
          <a:xfrm>
            <a:off x="10606088" y="4895850"/>
            <a:ext cx="66675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WordArt 44"/>
          <p:cNvSpPr>
            <a:spLocks noChangeArrowheads="1" noChangeShapeType="1" noTextEdit="1"/>
          </p:cNvSpPr>
          <p:nvPr/>
        </p:nvSpPr>
        <p:spPr bwMode="auto">
          <a:xfrm>
            <a:off x="10599738" y="4884738"/>
            <a:ext cx="66675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WordArt 45"/>
          <p:cNvSpPr>
            <a:spLocks noChangeArrowheads="1" noChangeShapeType="1" noTextEdit="1"/>
          </p:cNvSpPr>
          <p:nvPr/>
        </p:nvSpPr>
        <p:spPr bwMode="auto">
          <a:xfrm>
            <a:off x="10615613" y="4886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WordArt 46"/>
          <p:cNvSpPr>
            <a:spLocks noChangeArrowheads="1" noChangeShapeType="1" noTextEdit="1"/>
          </p:cNvSpPr>
          <p:nvPr/>
        </p:nvSpPr>
        <p:spPr bwMode="auto">
          <a:xfrm>
            <a:off x="10610850" y="48847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42" name="WordArt 47"/>
          <p:cNvSpPr>
            <a:spLocks noChangeArrowheads="1" noChangeShapeType="1" noTextEdit="1"/>
          </p:cNvSpPr>
          <p:nvPr/>
        </p:nvSpPr>
        <p:spPr bwMode="auto">
          <a:xfrm>
            <a:off x="10545763" y="488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WordArt 48"/>
          <p:cNvSpPr>
            <a:spLocks noChangeArrowheads="1" noChangeShapeType="1" noTextEdit="1"/>
          </p:cNvSpPr>
          <p:nvPr/>
        </p:nvSpPr>
        <p:spPr bwMode="auto">
          <a:xfrm>
            <a:off x="10545763" y="4876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0237788" y="4368800"/>
            <a:ext cx="1752600" cy="1752600"/>
            <a:chOff x="4320" y="2928"/>
            <a:chExt cx="1104" cy="1104"/>
          </a:xfrm>
        </p:grpSpPr>
        <p:sp>
          <p:nvSpPr>
            <p:cNvPr id="823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823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999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1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91 -0.00463 L 0.00091 -0.0713 " pathEditMode="relative" rAng="0" ptsTypes="AA">
                                      <p:cBhvr>
                                        <p:cTn id="2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2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2" grpId="0" animBg="1"/>
      <p:bldP spid="10" grpId="0" animBg="1"/>
      <p:bldP spid="11" grpId="0" animBg="1"/>
      <p:bldP spid="15" grpId="0" animBg="1"/>
      <p:bldP spid="16" grpId="0" animBg="1"/>
      <p:bldP spid="20" grpId="0" animBg="1"/>
      <p:bldP spid="21" grpId="0" animBg="1"/>
      <p:bldP spid="2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8" grpId="0" animBg="1"/>
      <p:bldP spid="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3125"/>
            <a:ext cx="11887200" cy="6480756"/>
          </a:xfrm>
          <a:prstGeom prst="rect">
            <a:avLst/>
          </a:prstGeom>
          <a:effectLst>
            <a:glow rad="228600">
              <a:schemeClr val="accent2">
                <a:satMod val="175000"/>
                <a:alpha val="1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493324" y="2813447"/>
            <a:ext cx="3205365" cy="1272015"/>
          </a:xfrm>
          <a:prstGeom prst="rect">
            <a:avLst/>
          </a:prstGeom>
          <a:solidFill>
            <a:schemeClr val="lt1"/>
          </a:solidFill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0"/>
                <a:solidFill>
                  <a:srgbClr val="E95B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TRÂN TRỌNG</a:t>
            </a:r>
          </a:p>
          <a:p>
            <a:pPr algn="ctr"/>
            <a:r>
              <a:rPr lang="en-US" sz="3733" b="1" err="1">
                <a:ln w="0"/>
                <a:solidFill>
                  <a:srgbClr val="E95B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733" b="1">
                <a:ln w="0"/>
                <a:solidFill>
                  <a:srgbClr val="E95B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33" b="1" smtClean="0">
                <a:ln w="0"/>
                <a:solidFill>
                  <a:srgbClr val="E95B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ƠN!0</a:t>
            </a:r>
            <a:endParaRPr lang="en-US" sz="3733" b="1" dirty="0">
              <a:ln w="0"/>
              <a:solidFill>
                <a:srgbClr val="E95B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9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9B8430-0EC2-CD73-064F-8F0CAE27CE09}"/>
              </a:ext>
            </a:extLst>
          </p:cNvPr>
          <p:cNvSpPr txBox="1"/>
          <p:nvPr/>
        </p:nvSpPr>
        <p:spPr>
          <a:xfrm>
            <a:off x="-447707" y="479066"/>
            <a:ext cx="1066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0"/>
          <a:stretch/>
        </p:blipFill>
        <p:spPr>
          <a:xfrm>
            <a:off x="513568" y="1691014"/>
            <a:ext cx="8818322" cy="4570012"/>
          </a:xfrm>
          <a:prstGeom prst="rect">
            <a:avLst/>
          </a:prstGeom>
        </p:spPr>
      </p:pic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426445" y="47906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0602782" y="790216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10602782" y="1018816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36" name="Text Box 7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38" name="Text Box 7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39" name="Text Box 7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40" name="Text Box 8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42" name="Text Box 8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43" name="Text Box 8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44" name="Text Box 84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45" name="Text Box 8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46" name="Text Box 8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48" name="Text Box 8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49" name="Text Box 8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50" name="Text Box 9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51" name="Text Box 91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52" name="Text Box 9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53" name="Text Box 9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54" name="Text Box 94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55" name="Text Box 9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56" name="Text Box 9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57" name="Text Box 9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58" name="Text Box 9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59" name="Text Box 9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60" name="Text Box 10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61" name="Text Box 10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62" name="Text Box 10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63" name="Text Box 104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64" name="Text Box 10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65" name="Text Box 10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66" name="Text Box 10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67" name="Text Box 10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68" name="Text Box 10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69" name="Text Box 11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70" name="Text Box 111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71" name="Text Box 11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72" name="Text Box 11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73" name="Text Box 114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74" name="Text Box 11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75" name="Text Box 11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76" name="Text Box 11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77" name="Text Box 11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78" name="Text Box 11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79" name="Text Box 12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80" name="Text Box 121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81" name="Text Box 12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82" name="Text Box 12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83" name="Text Box 124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84" name="Text Box 12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85" name="Text Box 12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86" name="Text Box 12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87" name="Text Box 12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88" name="Text Box 12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89" name="Text Box 13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90" name="Text Box 131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91" name="Text Box 13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92" name="Text Box 13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93" name="Text Box 13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94" name="Text Box 12"/>
          <p:cNvSpPr txBox="1">
            <a:spLocks noChangeArrowheads="1"/>
          </p:cNvSpPr>
          <p:nvPr/>
        </p:nvSpPr>
        <p:spPr bwMode="auto">
          <a:xfrm>
            <a:off x="9426445" y="48541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grpSp>
        <p:nvGrpSpPr>
          <p:cNvPr id="95" name="Group 33">
            <a:extLst>
              <a:ext uri="{FF2B5EF4-FFF2-40B4-BE49-F238E27FC236}">
                <a16:creationId xmlns="" xmlns:a16="http://schemas.microsoft.com/office/drawing/2014/main" id="{B854CAFB-3AB5-130F-361F-06E77D188F9E}"/>
              </a:ext>
            </a:extLst>
          </p:cNvPr>
          <p:cNvGrpSpPr>
            <a:grpSpLocks/>
          </p:cNvGrpSpPr>
          <p:nvPr/>
        </p:nvGrpSpPr>
        <p:grpSpPr bwMode="auto">
          <a:xfrm>
            <a:off x="9958197" y="1485541"/>
            <a:ext cx="1841264" cy="1357251"/>
            <a:chOff x="4320" y="2928"/>
            <a:chExt cx="1104" cy="1104"/>
          </a:xfrm>
        </p:grpSpPr>
        <p:sp>
          <p:nvSpPr>
            <p:cNvPr id="96" name="AutoShape 34">
              <a:extLst>
                <a:ext uri="{FF2B5EF4-FFF2-40B4-BE49-F238E27FC236}">
                  <a16:creationId xmlns="" xmlns:a16="http://schemas.microsoft.com/office/drawing/2014/main" id="{6D0C3A20-6CC4-9BF5-402E-4E049C30A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7" name="WordArt 35">
              <a:extLst>
                <a:ext uri="{FF2B5EF4-FFF2-40B4-BE49-F238E27FC236}">
                  <a16:creationId xmlns="" xmlns:a16="http://schemas.microsoft.com/office/drawing/2014/main" id="{18E7F33B-8390-CFF6-15C2-C510BDC324B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1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95437"/>
              </p:ext>
            </p:extLst>
          </p:nvPr>
        </p:nvGraphicFramePr>
        <p:xfrm>
          <a:off x="339241" y="152400"/>
          <a:ext cx="11624158" cy="6477000"/>
        </p:xfrm>
        <a:graphic>
          <a:graphicData uri="http://schemas.openxmlformats.org/drawingml/2006/table">
            <a:tbl>
              <a:tblPr firstRow="1" firstCol="1" bandRow="1"/>
              <a:tblGrid>
                <a:gridCol w="3873700"/>
                <a:gridCol w="3875229"/>
                <a:gridCol w="3875229"/>
              </a:tblGrid>
              <a:tr h="2198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181100" algn="l"/>
                        </a:tabLst>
                      </a:pPr>
                      <a:endParaRPr lang="en-US" sz="2000" b="1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181100" algn="l"/>
                        </a:tabLst>
                      </a:pPr>
                      <a:endParaRPr lang="en-US" sz="2000" b="1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181100" algn="l"/>
                        </a:tabLst>
                      </a:pPr>
                      <a:endParaRPr lang="en-US" sz="2000" b="1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181100" algn="l"/>
                        </a:tabLs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  <a:defRPr/>
                      </a:pPr>
                      <a:endParaRPr lang="vi-VN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181100" algn="l"/>
                        </a:tabLs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  <a:defRPr/>
                      </a:pPr>
                      <a:r>
                        <a:rPr kumimoji="0" lang="vi-VN" sz="3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kumimoji="0" lang="vi-VN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Tớ là bút nâu.</a:t>
                      </a:r>
                      <a:endPara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  <a:defRPr/>
                      </a:pPr>
                      <a:r>
                        <a:rPr kumimoji="0" lang="vi-VN" sz="3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0" lang="vi-VN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Đây là bút đỏ, bạn của tớ. </a:t>
                      </a:r>
                      <a:endPara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  <a:defRPr/>
                      </a:pPr>
                      <a:endParaRPr lang="vi-VN" sz="32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vi-VN" sz="3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kumimoji="0" lang="vi-VN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Tớ cao nhất hộp bút vì hiếm khi được gọt.</a:t>
                      </a:r>
                      <a:endPara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vi-VN" sz="3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kumimoji="0" lang="vi-VN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Bút đỏ thì thấp một mẩu vì được gọt quá nhiều.</a:t>
                      </a:r>
                      <a:endParaRPr lang="vi-VN" sz="3200" b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181100" algn="l"/>
                        </a:tabLst>
                      </a:pPr>
                      <a:r>
                        <a:rPr kumimoji="0" lang="vi-VN" sz="3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kumimoji="0" lang="vi-VN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Tớ dùng keo gắn bút đỏ vào bên cạnh tớ để bạn nhìn được ra ngoài hộp bút.</a:t>
                      </a:r>
                      <a:r>
                        <a:rPr lang="en-US" sz="3200" b="0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</a:t>
                      </a:r>
                      <a:endParaRPr lang="vi-VN" sz="3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297271"/>
            <a:ext cx="3454879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1000"/>
            <a:ext cx="3276600" cy="1737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8600"/>
            <a:ext cx="3276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03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2743200" y="142189"/>
            <a:ext cx="7772400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Chọn thông tin đúng về câu kể.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="" xmlns:a16="http://schemas.microsoft.com/office/drawing/2014/main" id="{4081E39C-82F4-BB3F-02C6-5010F9C78CC6}"/>
              </a:ext>
            </a:extLst>
          </p:cNvPr>
          <p:cNvSpPr/>
          <p:nvPr/>
        </p:nvSpPr>
        <p:spPr>
          <a:xfrm>
            <a:off x="1725550" y="949778"/>
            <a:ext cx="4495177" cy="1923018"/>
          </a:xfrm>
          <a:custGeom>
            <a:avLst/>
            <a:gdLst>
              <a:gd name="connsiteX0" fmla="*/ 0 w 4495177"/>
              <a:gd name="connsiteY0" fmla="*/ 0 h 1923018"/>
              <a:gd name="connsiteX1" fmla="*/ 4495177 w 4495177"/>
              <a:gd name="connsiteY1" fmla="*/ 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4" fmla="*/ 0 w 4495177"/>
              <a:gd name="connsiteY4" fmla="*/ 1923018 h 1923018"/>
              <a:gd name="connsiteX5" fmla="*/ 0 w 4495177"/>
              <a:gd name="connsiteY5" fmla="*/ 0 h 1923018"/>
              <a:gd name="connsiteX0" fmla="*/ 4174668 w 4495177"/>
              <a:gd name="connsiteY0" fmla="*/ 1923018 h 1923018"/>
              <a:gd name="connsiteX1" fmla="*/ 4238769 w 4495177"/>
              <a:gd name="connsiteY1" fmla="*/ 166661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0" fmla="*/ 4174668 w 4495177"/>
              <a:gd name="connsiteY0" fmla="*/ 1923018 h 1923018"/>
              <a:gd name="connsiteX1" fmla="*/ 4238769 w 4495177"/>
              <a:gd name="connsiteY1" fmla="*/ 166661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4" fmla="*/ 0 w 4495177"/>
              <a:gd name="connsiteY4" fmla="*/ 1923018 h 1923018"/>
              <a:gd name="connsiteX5" fmla="*/ 0 w 4495177"/>
              <a:gd name="connsiteY5" fmla="*/ 0 h 1923018"/>
              <a:gd name="connsiteX6" fmla="*/ 4495177 w 4495177"/>
              <a:gd name="connsiteY6" fmla="*/ 0 h 1923018"/>
              <a:gd name="connsiteX7" fmla="*/ 4495177 w 4495177"/>
              <a:gd name="connsiteY7" fmla="*/ 1602509 h 19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5177" h="1923018" stroke="0" extrusionOk="0">
                <a:moveTo>
                  <a:pt x="0" y="0"/>
                </a:moveTo>
                <a:cubicBezTo>
                  <a:pt x="913861" y="-155391"/>
                  <a:pt x="2460911" y="39760"/>
                  <a:pt x="4495177" y="0"/>
                </a:cubicBezTo>
                <a:cubicBezTo>
                  <a:pt x="4533180" y="298651"/>
                  <a:pt x="4450812" y="811136"/>
                  <a:pt x="4495177" y="1602509"/>
                </a:cubicBezTo>
                <a:cubicBezTo>
                  <a:pt x="4360795" y="1748411"/>
                  <a:pt x="4264873" y="1781029"/>
                  <a:pt x="4174668" y="1923018"/>
                </a:cubicBezTo>
                <a:cubicBezTo>
                  <a:pt x="2456138" y="1985232"/>
                  <a:pt x="1726502" y="1959122"/>
                  <a:pt x="0" y="1923018"/>
                </a:cubicBezTo>
                <a:cubicBezTo>
                  <a:pt x="146263" y="1577623"/>
                  <a:pt x="-114835" y="848642"/>
                  <a:pt x="0" y="0"/>
                </a:cubicBezTo>
                <a:close/>
              </a:path>
              <a:path w="4495177" h="1923018" fill="darkenLess" stroke="0" extrusionOk="0">
                <a:moveTo>
                  <a:pt x="4174668" y="1923018"/>
                </a:moveTo>
                <a:cubicBezTo>
                  <a:pt x="4184843" y="1836926"/>
                  <a:pt x="4209219" y="1780110"/>
                  <a:pt x="4238769" y="1666610"/>
                </a:cubicBezTo>
                <a:cubicBezTo>
                  <a:pt x="4363511" y="1642185"/>
                  <a:pt x="4419559" y="1626349"/>
                  <a:pt x="4495177" y="1602509"/>
                </a:cubicBezTo>
                <a:cubicBezTo>
                  <a:pt x="4370553" y="1729693"/>
                  <a:pt x="4282937" y="1765484"/>
                  <a:pt x="4174668" y="1923018"/>
                </a:cubicBezTo>
                <a:close/>
              </a:path>
              <a:path w="4495177" h="1923018" fill="none" extrusionOk="0">
                <a:moveTo>
                  <a:pt x="4174668" y="1923018"/>
                </a:moveTo>
                <a:cubicBezTo>
                  <a:pt x="4187513" y="1791612"/>
                  <a:pt x="4217055" y="1723583"/>
                  <a:pt x="4238769" y="1666610"/>
                </a:cubicBezTo>
                <a:cubicBezTo>
                  <a:pt x="4291089" y="1677430"/>
                  <a:pt x="4418733" y="1637208"/>
                  <a:pt x="4495177" y="1602509"/>
                </a:cubicBezTo>
                <a:cubicBezTo>
                  <a:pt x="4409819" y="1676523"/>
                  <a:pt x="4327185" y="1791552"/>
                  <a:pt x="4174668" y="1923018"/>
                </a:cubicBezTo>
                <a:cubicBezTo>
                  <a:pt x="2176065" y="1956232"/>
                  <a:pt x="763595" y="1944757"/>
                  <a:pt x="0" y="1923018"/>
                </a:cubicBezTo>
                <a:cubicBezTo>
                  <a:pt x="-66881" y="1242910"/>
                  <a:pt x="127622" y="331739"/>
                  <a:pt x="0" y="0"/>
                </a:cubicBezTo>
                <a:cubicBezTo>
                  <a:pt x="1887140" y="88229"/>
                  <a:pt x="3008388" y="19194"/>
                  <a:pt x="4495177" y="0"/>
                </a:cubicBezTo>
                <a:cubicBezTo>
                  <a:pt x="4503549" y="464821"/>
                  <a:pt x="4487756" y="938022"/>
                  <a:pt x="4495177" y="1602509"/>
                </a:cubicBezTo>
              </a:path>
              <a:path w="4495177" h="1923018" fill="none" stroke="0" extrusionOk="0">
                <a:moveTo>
                  <a:pt x="4174668" y="1923018"/>
                </a:moveTo>
                <a:cubicBezTo>
                  <a:pt x="4214073" y="1812903"/>
                  <a:pt x="4190988" y="1789806"/>
                  <a:pt x="4238769" y="1666610"/>
                </a:cubicBezTo>
                <a:cubicBezTo>
                  <a:pt x="4283434" y="1656391"/>
                  <a:pt x="4399934" y="1648111"/>
                  <a:pt x="4495177" y="1602509"/>
                </a:cubicBezTo>
                <a:cubicBezTo>
                  <a:pt x="4352548" y="1731825"/>
                  <a:pt x="4205127" y="1849790"/>
                  <a:pt x="4174668" y="1923018"/>
                </a:cubicBezTo>
                <a:cubicBezTo>
                  <a:pt x="2774276" y="1961374"/>
                  <a:pt x="870164" y="1855599"/>
                  <a:pt x="0" y="1923018"/>
                </a:cubicBezTo>
                <a:cubicBezTo>
                  <a:pt x="-92148" y="1050086"/>
                  <a:pt x="94148" y="773837"/>
                  <a:pt x="0" y="0"/>
                </a:cubicBezTo>
                <a:cubicBezTo>
                  <a:pt x="1070992" y="-35107"/>
                  <a:pt x="3581617" y="23663"/>
                  <a:pt x="4495177" y="0"/>
                </a:cubicBezTo>
                <a:cubicBezTo>
                  <a:pt x="4402961" y="391679"/>
                  <a:pt x="4354465" y="911112"/>
                  <a:pt x="4495177" y="1602509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="" xmlns:ask="http://schemas.microsoft.com/office/drawing/2018/sketchyshapes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 để kể, tả, giới thiệu.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="" xmlns:a16="http://schemas.microsoft.com/office/drawing/2014/main" id="{5BB2CB88-EF54-D8D2-9DAA-4223856E475C}"/>
              </a:ext>
            </a:extLst>
          </p:cNvPr>
          <p:cNvSpPr/>
          <p:nvPr/>
        </p:nvSpPr>
        <p:spPr>
          <a:xfrm>
            <a:off x="6879477" y="1042292"/>
            <a:ext cx="4866110" cy="1830503"/>
          </a:xfrm>
          <a:custGeom>
            <a:avLst/>
            <a:gdLst>
              <a:gd name="connsiteX0" fmla="*/ 0 w 4866110"/>
              <a:gd name="connsiteY0" fmla="*/ 0 h 1830503"/>
              <a:gd name="connsiteX1" fmla="*/ 4866110 w 4866110"/>
              <a:gd name="connsiteY1" fmla="*/ 0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4" fmla="*/ 0 w 4866110"/>
              <a:gd name="connsiteY4" fmla="*/ 1830503 h 1830503"/>
              <a:gd name="connsiteX5" fmla="*/ 0 w 4866110"/>
              <a:gd name="connsiteY5" fmla="*/ 0 h 1830503"/>
              <a:gd name="connsiteX0" fmla="*/ 4561020 w 4866110"/>
              <a:gd name="connsiteY0" fmla="*/ 1830503 h 1830503"/>
              <a:gd name="connsiteX1" fmla="*/ 4622038 w 4866110"/>
              <a:gd name="connsiteY1" fmla="*/ 1586431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0" fmla="*/ 4561020 w 4866110"/>
              <a:gd name="connsiteY0" fmla="*/ 1830503 h 1830503"/>
              <a:gd name="connsiteX1" fmla="*/ 4622038 w 4866110"/>
              <a:gd name="connsiteY1" fmla="*/ 1586431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4" fmla="*/ 0 w 4866110"/>
              <a:gd name="connsiteY4" fmla="*/ 1830503 h 1830503"/>
              <a:gd name="connsiteX5" fmla="*/ 0 w 4866110"/>
              <a:gd name="connsiteY5" fmla="*/ 0 h 1830503"/>
              <a:gd name="connsiteX6" fmla="*/ 4866110 w 4866110"/>
              <a:gd name="connsiteY6" fmla="*/ 0 h 1830503"/>
              <a:gd name="connsiteX7" fmla="*/ 4866110 w 4866110"/>
              <a:gd name="connsiteY7" fmla="*/ 1525413 h 183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6110" h="1830503" stroke="0" extrusionOk="0">
                <a:moveTo>
                  <a:pt x="0" y="0"/>
                </a:moveTo>
                <a:cubicBezTo>
                  <a:pt x="1459959" y="-155391"/>
                  <a:pt x="2977107" y="39760"/>
                  <a:pt x="4866110" y="0"/>
                </a:cubicBezTo>
                <a:cubicBezTo>
                  <a:pt x="4834825" y="450116"/>
                  <a:pt x="4982099" y="1129906"/>
                  <a:pt x="4866110" y="1525413"/>
                </a:cubicBezTo>
                <a:cubicBezTo>
                  <a:pt x="4791378" y="1577531"/>
                  <a:pt x="4672281" y="1749893"/>
                  <a:pt x="4561020" y="1830503"/>
                </a:cubicBezTo>
                <a:cubicBezTo>
                  <a:pt x="3955193" y="1892717"/>
                  <a:pt x="1541370" y="1866607"/>
                  <a:pt x="0" y="1830503"/>
                </a:cubicBezTo>
                <a:cubicBezTo>
                  <a:pt x="-159866" y="1074716"/>
                  <a:pt x="-5261" y="513021"/>
                  <a:pt x="0" y="0"/>
                </a:cubicBezTo>
                <a:close/>
              </a:path>
              <a:path w="4866110" h="1830503" fill="darkenLess" stroke="0" extrusionOk="0">
                <a:moveTo>
                  <a:pt x="4561020" y="1830503"/>
                </a:moveTo>
                <a:cubicBezTo>
                  <a:pt x="4571159" y="1730180"/>
                  <a:pt x="4603151" y="1614641"/>
                  <a:pt x="4622038" y="1586431"/>
                </a:cubicBezTo>
                <a:cubicBezTo>
                  <a:pt x="4660833" y="1575738"/>
                  <a:pt x="4752346" y="1531255"/>
                  <a:pt x="4866110" y="1525413"/>
                </a:cubicBezTo>
                <a:cubicBezTo>
                  <a:pt x="4753769" y="1604356"/>
                  <a:pt x="4648282" y="1726482"/>
                  <a:pt x="4561020" y="1830503"/>
                </a:cubicBezTo>
                <a:close/>
              </a:path>
              <a:path w="4866110" h="1830503" fill="none" extrusionOk="0">
                <a:moveTo>
                  <a:pt x="4561020" y="1830503"/>
                </a:moveTo>
                <a:cubicBezTo>
                  <a:pt x="4567854" y="1735863"/>
                  <a:pt x="4625602" y="1642030"/>
                  <a:pt x="4622038" y="1586431"/>
                </a:cubicBezTo>
                <a:cubicBezTo>
                  <a:pt x="4697900" y="1552083"/>
                  <a:pt x="4769971" y="1532470"/>
                  <a:pt x="4866110" y="1525413"/>
                </a:cubicBezTo>
                <a:cubicBezTo>
                  <a:pt x="4792244" y="1600492"/>
                  <a:pt x="4610573" y="1792695"/>
                  <a:pt x="4561020" y="1830503"/>
                </a:cubicBezTo>
                <a:cubicBezTo>
                  <a:pt x="3536341" y="1863717"/>
                  <a:pt x="1991925" y="1852242"/>
                  <a:pt x="0" y="1830503"/>
                </a:cubicBezTo>
                <a:cubicBezTo>
                  <a:pt x="125171" y="1273872"/>
                  <a:pt x="12394" y="752243"/>
                  <a:pt x="0" y="0"/>
                </a:cubicBezTo>
                <a:cubicBezTo>
                  <a:pt x="1062693" y="88229"/>
                  <a:pt x="3965623" y="19194"/>
                  <a:pt x="4866110" y="0"/>
                </a:cubicBezTo>
                <a:cubicBezTo>
                  <a:pt x="4992542" y="655896"/>
                  <a:pt x="4951580" y="1304624"/>
                  <a:pt x="4866110" y="1525413"/>
                </a:cubicBezTo>
              </a:path>
              <a:path w="4866110" h="1830503" fill="none" stroke="0" extrusionOk="0">
                <a:moveTo>
                  <a:pt x="4561020" y="1830503"/>
                </a:moveTo>
                <a:cubicBezTo>
                  <a:pt x="4569490" y="1777124"/>
                  <a:pt x="4609787" y="1610586"/>
                  <a:pt x="4622038" y="1586431"/>
                </a:cubicBezTo>
                <a:cubicBezTo>
                  <a:pt x="4663419" y="1585235"/>
                  <a:pt x="4782138" y="1559552"/>
                  <a:pt x="4866110" y="1525413"/>
                </a:cubicBezTo>
                <a:cubicBezTo>
                  <a:pt x="4827790" y="1583301"/>
                  <a:pt x="4579806" y="1774437"/>
                  <a:pt x="4561020" y="1830503"/>
                </a:cubicBezTo>
                <a:cubicBezTo>
                  <a:pt x="3402436" y="1868859"/>
                  <a:pt x="2056000" y="1763084"/>
                  <a:pt x="0" y="1830503"/>
                </a:cubicBezTo>
                <a:cubicBezTo>
                  <a:pt x="34588" y="1334248"/>
                  <a:pt x="-6521" y="703995"/>
                  <a:pt x="0" y="0"/>
                </a:cubicBezTo>
                <a:cubicBezTo>
                  <a:pt x="1647594" y="-35107"/>
                  <a:pt x="3823343" y="23663"/>
                  <a:pt x="4866110" y="0"/>
                </a:cubicBezTo>
                <a:cubicBezTo>
                  <a:pt x="4829980" y="429102"/>
                  <a:pt x="4864167" y="1138717"/>
                  <a:pt x="4866110" y="1525413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="" xmlns:ask="http://schemas.microsoft.com/office/drawing/2018/sketchyshapes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 để hỏi.</a:t>
            </a:r>
          </a:p>
        </p:txBody>
      </p:sp>
      <p:sp>
        <p:nvSpPr>
          <p:cNvPr id="13" name="Rectangle: Folded Corner 12">
            <a:extLst>
              <a:ext uri="{FF2B5EF4-FFF2-40B4-BE49-F238E27FC236}">
                <a16:creationId xmlns="" xmlns:a16="http://schemas.microsoft.com/office/drawing/2014/main" id="{F4C6530F-B420-78C8-A3F9-ED4A0BA4B00A}"/>
              </a:ext>
            </a:extLst>
          </p:cNvPr>
          <p:cNvSpPr/>
          <p:nvPr/>
        </p:nvSpPr>
        <p:spPr>
          <a:xfrm>
            <a:off x="1513141" y="3429000"/>
            <a:ext cx="4876800" cy="1923018"/>
          </a:xfrm>
          <a:custGeom>
            <a:avLst/>
            <a:gdLst>
              <a:gd name="connsiteX0" fmla="*/ 0 w 4876800"/>
              <a:gd name="connsiteY0" fmla="*/ 0 h 1923018"/>
              <a:gd name="connsiteX1" fmla="*/ 4876800 w 4876800"/>
              <a:gd name="connsiteY1" fmla="*/ 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4" fmla="*/ 0 w 4876800"/>
              <a:gd name="connsiteY4" fmla="*/ 1923018 h 1923018"/>
              <a:gd name="connsiteX5" fmla="*/ 0 w 4876800"/>
              <a:gd name="connsiteY5" fmla="*/ 0 h 1923018"/>
              <a:gd name="connsiteX0" fmla="*/ 4556291 w 4876800"/>
              <a:gd name="connsiteY0" fmla="*/ 1923018 h 1923018"/>
              <a:gd name="connsiteX1" fmla="*/ 4620392 w 4876800"/>
              <a:gd name="connsiteY1" fmla="*/ 166661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0" fmla="*/ 4556291 w 4876800"/>
              <a:gd name="connsiteY0" fmla="*/ 1923018 h 1923018"/>
              <a:gd name="connsiteX1" fmla="*/ 4620392 w 4876800"/>
              <a:gd name="connsiteY1" fmla="*/ 166661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4" fmla="*/ 0 w 4876800"/>
              <a:gd name="connsiteY4" fmla="*/ 1923018 h 1923018"/>
              <a:gd name="connsiteX5" fmla="*/ 0 w 4876800"/>
              <a:gd name="connsiteY5" fmla="*/ 0 h 1923018"/>
              <a:gd name="connsiteX6" fmla="*/ 4876800 w 4876800"/>
              <a:gd name="connsiteY6" fmla="*/ 0 h 1923018"/>
              <a:gd name="connsiteX7" fmla="*/ 4876800 w 4876800"/>
              <a:gd name="connsiteY7" fmla="*/ 1602509 h 19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923018" stroke="0" extrusionOk="0">
                <a:moveTo>
                  <a:pt x="0" y="0"/>
                </a:moveTo>
                <a:cubicBezTo>
                  <a:pt x="1661184" y="-155391"/>
                  <a:pt x="2625863" y="39760"/>
                  <a:pt x="4876800" y="0"/>
                </a:cubicBezTo>
                <a:cubicBezTo>
                  <a:pt x="4914803" y="298651"/>
                  <a:pt x="4832435" y="811136"/>
                  <a:pt x="4876800" y="1602509"/>
                </a:cubicBezTo>
                <a:cubicBezTo>
                  <a:pt x="4742418" y="1748411"/>
                  <a:pt x="4646496" y="1781029"/>
                  <a:pt x="4556291" y="1923018"/>
                </a:cubicBezTo>
                <a:cubicBezTo>
                  <a:pt x="3364541" y="1985232"/>
                  <a:pt x="892985" y="1959122"/>
                  <a:pt x="0" y="1923018"/>
                </a:cubicBezTo>
                <a:cubicBezTo>
                  <a:pt x="146263" y="1577623"/>
                  <a:pt x="-114835" y="848642"/>
                  <a:pt x="0" y="0"/>
                </a:cubicBezTo>
                <a:close/>
              </a:path>
              <a:path w="4876800" h="1923018" fill="darkenLess" stroke="0" extrusionOk="0">
                <a:moveTo>
                  <a:pt x="4556291" y="1923018"/>
                </a:moveTo>
                <a:cubicBezTo>
                  <a:pt x="4566466" y="1836926"/>
                  <a:pt x="4590842" y="1780110"/>
                  <a:pt x="4620392" y="1666610"/>
                </a:cubicBezTo>
                <a:cubicBezTo>
                  <a:pt x="4745134" y="1642185"/>
                  <a:pt x="4801182" y="1626349"/>
                  <a:pt x="4876800" y="1602509"/>
                </a:cubicBezTo>
                <a:cubicBezTo>
                  <a:pt x="4752176" y="1729693"/>
                  <a:pt x="4664560" y="1765484"/>
                  <a:pt x="4556291" y="1923018"/>
                </a:cubicBezTo>
                <a:close/>
              </a:path>
              <a:path w="4876800" h="1923018" fill="none" extrusionOk="0">
                <a:moveTo>
                  <a:pt x="4556291" y="1923018"/>
                </a:moveTo>
                <a:cubicBezTo>
                  <a:pt x="4569136" y="1791612"/>
                  <a:pt x="4598678" y="1723583"/>
                  <a:pt x="4620392" y="1666610"/>
                </a:cubicBezTo>
                <a:cubicBezTo>
                  <a:pt x="4672712" y="1677430"/>
                  <a:pt x="4800356" y="1637208"/>
                  <a:pt x="4876800" y="1602509"/>
                </a:cubicBezTo>
                <a:cubicBezTo>
                  <a:pt x="4791442" y="1676523"/>
                  <a:pt x="4708808" y="1791552"/>
                  <a:pt x="4556291" y="1923018"/>
                </a:cubicBezTo>
                <a:cubicBezTo>
                  <a:pt x="2869040" y="1956232"/>
                  <a:pt x="1588541" y="1944757"/>
                  <a:pt x="0" y="1923018"/>
                </a:cubicBezTo>
                <a:cubicBezTo>
                  <a:pt x="-66881" y="1242910"/>
                  <a:pt x="127622" y="331739"/>
                  <a:pt x="0" y="0"/>
                </a:cubicBezTo>
                <a:cubicBezTo>
                  <a:pt x="1328058" y="88229"/>
                  <a:pt x="2594096" y="19194"/>
                  <a:pt x="4876800" y="0"/>
                </a:cubicBezTo>
                <a:cubicBezTo>
                  <a:pt x="4885172" y="464821"/>
                  <a:pt x="4869379" y="938022"/>
                  <a:pt x="4876800" y="1602509"/>
                </a:cubicBezTo>
              </a:path>
              <a:path w="4876800" h="1923018" fill="none" stroke="0" extrusionOk="0">
                <a:moveTo>
                  <a:pt x="4556291" y="1923018"/>
                </a:moveTo>
                <a:cubicBezTo>
                  <a:pt x="4595696" y="1812903"/>
                  <a:pt x="4572611" y="1789806"/>
                  <a:pt x="4620392" y="1666610"/>
                </a:cubicBezTo>
                <a:cubicBezTo>
                  <a:pt x="4665057" y="1656391"/>
                  <a:pt x="4781557" y="1648111"/>
                  <a:pt x="4876800" y="1602509"/>
                </a:cubicBezTo>
                <a:cubicBezTo>
                  <a:pt x="4734171" y="1731825"/>
                  <a:pt x="4586750" y="1849790"/>
                  <a:pt x="4556291" y="1923018"/>
                </a:cubicBezTo>
                <a:cubicBezTo>
                  <a:pt x="3278931" y="1961374"/>
                  <a:pt x="1366985" y="1855599"/>
                  <a:pt x="0" y="1923018"/>
                </a:cubicBezTo>
                <a:cubicBezTo>
                  <a:pt x="-92148" y="1050086"/>
                  <a:pt x="94148" y="773837"/>
                  <a:pt x="0" y="0"/>
                </a:cubicBezTo>
                <a:cubicBezTo>
                  <a:pt x="1557186" y="-35107"/>
                  <a:pt x="3601244" y="23663"/>
                  <a:pt x="4876800" y="0"/>
                </a:cubicBezTo>
                <a:cubicBezTo>
                  <a:pt x="4784584" y="391679"/>
                  <a:pt x="4736088" y="911112"/>
                  <a:pt x="4876800" y="1602509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="" xmlns:ask="http://schemas.microsoft.com/office/drawing/2018/sketchyshapes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bằng dấu chấm.</a:t>
            </a:r>
          </a:p>
        </p:txBody>
      </p:sp>
      <p:sp>
        <p:nvSpPr>
          <p:cNvPr id="14" name="Rectangle: Folded Corner 13">
            <a:extLst>
              <a:ext uri="{FF2B5EF4-FFF2-40B4-BE49-F238E27FC236}">
                <a16:creationId xmlns="" xmlns:a16="http://schemas.microsoft.com/office/drawing/2014/main" id="{4092EE82-5CE8-0D20-3B1E-ABA0BF56AE64}"/>
              </a:ext>
            </a:extLst>
          </p:cNvPr>
          <p:cNvSpPr/>
          <p:nvPr/>
        </p:nvSpPr>
        <p:spPr>
          <a:xfrm>
            <a:off x="6910184" y="3405966"/>
            <a:ext cx="4876799" cy="1923018"/>
          </a:xfrm>
          <a:custGeom>
            <a:avLst/>
            <a:gdLst>
              <a:gd name="connsiteX0" fmla="*/ 0 w 4876799"/>
              <a:gd name="connsiteY0" fmla="*/ 0 h 1923018"/>
              <a:gd name="connsiteX1" fmla="*/ 4876799 w 4876799"/>
              <a:gd name="connsiteY1" fmla="*/ 0 h 1923018"/>
              <a:gd name="connsiteX2" fmla="*/ 4876799 w 4876799"/>
              <a:gd name="connsiteY2" fmla="*/ 1602509 h 1923018"/>
              <a:gd name="connsiteX3" fmla="*/ 4556290 w 4876799"/>
              <a:gd name="connsiteY3" fmla="*/ 1923018 h 1923018"/>
              <a:gd name="connsiteX4" fmla="*/ 0 w 4876799"/>
              <a:gd name="connsiteY4" fmla="*/ 1923018 h 1923018"/>
              <a:gd name="connsiteX5" fmla="*/ 0 w 4876799"/>
              <a:gd name="connsiteY5" fmla="*/ 0 h 1923018"/>
              <a:gd name="connsiteX0" fmla="*/ 4556290 w 4876799"/>
              <a:gd name="connsiteY0" fmla="*/ 1923018 h 1923018"/>
              <a:gd name="connsiteX1" fmla="*/ 4620391 w 4876799"/>
              <a:gd name="connsiteY1" fmla="*/ 1666610 h 1923018"/>
              <a:gd name="connsiteX2" fmla="*/ 4876799 w 4876799"/>
              <a:gd name="connsiteY2" fmla="*/ 1602509 h 1923018"/>
              <a:gd name="connsiteX3" fmla="*/ 4556290 w 4876799"/>
              <a:gd name="connsiteY3" fmla="*/ 1923018 h 1923018"/>
              <a:gd name="connsiteX0" fmla="*/ 4556290 w 4876799"/>
              <a:gd name="connsiteY0" fmla="*/ 1923018 h 1923018"/>
              <a:gd name="connsiteX1" fmla="*/ 4620391 w 4876799"/>
              <a:gd name="connsiteY1" fmla="*/ 1666610 h 1923018"/>
              <a:gd name="connsiteX2" fmla="*/ 4876799 w 4876799"/>
              <a:gd name="connsiteY2" fmla="*/ 1602509 h 1923018"/>
              <a:gd name="connsiteX3" fmla="*/ 4556290 w 4876799"/>
              <a:gd name="connsiteY3" fmla="*/ 1923018 h 1923018"/>
              <a:gd name="connsiteX4" fmla="*/ 0 w 4876799"/>
              <a:gd name="connsiteY4" fmla="*/ 1923018 h 1923018"/>
              <a:gd name="connsiteX5" fmla="*/ 0 w 4876799"/>
              <a:gd name="connsiteY5" fmla="*/ 0 h 1923018"/>
              <a:gd name="connsiteX6" fmla="*/ 4876799 w 4876799"/>
              <a:gd name="connsiteY6" fmla="*/ 0 h 1923018"/>
              <a:gd name="connsiteX7" fmla="*/ 4876799 w 4876799"/>
              <a:gd name="connsiteY7" fmla="*/ 1602509 h 19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799" h="1923018" stroke="0" extrusionOk="0">
                <a:moveTo>
                  <a:pt x="0" y="0"/>
                </a:moveTo>
                <a:cubicBezTo>
                  <a:pt x="1661893" y="-155391"/>
                  <a:pt x="2626442" y="39760"/>
                  <a:pt x="4876799" y="0"/>
                </a:cubicBezTo>
                <a:cubicBezTo>
                  <a:pt x="4914802" y="298651"/>
                  <a:pt x="4832434" y="811136"/>
                  <a:pt x="4876799" y="1602509"/>
                </a:cubicBezTo>
                <a:cubicBezTo>
                  <a:pt x="4742417" y="1748411"/>
                  <a:pt x="4646495" y="1781029"/>
                  <a:pt x="4556290" y="1923018"/>
                </a:cubicBezTo>
                <a:cubicBezTo>
                  <a:pt x="3364416" y="1985232"/>
                  <a:pt x="892462" y="1959122"/>
                  <a:pt x="0" y="1923018"/>
                </a:cubicBezTo>
                <a:cubicBezTo>
                  <a:pt x="146263" y="1577623"/>
                  <a:pt x="-114835" y="848642"/>
                  <a:pt x="0" y="0"/>
                </a:cubicBezTo>
                <a:close/>
              </a:path>
              <a:path w="4876799" h="1923018" fill="darkenLess" stroke="0" extrusionOk="0">
                <a:moveTo>
                  <a:pt x="4556290" y="1923018"/>
                </a:moveTo>
                <a:cubicBezTo>
                  <a:pt x="4566465" y="1836926"/>
                  <a:pt x="4590841" y="1780110"/>
                  <a:pt x="4620391" y="1666610"/>
                </a:cubicBezTo>
                <a:cubicBezTo>
                  <a:pt x="4745133" y="1642185"/>
                  <a:pt x="4801181" y="1626349"/>
                  <a:pt x="4876799" y="1602509"/>
                </a:cubicBezTo>
                <a:cubicBezTo>
                  <a:pt x="4752175" y="1729693"/>
                  <a:pt x="4664559" y="1765484"/>
                  <a:pt x="4556290" y="1923018"/>
                </a:cubicBezTo>
                <a:close/>
              </a:path>
              <a:path w="4876799" h="1923018" fill="none" extrusionOk="0">
                <a:moveTo>
                  <a:pt x="4556290" y="1923018"/>
                </a:moveTo>
                <a:cubicBezTo>
                  <a:pt x="4569135" y="1791612"/>
                  <a:pt x="4598677" y="1723583"/>
                  <a:pt x="4620391" y="1666610"/>
                </a:cubicBezTo>
                <a:cubicBezTo>
                  <a:pt x="4672711" y="1677430"/>
                  <a:pt x="4800355" y="1637208"/>
                  <a:pt x="4876799" y="1602509"/>
                </a:cubicBezTo>
                <a:cubicBezTo>
                  <a:pt x="4791441" y="1676523"/>
                  <a:pt x="4708807" y="1791552"/>
                  <a:pt x="4556290" y="1923018"/>
                </a:cubicBezTo>
                <a:cubicBezTo>
                  <a:pt x="2868513" y="1956232"/>
                  <a:pt x="1588456" y="1944757"/>
                  <a:pt x="0" y="1923018"/>
                </a:cubicBezTo>
                <a:cubicBezTo>
                  <a:pt x="-66881" y="1242910"/>
                  <a:pt x="127622" y="331739"/>
                  <a:pt x="0" y="0"/>
                </a:cubicBezTo>
                <a:cubicBezTo>
                  <a:pt x="1328761" y="88229"/>
                  <a:pt x="2594224" y="19194"/>
                  <a:pt x="4876799" y="0"/>
                </a:cubicBezTo>
                <a:cubicBezTo>
                  <a:pt x="4885171" y="464821"/>
                  <a:pt x="4869378" y="938022"/>
                  <a:pt x="4876799" y="1602509"/>
                </a:cubicBezTo>
              </a:path>
              <a:path w="4876799" h="1923018" fill="none" stroke="0" extrusionOk="0">
                <a:moveTo>
                  <a:pt x="4556290" y="1923018"/>
                </a:moveTo>
                <a:cubicBezTo>
                  <a:pt x="4595695" y="1812903"/>
                  <a:pt x="4572610" y="1789806"/>
                  <a:pt x="4620391" y="1666610"/>
                </a:cubicBezTo>
                <a:cubicBezTo>
                  <a:pt x="4665056" y="1656391"/>
                  <a:pt x="4781556" y="1648111"/>
                  <a:pt x="4876799" y="1602509"/>
                </a:cubicBezTo>
                <a:cubicBezTo>
                  <a:pt x="4734170" y="1731825"/>
                  <a:pt x="4586749" y="1849790"/>
                  <a:pt x="4556290" y="1923018"/>
                </a:cubicBezTo>
                <a:cubicBezTo>
                  <a:pt x="3278133" y="1961374"/>
                  <a:pt x="1366839" y="1855599"/>
                  <a:pt x="0" y="1923018"/>
                </a:cubicBezTo>
                <a:cubicBezTo>
                  <a:pt x="-92148" y="1050086"/>
                  <a:pt x="94148" y="773837"/>
                  <a:pt x="0" y="0"/>
                </a:cubicBezTo>
                <a:cubicBezTo>
                  <a:pt x="1557741" y="-35107"/>
                  <a:pt x="3601993" y="23663"/>
                  <a:pt x="4876799" y="0"/>
                </a:cubicBezTo>
                <a:cubicBezTo>
                  <a:pt x="4784583" y="391679"/>
                  <a:pt x="4736087" y="911112"/>
                  <a:pt x="4876799" y="1602509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="" xmlns:ask="http://schemas.microsoft.com/office/drawing/2018/sketchyshapes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bằng dấu chấm than.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86331"/>
            <a:ext cx="140176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42A2A30-4697-2930-8A8C-C0BFAE55EC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48" t="25887" r="24474" b="24176"/>
          <a:stretch/>
        </p:blipFill>
        <p:spPr>
          <a:xfrm>
            <a:off x="1488120" y="4367475"/>
            <a:ext cx="1400957" cy="13723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5961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  <p:bldP spid="10" grpId="1" animBg="1"/>
      <p:bldP spid="13" grpId="0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8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9B8430-0EC2-CD73-064F-8F0CAE27CE09}"/>
              </a:ext>
            </a:extLst>
          </p:cNvPr>
          <p:cNvSpPr txBox="1"/>
          <p:nvPr/>
        </p:nvSpPr>
        <p:spPr>
          <a:xfrm>
            <a:off x="-447707" y="479066"/>
            <a:ext cx="1066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426445" y="47906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0602782" y="790216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10602782" y="1018816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36" name="Text Box 7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38" name="Text Box 7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39" name="Text Box 7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40" name="Text Box 8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42" name="Text Box 8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43" name="Text Box 8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44" name="Text Box 84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45" name="Text Box 8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46" name="Text Box 8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48" name="Text Box 8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49" name="Text Box 8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50" name="Text Box 9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51" name="Text Box 91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52" name="Text Box 9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53" name="Text Box 9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54" name="Text Box 94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55" name="Text Box 9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56" name="Text Box 9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57" name="Text Box 9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58" name="Text Box 9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59" name="Text Box 9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60" name="Text Box 10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61" name="Text Box 10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62" name="Text Box 10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63" name="Text Box 104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64" name="Text Box 10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65" name="Text Box 10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66" name="Text Box 10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67" name="Text Box 10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68" name="Text Box 10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69" name="Text Box 11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70" name="Text Box 111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71" name="Text Box 11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72" name="Text Box 11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73" name="Text Box 114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74" name="Text Box 11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75" name="Text Box 11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76" name="Text Box 11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77" name="Text Box 11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78" name="Text Box 11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79" name="Text Box 12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80" name="Text Box 121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81" name="Text Box 12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82" name="Text Box 12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83" name="Text Box 124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84" name="Text Box 125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85" name="Text Box 126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86" name="Text Box 12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87" name="Text Box 128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88" name="Text Box 129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89" name="Text Box 130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90" name="Text Box 131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91" name="Text Box 132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92" name="Text Box 133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93" name="Text Box 137"/>
          <p:cNvSpPr txBox="1">
            <a:spLocks noChangeArrowheads="1"/>
          </p:cNvSpPr>
          <p:nvPr/>
        </p:nvSpPr>
        <p:spPr bwMode="auto">
          <a:xfrm>
            <a:off x="10678982" y="4854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94" name="Text Box 12"/>
          <p:cNvSpPr txBox="1">
            <a:spLocks noChangeArrowheads="1"/>
          </p:cNvSpPr>
          <p:nvPr/>
        </p:nvSpPr>
        <p:spPr bwMode="auto">
          <a:xfrm>
            <a:off x="9426445" y="48541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grpSp>
        <p:nvGrpSpPr>
          <p:cNvPr id="95" name="Group 33">
            <a:extLst>
              <a:ext uri="{FF2B5EF4-FFF2-40B4-BE49-F238E27FC236}">
                <a16:creationId xmlns="" xmlns:a16="http://schemas.microsoft.com/office/drawing/2014/main" id="{B854CAFB-3AB5-130F-361F-06E77D188F9E}"/>
              </a:ext>
            </a:extLst>
          </p:cNvPr>
          <p:cNvGrpSpPr>
            <a:grpSpLocks/>
          </p:cNvGrpSpPr>
          <p:nvPr/>
        </p:nvGrpSpPr>
        <p:grpSpPr bwMode="auto">
          <a:xfrm>
            <a:off x="9958197" y="1485541"/>
            <a:ext cx="1841264" cy="1357251"/>
            <a:chOff x="4320" y="2928"/>
            <a:chExt cx="1104" cy="1104"/>
          </a:xfrm>
        </p:grpSpPr>
        <p:sp>
          <p:nvSpPr>
            <p:cNvPr id="96" name="AutoShape 34">
              <a:extLst>
                <a:ext uri="{FF2B5EF4-FFF2-40B4-BE49-F238E27FC236}">
                  <a16:creationId xmlns="" xmlns:a16="http://schemas.microsoft.com/office/drawing/2014/main" id="{6D0C3A20-6CC4-9BF5-402E-4E049C30A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7" name="WordArt 35">
              <a:extLst>
                <a:ext uri="{FF2B5EF4-FFF2-40B4-BE49-F238E27FC236}">
                  <a16:creationId xmlns="" xmlns:a16="http://schemas.microsoft.com/office/drawing/2014/main" id="{18E7F33B-8390-CFF6-15C2-C510BDC324B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94" y="1780596"/>
            <a:ext cx="8126605" cy="48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990600" y="0"/>
            <a:ext cx="101346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4.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dấu câu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chấm, dấu chấm hỏi, dấu chấm than) thay cho ô vuông.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C1CC30-F37C-452A-EBAC-67CF1C46CC97}"/>
              </a:ext>
            </a:extLst>
          </p:cNvPr>
          <p:cNvSpPr txBox="1"/>
          <p:nvPr/>
        </p:nvSpPr>
        <p:spPr>
          <a:xfrm>
            <a:off x="381000" y="1264638"/>
            <a:ext cx="1135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 là thành viên của lớp 3A       Minh vừa chuyển từ trường khác đến        Bạn ấy vui vẻ giới thiệu: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 tên là Tuệ Minh       Tớ thích chơi cờ vua và múa ba lê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bạn xôn xao: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 của cậu đẹp quá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 cũng thích chơi cờ vua lắm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 có muốn tham gia câu lạc bộ cờ vua cùng tớ không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CDBA985-2138-C37E-A9D8-611A66AB9849}"/>
              </a:ext>
            </a:extLst>
          </p:cNvPr>
          <p:cNvSpPr/>
          <p:nvPr/>
        </p:nvSpPr>
        <p:spPr>
          <a:xfrm>
            <a:off x="1058850" y="2101466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9747375-F7D7-D891-2589-49A5E348594B}"/>
              </a:ext>
            </a:extLst>
          </p:cNvPr>
          <p:cNvSpPr/>
          <p:nvPr/>
        </p:nvSpPr>
        <p:spPr>
          <a:xfrm>
            <a:off x="5791200" y="4610183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531EB4BB-9A82-6A16-18E4-E9A6CADF6C6B}"/>
              </a:ext>
            </a:extLst>
          </p:cNvPr>
          <p:cNvSpPr/>
          <p:nvPr/>
        </p:nvSpPr>
        <p:spPr>
          <a:xfrm>
            <a:off x="4390585" y="3993059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50A70AE-CD78-FBF3-1D26-4D479FE5750F}"/>
              </a:ext>
            </a:extLst>
          </p:cNvPr>
          <p:cNvSpPr/>
          <p:nvPr/>
        </p:nvSpPr>
        <p:spPr>
          <a:xfrm>
            <a:off x="9936548" y="2718132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385C4694-92AE-5C61-76A2-04916AD222FA}"/>
              </a:ext>
            </a:extLst>
          </p:cNvPr>
          <p:cNvSpPr/>
          <p:nvPr/>
        </p:nvSpPr>
        <p:spPr>
          <a:xfrm>
            <a:off x="4114800" y="2718131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6B4D20F9-E81C-11E7-DDFC-9A0D658C7D61}"/>
              </a:ext>
            </a:extLst>
          </p:cNvPr>
          <p:cNvSpPr/>
          <p:nvPr/>
        </p:nvSpPr>
        <p:spPr>
          <a:xfrm>
            <a:off x="9669848" y="5175186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21462"/>
            <a:ext cx="36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36548" y="2446355"/>
            <a:ext cx="50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0452" y="2434628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400" y="441960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9677400" y="5036724"/>
            <a:ext cx="533400" cy="76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9600" y="3813170"/>
            <a:ext cx="240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F759938-C6BD-6B26-C1B7-500FEC482A66}"/>
              </a:ext>
            </a:extLst>
          </p:cNvPr>
          <p:cNvSpPr/>
          <p:nvPr/>
        </p:nvSpPr>
        <p:spPr>
          <a:xfrm>
            <a:off x="5591559" y="1365537"/>
            <a:ext cx="533400" cy="4853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4452" y="1223470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23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6" grpId="0"/>
      <p:bldP spid="11" grpId="0"/>
      <p:bldP spid="12" grpId="0"/>
      <p:bldP spid="13" grpId="0"/>
      <p:bldP spid="17" grpId="0"/>
      <p:bldP spid="18" grpId="0"/>
      <p:bldP spid="20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365375" y="3065463"/>
            <a:ext cx="7796213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  <a:endParaRPr lang="en-US" altLang="vi-VN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2309813" y="1216025"/>
            <a:ext cx="8912225" cy="1066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“ Các bạn học sinh lớp 3B rất ngoan.” </a:t>
            </a:r>
          </a:p>
          <a:p>
            <a:pPr eaLnBrk="1" hangingPunct="1">
              <a:defRPr/>
            </a:pPr>
            <a:r>
              <a:rPr lang="en-US" altLang="vi-VN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câu:</a:t>
            </a:r>
            <a:endParaRPr lang="en-US" altLang="vi-VN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2" name="Group 51"/>
          <p:cNvGrpSpPr>
            <a:grpSpLocks/>
          </p:cNvGrpSpPr>
          <p:nvPr/>
        </p:nvGrpSpPr>
        <p:grpSpPr bwMode="auto">
          <a:xfrm>
            <a:off x="484188" y="49213"/>
            <a:ext cx="320675" cy="6858000"/>
            <a:chOff x="202295" y="-322943"/>
            <a:chExt cx="319314" cy="7180943"/>
          </a:xfrm>
        </p:grpSpPr>
        <p:sp>
          <p:nvSpPr>
            <p:cNvPr id="4" name="Rectangle 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720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2000">
                <a:latin typeface=".VnTime" panose="020B72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4013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2328863" y="4340225"/>
            <a:ext cx="792797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altLang="vi-VN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302000"/>
            <a:ext cx="862012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0797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23963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1416050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A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576763"/>
            <a:ext cx="80803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3688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28713" y="44608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6" name="WordArt 226"/>
          <p:cNvSpPr>
            <a:spLocks noChangeArrowheads="1" noChangeShapeType="1" noTextEdit="1"/>
          </p:cNvSpPr>
          <p:nvPr/>
        </p:nvSpPr>
        <p:spPr bwMode="auto">
          <a:xfrm>
            <a:off x="1409700" y="4540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2328863" y="5551488"/>
            <a:ext cx="792797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câu kể cũng không là câu hỏi.</a:t>
            </a:r>
            <a:r>
              <a:rPr lang="en-US" altLang="vi-VN" smtClean="0">
                <a:solidFill>
                  <a:schemeClr val="bg1"/>
                </a:solidFill>
              </a:rPr>
              <a:t> </a:t>
            </a:r>
            <a:endParaRPr lang="en-US" altLang="vi-VN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5788025"/>
            <a:ext cx="808037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5657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17613" y="5638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1423988" y="57515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1157288" y="1428750"/>
            <a:ext cx="80962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718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3"/>
          <p:cNvSpPr>
            <a:spLocks noChangeArrowheads="1" noChangeShapeType="1" noTextEdit="1"/>
          </p:cNvSpPr>
          <p:nvPr/>
        </p:nvSpPr>
        <p:spPr bwMode="auto">
          <a:xfrm>
            <a:off x="1050766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WordArt 34"/>
          <p:cNvSpPr>
            <a:spLocks noChangeArrowheads="1" noChangeShapeType="1" noTextEdit="1"/>
          </p:cNvSpPr>
          <p:nvPr/>
        </p:nvSpPr>
        <p:spPr bwMode="auto">
          <a:xfrm>
            <a:off x="1050766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WordArt 35"/>
          <p:cNvSpPr>
            <a:spLocks noChangeArrowheads="1" noChangeShapeType="1" noTextEdit="1"/>
          </p:cNvSpPr>
          <p:nvPr/>
        </p:nvSpPr>
        <p:spPr bwMode="auto">
          <a:xfrm>
            <a:off x="10512425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1050766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WordArt 37"/>
          <p:cNvSpPr>
            <a:spLocks noChangeArrowheads="1" noChangeShapeType="1" noTextEdit="1"/>
          </p:cNvSpPr>
          <p:nvPr/>
        </p:nvSpPr>
        <p:spPr bwMode="auto">
          <a:xfrm>
            <a:off x="105552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105219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WordArt 39"/>
          <p:cNvSpPr>
            <a:spLocks noChangeArrowheads="1" noChangeShapeType="1" noTextEdit="1"/>
          </p:cNvSpPr>
          <p:nvPr/>
        </p:nvSpPr>
        <p:spPr bwMode="auto">
          <a:xfrm>
            <a:off x="1050766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WordArt 40"/>
          <p:cNvSpPr>
            <a:spLocks noChangeArrowheads="1" noChangeShapeType="1" noTextEdit="1"/>
          </p:cNvSpPr>
          <p:nvPr/>
        </p:nvSpPr>
        <p:spPr bwMode="auto">
          <a:xfrm>
            <a:off x="1050766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36" name="WordArt 41"/>
          <p:cNvSpPr>
            <a:spLocks noChangeArrowheads="1" noChangeShapeType="1" noTextEdit="1"/>
          </p:cNvSpPr>
          <p:nvPr/>
        </p:nvSpPr>
        <p:spPr bwMode="auto">
          <a:xfrm>
            <a:off x="10512425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WordArt 42"/>
          <p:cNvSpPr>
            <a:spLocks noChangeArrowheads="1" noChangeShapeType="1" noTextEdit="1"/>
          </p:cNvSpPr>
          <p:nvPr/>
        </p:nvSpPr>
        <p:spPr bwMode="auto">
          <a:xfrm>
            <a:off x="1050766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WordArt 43"/>
          <p:cNvSpPr>
            <a:spLocks noChangeArrowheads="1" noChangeShapeType="1" noTextEdit="1"/>
          </p:cNvSpPr>
          <p:nvPr/>
        </p:nvSpPr>
        <p:spPr bwMode="auto">
          <a:xfrm>
            <a:off x="1050766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WordArt 44"/>
          <p:cNvSpPr>
            <a:spLocks noChangeArrowheads="1" noChangeShapeType="1" noTextEdit="1"/>
          </p:cNvSpPr>
          <p:nvPr/>
        </p:nvSpPr>
        <p:spPr bwMode="auto">
          <a:xfrm>
            <a:off x="1050766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WordArt 45"/>
          <p:cNvSpPr>
            <a:spLocks noChangeArrowheads="1" noChangeShapeType="1" noTextEdit="1"/>
          </p:cNvSpPr>
          <p:nvPr/>
        </p:nvSpPr>
        <p:spPr bwMode="auto">
          <a:xfrm>
            <a:off x="1050766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WordArt 46"/>
          <p:cNvSpPr>
            <a:spLocks noChangeArrowheads="1" noChangeShapeType="1" noTextEdit="1"/>
          </p:cNvSpPr>
          <p:nvPr/>
        </p:nvSpPr>
        <p:spPr bwMode="auto">
          <a:xfrm>
            <a:off x="10498138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42" name="WordArt 47"/>
          <p:cNvSpPr>
            <a:spLocks noChangeArrowheads="1" noChangeShapeType="1" noTextEdit="1"/>
          </p:cNvSpPr>
          <p:nvPr/>
        </p:nvSpPr>
        <p:spPr bwMode="auto">
          <a:xfrm>
            <a:off x="1050766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WordArt 48"/>
          <p:cNvSpPr>
            <a:spLocks noChangeArrowheads="1" noChangeShapeType="1" noTextEdit="1"/>
          </p:cNvSpPr>
          <p:nvPr/>
        </p:nvSpPr>
        <p:spPr bwMode="auto">
          <a:xfrm>
            <a:off x="10545763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0064750" y="3857625"/>
            <a:ext cx="1752600" cy="1752600"/>
            <a:chOff x="4320" y="2928"/>
            <a:chExt cx="1104" cy="1104"/>
          </a:xfrm>
        </p:grpSpPr>
        <p:sp>
          <p:nvSpPr>
            <p:cNvPr id="720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720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6652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1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91 -0.00463 L 0.00091 -0.0713 " pathEditMode="relative" rAng="0" ptsTypes="AA">
                                      <p:cBhvr>
                                        <p:cTn id="2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2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2" grpId="0" animBg="1"/>
      <p:bldP spid="10" grpId="0" animBg="1"/>
      <p:bldP spid="11" grpId="0" animBg="1"/>
      <p:bldP spid="15" grpId="0" animBg="1"/>
      <p:bldP spid="16" grpId="0" animBg="1"/>
      <p:bldP spid="20" grpId="0" animBg="1"/>
      <p:bldP spid="21" grpId="0" animBg="1"/>
      <p:bldP spid="2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343149" y="4160838"/>
            <a:ext cx="7297737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altLang="vi-VN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2043112" y="1181100"/>
            <a:ext cx="9767887" cy="1066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“ Bạn là học sinh lớp 3B phải không?” </a:t>
            </a:r>
          </a:p>
          <a:p>
            <a:pPr eaLnBrk="1" hangingPunct="1">
              <a:defRPr/>
            </a:pPr>
            <a:r>
              <a:rPr lang="en-US" altLang="vi-VN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câu:</a:t>
            </a:r>
            <a:endParaRPr lang="en-US" altLang="vi-VN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20" name="Group 51"/>
          <p:cNvGrpSpPr>
            <a:grpSpLocks/>
          </p:cNvGrpSpPr>
          <p:nvPr/>
        </p:nvGrpSpPr>
        <p:grpSpPr bwMode="auto">
          <a:xfrm>
            <a:off x="484188" y="0"/>
            <a:ext cx="320675" cy="6858000"/>
            <a:chOff x="202295" y="-322943"/>
            <a:chExt cx="319314" cy="7180943"/>
          </a:xfrm>
        </p:grpSpPr>
        <p:sp>
          <p:nvSpPr>
            <p:cNvPr id="4" name="Rectangle 3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925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2000">
                <a:latin typeface=".VnTime" panose="020B72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2251075" y="2705100"/>
            <a:ext cx="7389811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  <a:endParaRPr lang="en-US" altLang="vi-VN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368800"/>
            <a:ext cx="862013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1751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11263" y="426085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1331913" y="43322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98788"/>
            <a:ext cx="80803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7971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55688" y="288448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6" name="WordArt 226"/>
          <p:cNvSpPr>
            <a:spLocks noChangeArrowheads="1" noChangeShapeType="1" noTextEdit="1"/>
          </p:cNvSpPr>
          <p:nvPr/>
        </p:nvSpPr>
        <p:spPr bwMode="auto">
          <a:xfrm>
            <a:off x="1358900" y="29686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2278063" y="5562600"/>
            <a:ext cx="7362824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câu kể cũng không là câu hỏi. 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5794375"/>
            <a:ext cx="808037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6" y="5550694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98563" y="562768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1412875" y="57578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1157288" y="1379538"/>
            <a:ext cx="80962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CÂU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  <a:endParaRPr lang="vi-VN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9236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9215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3"/>
          <p:cNvSpPr>
            <a:spLocks noChangeArrowheads="1" noChangeShapeType="1" noTextEdit="1"/>
          </p:cNvSpPr>
          <p:nvPr/>
        </p:nvSpPr>
        <p:spPr bwMode="auto">
          <a:xfrm>
            <a:off x="10658475" y="4875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WordArt 34"/>
          <p:cNvSpPr>
            <a:spLocks noChangeArrowheads="1" noChangeShapeType="1" noTextEdit="1"/>
          </p:cNvSpPr>
          <p:nvPr/>
        </p:nvSpPr>
        <p:spPr bwMode="auto">
          <a:xfrm>
            <a:off x="10615613" y="4832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WordArt 35"/>
          <p:cNvSpPr>
            <a:spLocks noChangeArrowheads="1" noChangeShapeType="1" noTextEdit="1"/>
          </p:cNvSpPr>
          <p:nvPr/>
        </p:nvSpPr>
        <p:spPr bwMode="auto">
          <a:xfrm>
            <a:off x="10688638" y="4873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10671175" y="48180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WordArt 37"/>
          <p:cNvSpPr>
            <a:spLocks noChangeArrowheads="1" noChangeShapeType="1" noTextEdit="1"/>
          </p:cNvSpPr>
          <p:nvPr/>
        </p:nvSpPr>
        <p:spPr bwMode="auto">
          <a:xfrm>
            <a:off x="10691813" y="48466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10658475" y="49291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WordArt 39"/>
          <p:cNvSpPr>
            <a:spLocks noChangeArrowheads="1" noChangeShapeType="1" noTextEdit="1"/>
          </p:cNvSpPr>
          <p:nvPr/>
        </p:nvSpPr>
        <p:spPr bwMode="auto">
          <a:xfrm>
            <a:off x="10701338" y="4914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WordArt 40"/>
          <p:cNvSpPr>
            <a:spLocks noChangeArrowheads="1" noChangeShapeType="1" noTextEdit="1"/>
          </p:cNvSpPr>
          <p:nvPr/>
        </p:nvSpPr>
        <p:spPr bwMode="auto">
          <a:xfrm>
            <a:off x="10756900" y="49291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36" name="WordArt 41"/>
          <p:cNvSpPr>
            <a:spLocks noChangeArrowheads="1" noChangeShapeType="1" noTextEdit="1"/>
          </p:cNvSpPr>
          <p:nvPr/>
        </p:nvSpPr>
        <p:spPr bwMode="auto">
          <a:xfrm>
            <a:off x="10653713" y="4914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WordArt 42"/>
          <p:cNvSpPr>
            <a:spLocks noChangeArrowheads="1" noChangeShapeType="1" noTextEdit="1"/>
          </p:cNvSpPr>
          <p:nvPr/>
        </p:nvSpPr>
        <p:spPr bwMode="auto">
          <a:xfrm>
            <a:off x="10691813" y="4848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WordArt 43"/>
          <p:cNvSpPr>
            <a:spLocks noChangeArrowheads="1" noChangeShapeType="1" noTextEdit="1"/>
          </p:cNvSpPr>
          <p:nvPr/>
        </p:nvSpPr>
        <p:spPr bwMode="auto">
          <a:xfrm>
            <a:off x="10606088" y="4895850"/>
            <a:ext cx="66675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WordArt 44"/>
          <p:cNvSpPr>
            <a:spLocks noChangeArrowheads="1" noChangeShapeType="1" noTextEdit="1"/>
          </p:cNvSpPr>
          <p:nvPr/>
        </p:nvSpPr>
        <p:spPr bwMode="auto">
          <a:xfrm>
            <a:off x="10599738" y="4884738"/>
            <a:ext cx="66675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WordArt 45"/>
          <p:cNvSpPr>
            <a:spLocks noChangeArrowheads="1" noChangeShapeType="1" noTextEdit="1"/>
          </p:cNvSpPr>
          <p:nvPr/>
        </p:nvSpPr>
        <p:spPr bwMode="auto">
          <a:xfrm>
            <a:off x="10615613" y="4886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WordArt 46"/>
          <p:cNvSpPr>
            <a:spLocks noChangeArrowheads="1" noChangeShapeType="1" noTextEdit="1"/>
          </p:cNvSpPr>
          <p:nvPr/>
        </p:nvSpPr>
        <p:spPr bwMode="auto">
          <a:xfrm>
            <a:off x="10610850" y="48847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42" name="WordArt 47"/>
          <p:cNvSpPr>
            <a:spLocks noChangeArrowheads="1" noChangeShapeType="1" noTextEdit="1"/>
          </p:cNvSpPr>
          <p:nvPr/>
        </p:nvSpPr>
        <p:spPr bwMode="auto">
          <a:xfrm>
            <a:off x="10545763" y="488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WordArt 48"/>
          <p:cNvSpPr>
            <a:spLocks noChangeArrowheads="1" noChangeShapeType="1" noTextEdit="1"/>
          </p:cNvSpPr>
          <p:nvPr/>
        </p:nvSpPr>
        <p:spPr bwMode="auto">
          <a:xfrm>
            <a:off x="10545763" y="4876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0213975" y="4397375"/>
            <a:ext cx="1752600" cy="1752600"/>
            <a:chOff x="4320" y="2928"/>
            <a:chExt cx="1104" cy="1104"/>
          </a:xfrm>
        </p:grpSpPr>
        <p:sp>
          <p:nvSpPr>
            <p:cNvPr id="9254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25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112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1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91 -0.00463 L 0.00091 -0.0713 " pathEditMode="relative" rAng="0" ptsTypes="AA">
                                      <p:cBhvr>
                                        <p:cTn id="2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2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2" grpId="0" animBg="1"/>
      <p:bldP spid="10" grpId="0" animBg="1"/>
      <p:bldP spid="11" grpId="0" animBg="1"/>
      <p:bldP spid="15" grpId="0" animBg="1"/>
      <p:bldP spid="16" grpId="0" animBg="1"/>
      <p:bldP spid="20" grpId="0" animBg="1"/>
      <p:bldP spid="21" grpId="0" animBg="1"/>
      <p:bldP spid="2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436</Words>
  <Application>Microsoft Office PowerPoint</Application>
  <PresentationFormat>Widescreen</PresentationFormat>
  <Paragraphs>234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</vt:lpstr>
      <vt:lpstr>Calibri</vt:lpstr>
      <vt:lpstr>Verdana</vt:lpstr>
      <vt:lpstr>Times New Roman</vt:lpstr>
      <vt:lpstr>.VnTime</vt:lpstr>
      <vt:lpstr>Arial</vt:lpstr>
      <vt:lpstr>Tahoma</vt:lpstr>
      <vt:lpstr>Nunito Black</vt:lpstr>
      <vt:lpstr>.VnHelvetInsH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MyPC</cp:lastModifiedBy>
  <cp:revision>58</cp:revision>
  <dcterms:created xsi:type="dcterms:W3CDTF">2006-08-16T00:00:00Z</dcterms:created>
  <dcterms:modified xsi:type="dcterms:W3CDTF">2023-10-16T14:39:23Z</dcterms:modified>
  <dc:identifier>DAFDiO2oNAs</dc:identifier>
</cp:coreProperties>
</file>