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420" r:id="rId3"/>
    <p:sldId id="429" r:id="rId4"/>
    <p:sldId id="430" r:id="rId5"/>
    <p:sldId id="431" r:id="rId6"/>
    <p:sldId id="432" r:id="rId7"/>
    <p:sldId id="418" r:id="rId8"/>
    <p:sldId id="267" r:id="rId9"/>
    <p:sldId id="437" r:id="rId10"/>
    <p:sldId id="440" r:id="rId11"/>
    <p:sldId id="441" r:id="rId12"/>
    <p:sldId id="442" r:id="rId13"/>
    <p:sldId id="422" r:id="rId14"/>
    <p:sldId id="378" r:id="rId15"/>
    <p:sldId id="435" r:id="rId16"/>
    <p:sldId id="380" r:id="rId17"/>
    <p:sldId id="381" r:id="rId18"/>
    <p:sldId id="408" r:id="rId19"/>
    <p:sldId id="417" r:id="rId20"/>
  </p:sldIdLst>
  <p:sldSz cx="12192000" cy="6858000"/>
  <p:notesSz cx="6858000" cy="9144000"/>
  <p:embeddedFontLst>
    <p:embeddedFont>
      <p:font typeface="Nunito Black" charset="0"/>
      <p:bold r:id="rId21"/>
      <p:boldItalic r:id="rId22"/>
    </p:embeddedFont>
    <p:embeddedFont>
      <p:font typeface="Tahoma" pitchFamily="34" charset="0"/>
      <p:regular r:id="rId23"/>
      <p:bold r:id="rId24"/>
    </p:embeddedFont>
    <p:embeddedFont>
      <p:font typeface="Calibri" pitchFamily="34" charset="0"/>
      <p:regular r:id="rId25"/>
      <p:bold r:id="rId26"/>
      <p:italic r:id="rId27"/>
      <p:boldItalic r:id="rId28"/>
    </p:embeddedFont>
    <p:embeddedFont>
      <p:font typeface=".VnHelvetInsH" pitchFamily="34" charset="0"/>
      <p:regular r:id="rId29"/>
    </p:embeddedFont>
    <p:embeddedFont>
      <p:font typeface="Calibri Light" pitchFamily="34" charset="0"/>
      <p:regular r:id="rId30"/>
      <p:italic r:id="rId31"/>
    </p:embeddedFont>
    <p:embeddedFont>
      <p:font typeface="Sigmar One" charset="0"/>
      <p:regular r:id="rId32"/>
    </p:embeddedFont>
    <p:embeddedFont>
      <p:font typeface="Open Sans" charset="0"/>
      <p:regular r:id="rId33"/>
      <p:bold r:id="rId34"/>
      <p:italic r:id="rId35"/>
      <p:boldItalic r:id="rId36"/>
    </p:embeddedFont>
    <p:embeddedFont>
      <p:font typeface="Nunito"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CCFFCC"/>
    <a:srgbClr val="FF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9.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EB4AD1-65C6-41EF-8F5F-708053C843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4A22AF4F-6B10-4608-A8A9-E87C120C48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F953DBDB-B407-4B91-B824-E56482FBF887}"/>
              </a:ext>
            </a:extLst>
          </p:cNvPr>
          <p:cNvSpPr>
            <a:spLocks noGrp="1"/>
          </p:cNvSpPr>
          <p:nvPr>
            <p:ph type="dt" sz="half" idx="10"/>
          </p:nvPr>
        </p:nvSpPr>
        <p:spPr/>
        <p:txBody>
          <a:bodyPr/>
          <a:lstStyle/>
          <a:p>
            <a:fld id="{8A129EB9-DE79-4BDB-8088-F8CDD7711246}" type="datetimeFigureOut">
              <a:rPr lang="en-US" smtClean="0"/>
              <a:pPr/>
              <a:t>10/30/2023</a:t>
            </a:fld>
            <a:endParaRPr lang="en-US"/>
          </a:p>
        </p:txBody>
      </p:sp>
      <p:sp>
        <p:nvSpPr>
          <p:cNvPr id="5" name="Footer Placeholder 4">
            <a:extLst>
              <a:ext uri="{FF2B5EF4-FFF2-40B4-BE49-F238E27FC236}">
                <a16:creationId xmlns="" xmlns:a16="http://schemas.microsoft.com/office/drawing/2014/main" id="{B2E4155B-75FB-4531-B6A8-481CDF4A7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18D2CE9-45E0-4BE3-B255-A2D4CCB7420E}"/>
              </a:ext>
            </a:extLst>
          </p:cNvPr>
          <p:cNvSpPr>
            <a:spLocks noGrp="1"/>
          </p:cNvSpPr>
          <p:nvPr>
            <p:ph type="sldNum" sz="quarter" idx="12"/>
          </p:nvPr>
        </p:nvSpPr>
        <p:spPr/>
        <p:txBody>
          <a:bodyPr/>
          <a:lstStyle/>
          <a:p>
            <a:fld id="{057C35E1-CD43-42FD-B76A-38A35553F475}" type="slidenum">
              <a:rPr lang="en-US" smtClean="0"/>
              <a:pPr/>
              <a:t>‹#›</a:t>
            </a:fld>
            <a:endParaRPr lang="en-US"/>
          </a:p>
        </p:txBody>
      </p:sp>
    </p:spTree>
    <p:extLst>
      <p:ext uri="{BB962C8B-B14F-4D97-AF65-F5344CB8AC3E}">
        <p14:creationId xmlns="" xmlns:p14="http://schemas.microsoft.com/office/powerpoint/2010/main" val="4257914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A07282-AD34-4709-987E-EC07033353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878A5C0-9288-4D35-91DB-22C98029BD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6554F44-DCFE-4E8B-9227-07E8058BCC81}"/>
              </a:ext>
            </a:extLst>
          </p:cNvPr>
          <p:cNvSpPr>
            <a:spLocks noGrp="1"/>
          </p:cNvSpPr>
          <p:nvPr>
            <p:ph type="dt" sz="half" idx="10"/>
          </p:nvPr>
        </p:nvSpPr>
        <p:spPr/>
        <p:txBody>
          <a:bodyPr/>
          <a:lstStyle/>
          <a:p>
            <a:fld id="{8A129EB9-DE79-4BDB-8088-F8CDD7711246}" type="datetimeFigureOut">
              <a:rPr lang="en-US" smtClean="0"/>
              <a:pPr/>
              <a:t>10/30/2023</a:t>
            </a:fld>
            <a:endParaRPr lang="en-US"/>
          </a:p>
        </p:txBody>
      </p:sp>
      <p:sp>
        <p:nvSpPr>
          <p:cNvPr id="5" name="Footer Placeholder 4">
            <a:extLst>
              <a:ext uri="{FF2B5EF4-FFF2-40B4-BE49-F238E27FC236}">
                <a16:creationId xmlns="" xmlns:a16="http://schemas.microsoft.com/office/drawing/2014/main" id="{AC4FC190-3BEE-4519-975F-95ADE0AA4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C7C0CBB-5298-4EE7-BF61-3DC6FD52C596}"/>
              </a:ext>
            </a:extLst>
          </p:cNvPr>
          <p:cNvSpPr>
            <a:spLocks noGrp="1"/>
          </p:cNvSpPr>
          <p:nvPr>
            <p:ph type="sldNum" sz="quarter" idx="12"/>
          </p:nvPr>
        </p:nvSpPr>
        <p:spPr/>
        <p:txBody>
          <a:bodyPr/>
          <a:lstStyle/>
          <a:p>
            <a:fld id="{057C35E1-CD43-42FD-B76A-38A35553F475}" type="slidenum">
              <a:rPr lang="en-US" smtClean="0"/>
              <a:pPr/>
              <a:t>‹#›</a:t>
            </a:fld>
            <a:endParaRPr lang="en-US"/>
          </a:p>
        </p:txBody>
      </p:sp>
    </p:spTree>
    <p:extLst>
      <p:ext uri="{BB962C8B-B14F-4D97-AF65-F5344CB8AC3E}">
        <p14:creationId xmlns="" xmlns:p14="http://schemas.microsoft.com/office/powerpoint/2010/main" val="3040027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DA677C7-F9AC-4323-9738-03E4E41113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9A608DB-E362-48DC-BE45-0FD1A0F1EF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62DF88E-655D-4600-B71F-4484695DDA0A}"/>
              </a:ext>
            </a:extLst>
          </p:cNvPr>
          <p:cNvSpPr>
            <a:spLocks noGrp="1"/>
          </p:cNvSpPr>
          <p:nvPr>
            <p:ph type="dt" sz="half" idx="10"/>
          </p:nvPr>
        </p:nvSpPr>
        <p:spPr/>
        <p:txBody>
          <a:bodyPr/>
          <a:lstStyle/>
          <a:p>
            <a:fld id="{8A129EB9-DE79-4BDB-8088-F8CDD7711246}" type="datetimeFigureOut">
              <a:rPr lang="en-US" smtClean="0"/>
              <a:pPr/>
              <a:t>10/30/2023</a:t>
            </a:fld>
            <a:endParaRPr lang="en-US"/>
          </a:p>
        </p:txBody>
      </p:sp>
      <p:sp>
        <p:nvSpPr>
          <p:cNvPr id="5" name="Footer Placeholder 4">
            <a:extLst>
              <a:ext uri="{FF2B5EF4-FFF2-40B4-BE49-F238E27FC236}">
                <a16:creationId xmlns="" xmlns:a16="http://schemas.microsoft.com/office/drawing/2014/main" id="{6580D2C0-54C7-436E-9491-F04A5A4C7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E71DF0A-7E47-4ECA-81DB-9F4D6FA0A2F8}"/>
              </a:ext>
            </a:extLst>
          </p:cNvPr>
          <p:cNvSpPr>
            <a:spLocks noGrp="1"/>
          </p:cNvSpPr>
          <p:nvPr>
            <p:ph type="sldNum" sz="quarter" idx="12"/>
          </p:nvPr>
        </p:nvSpPr>
        <p:spPr/>
        <p:txBody>
          <a:bodyPr/>
          <a:lstStyle/>
          <a:p>
            <a:fld id="{057C35E1-CD43-42FD-B76A-38A35553F475}" type="slidenum">
              <a:rPr lang="en-US" smtClean="0"/>
              <a:pPr/>
              <a:t>‹#›</a:t>
            </a:fld>
            <a:endParaRPr lang="en-US"/>
          </a:p>
        </p:txBody>
      </p:sp>
    </p:spTree>
    <p:extLst>
      <p:ext uri="{BB962C8B-B14F-4D97-AF65-F5344CB8AC3E}">
        <p14:creationId xmlns="" xmlns:p14="http://schemas.microsoft.com/office/powerpoint/2010/main" val="2389300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10/30/2023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 xmlns:p14="http://schemas.microsoft.com/office/powerpoint/2010/main" val="2135381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10/30/2023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 xmlns:p14="http://schemas.microsoft.com/office/powerpoint/2010/main" val="2021739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10/30/2023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 xmlns:p14="http://schemas.microsoft.com/office/powerpoint/2010/main" val="2085646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10/30/2023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 xmlns:p14="http://schemas.microsoft.com/office/powerpoint/2010/main" val="1158660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10/30/2023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 xmlns:p14="http://schemas.microsoft.com/office/powerpoint/2010/main" val="929070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10/30/2023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 xmlns:p14="http://schemas.microsoft.com/office/powerpoint/2010/main" val="3355011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10/30/2023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 xmlns:p14="http://schemas.microsoft.com/office/powerpoint/2010/main" val="3574730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10/30/2023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 xmlns:p14="http://schemas.microsoft.com/office/powerpoint/2010/main" val="390082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4FE0F9-7B76-459B-894F-DE5DA83B42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5BF33FD-12E4-4980-AD3C-43C5CB26FE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9E9C7A-94F8-41C7-A688-8CE83FC5F13E}"/>
              </a:ext>
            </a:extLst>
          </p:cNvPr>
          <p:cNvSpPr>
            <a:spLocks noGrp="1"/>
          </p:cNvSpPr>
          <p:nvPr>
            <p:ph type="dt" sz="half" idx="10"/>
          </p:nvPr>
        </p:nvSpPr>
        <p:spPr/>
        <p:txBody>
          <a:bodyPr/>
          <a:lstStyle/>
          <a:p>
            <a:fld id="{8A129EB9-DE79-4BDB-8088-F8CDD7711246}" type="datetimeFigureOut">
              <a:rPr lang="en-US" smtClean="0"/>
              <a:pPr/>
              <a:t>10/30/2023</a:t>
            </a:fld>
            <a:endParaRPr lang="en-US"/>
          </a:p>
        </p:txBody>
      </p:sp>
      <p:sp>
        <p:nvSpPr>
          <p:cNvPr id="5" name="Footer Placeholder 4">
            <a:extLst>
              <a:ext uri="{FF2B5EF4-FFF2-40B4-BE49-F238E27FC236}">
                <a16:creationId xmlns="" xmlns:a16="http://schemas.microsoft.com/office/drawing/2014/main" id="{52649C68-985C-45B5-82C1-F84ED02E0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3B740B0-E407-489D-B7DF-D888CAD6AFC6}"/>
              </a:ext>
            </a:extLst>
          </p:cNvPr>
          <p:cNvSpPr>
            <a:spLocks noGrp="1"/>
          </p:cNvSpPr>
          <p:nvPr>
            <p:ph type="sldNum" sz="quarter" idx="12"/>
          </p:nvPr>
        </p:nvSpPr>
        <p:spPr/>
        <p:txBody>
          <a:bodyPr/>
          <a:lstStyle/>
          <a:p>
            <a:fld id="{057C35E1-CD43-42FD-B76A-38A35553F475}" type="slidenum">
              <a:rPr lang="en-US" smtClean="0"/>
              <a:pPr/>
              <a:t>‹#›</a:t>
            </a:fld>
            <a:endParaRPr lang="en-US"/>
          </a:p>
        </p:txBody>
      </p:sp>
    </p:spTree>
    <p:extLst>
      <p:ext uri="{BB962C8B-B14F-4D97-AF65-F5344CB8AC3E}">
        <p14:creationId xmlns="" xmlns:p14="http://schemas.microsoft.com/office/powerpoint/2010/main" val="2153398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10/30/2023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 xmlns:p14="http://schemas.microsoft.com/office/powerpoint/2010/main" val="1615472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10/30/2023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 xmlns:p14="http://schemas.microsoft.com/office/powerpoint/2010/main" val="1125885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10/30/2023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 xmlns:p14="http://schemas.microsoft.com/office/powerpoint/2010/main" val="1071604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7571B2-7679-46F8-9510-69F48530D3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B8D5141B-3CA7-4AC7-BE5C-B00CB9671C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D0DB897-148C-40BE-85D2-23878D91575B}"/>
              </a:ext>
            </a:extLst>
          </p:cNvPr>
          <p:cNvSpPr>
            <a:spLocks noGrp="1"/>
          </p:cNvSpPr>
          <p:nvPr>
            <p:ph type="dt" sz="half" idx="10"/>
          </p:nvPr>
        </p:nvSpPr>
        <p:spPr/>
        <p:txBody>
          <a:bodyPr/>
          <a:lstStyle/>
          <a:p>
            <a:fld id="{8A129EB9-DE79-4BDB-8088-F8CDD7711246}" type="datetimeFigureOut">
              <a:rPr lang="en-US" smtClean="0"/>
              <a:pPr/>
              <a:t>10/30/2023</a:t>
            </a:fld>
            <a:endParaRPr lang="en-US"/>
          </a:p>
        </p:txBody>
      </p:sp>
      <p:sp>
        <p:nvSpPr>
          <p:cNvPr id="5" name="Footer Placeholder 4">
            <a:extLst>
              <a:ext uri="{FF2B5EF4-FFF2-40B4-BE49-F238E27FC236}">
                <a16:creationId xmlns="" xmlns:a16="http://schemas.microsoft.com/office/drawing/2014/main" id="{9BB43FD5-DA2D-4DDC-9FC8-AFCD906CF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45D163F-53D3-4702-BA7A-ED2D8F89843C}"/>
              </a:ext>
            </a:extLst>
          </p:cNvPr>
          <p:cNvSpPr>
            <a:spLocks noGrp="1"/>
          </p:cNvSpPr>
          <p:nvPr>
            <p:ph type="sldNum" sz="quarter" idx="12"/>
          </p:nvPr>
        </p:nvSpPr>
        <p:spPr/>
        <p:txBody>
          <a:bodyPr/>
          <a:lstStyle/>
          <a:p>
            <a:fld id="{057C35E1-CD43-42FD-B76A-38A35553F475}" type="slidenum">
              <a:rPr lang="en-US" smtClean="0"/>
              <a:pPr/>
              <a:t>‹#›</a:t>
            </a:fld>
            <a:endParaRPr lang="en-US"/>
          </a:p>
        </p:txBody>
      </p:sp>
    </p:spTree>
    <p:extLst>
      <p:ext uri="{BB962C8B-B14F-4D97-AF65-F5344CB8AC3E}">
        <p14:creationId xmlns="" xmlns:p14="http://schemas.microsoft.com/office/powerpoint/2010/main" val="371138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B081BD-53A2-4314-8BE8-17FE88E149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027969C-A8DA-47FC-B6FF-88270BF13D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DBDA803-5AB5-45C5-83AA-149A7F15E2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9EA05C9-3BAE-4A7E-88EA-6D7C67408C3F}"/>
              </a:ext>
            </a:extLst>
          </p:cNvPr>
          <p:cNvSpPr>
            <a:spLocks noGrp="1"/>
          </p:cNvSpPr>
          <p:nvPr>
            <p:ph type="dt" sz="half" idx="10"/>
          </p:nvPr>
        </p:nvSpPr>
        <p:spPr/>
        <p:txBody>
          <a:bodyPr/>
          <a:lstStyle/>
          <a:p>
            <a:fld id="{8A129EB9-DE79-4BDB-8088-F8CDD7711246}" type="datetimeFigureOut">
              <a:rPr lang="en-US" smtClean="0"/>
              <a:pPr/>
              <a:t>10/30/2023</a:t>
            </a:fld>
            <a:endParaRPr lang="en-US"/>
          </a:p>
        </p:txBody>
      </p:sp>
      <p:sp>
        <p:nvSpPr>
          <p:cNvPr id="6" name="Footer Placeholder 5">
            <a:extLst>
              <a:ext uri="{FF2B5EF4-FFF2-40B4-BE49-F238E27FC236}">
                <a16:creationId xmlns="" xmlns:a16="http://schemas.microsoft.com/office/drawing/2014/main" id="{7B65B2A4-82B3-4BB1-9631-92286A43DF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415DE5C-6955-40CD-BFA3-8073E9547F14}"/>
              </a:ext>
            </a:extLst>
          </p:cNvPr>
          <p:cNvSpPr>
            <a:spLocks noGrp="1"/>
          </p:cNvSpPr>
          <p:nvPr>
            <p:ph type="sldNum" sz="quarter" idx="12"/>
          </p:nvPr>
        </p:nvSpPr>
        <p:spPr/>
        <p:txBody>
          <a:bodyPr/>
          <a:lstStyle/>
          <a:p>
            <a:fld id="{057C35E1-CD43-42FD-B76A-38A35553F475}" type="slidenum">
              <a:rPr lang="en-US" smtClean="0"/>
              <a:pPr/>
              <a:t>‹#›</a:t>
            </a:fld>
            <a:endParaRPr lang="en-US"/>
          </a:p>
        </p:txBody>
      </p:sp>
    </p:spTree>
    <p:extLst>
      <p:ext uri="{BB962C8B-B14F-4D97-AF65-F5344CB8AC3E}">
        <p14:creationId xmlns="" xmlns:p14="http://schemas.microsoft.com/office/powerpoint/2010/main" val="3924468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807BDE-98BA-4E93-B787-49F6A63D37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E7AA0DE-CC94-4ED3-A51C-938BD78AB5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0F24BF5-F41E-4390-86E8-5140554C76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24602BB-11D1-4702-8B0B-8946AA510B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E7A6963-028B-4947-9636-A82244BFCF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96A5CA8-27B1-4245-BE70-BDE878E38BAD}"/>
              </a:ext>
            </a:extLst>
          </p:cNvPr>
          <p:cNvSpPr>
            <a:spLocks noGrp="1"/>
          </p:cNvSpPr>
          <p:nvPr>
            <p:ph type="dt" sz="half" idx="10"/>
          </p:nvPr>
        </p:nvSpPr>
        <p:spPr/>
        <p:txBody>
          <a:bodyPr/>
          <a:lstStyle/>
          <a:p>
            <a:fld id="{8A129EB9-DE79-4BDB-8088-F8CDD7711246}" type="datetimeFigureOut">
              <a:rPr lang="en-US" smtClean="0"/>
              <a:pPr/>
              <a:t>10/30/2023</a:t>
            </a:fld>
            <a:endParaRPr lang="en-US"/>
          </a:p>
        </p:txBody>
      </p:sp>
      <p:sp>
        <p:nvSpPr>
          <p:cNvPr id="8" name="Footer Placeholder 7">
            <a:extLst>
              <a:ext uri="{FF2B5EF4-FFF2-40B4-BE49-F238E27FC236}">
                <a16:creationId xmlns="" xmlns:a16="http://schemas.microsoft.com/office/drawing/2014/main" id="{00221DCC-D13C-4C7F-9EB1-777217A4A5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164D96DA-02CD-4DCC-8BBB-D00E49BB6D91}"/>
              </a:ext>
            </a:extLst>
          </p:cNvPr>
          <p:cNvSpPr>
            <a:spLocks noGrp="1"/>
          </p:cNvSpPr>
          <p:nvPr>
            <p:ph type="sldNum" sz="quarter" idx="12"/>
          </p:nvPr>
        </p:nvSpPr>
        <p:spPr/>
        <p:txBody>
          <a:bodyPr/>
          <a:lstStyle/>
          <a:p>
            <a:fld id="{057C35E1-CD43-42FD-B76A-38A35553F475}" type="slidenum">
              <a:rPr lang="en-US" smtClean="0"/>
              <a:pPr/>
              <a:t>‹#›</a:t>
            </a:fld>
            <a:endParaRPr lang="en-US"/>
          </a:p>
        </p:txBody>
      </p:sp>
    </p:spTree>
    <p:extLst>
      <p:ext uri="{BB962C8B-B14F-4D97-AF65-F5344CB8AC3E}">
        <p14:creationId xmlns="" xmlns:p14="http://schemas.microsoft.com/office/powerpoint/2010/main" val="1671642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78D40A-1995-4092-B595-897675C6C2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4A85A9D-A4A3-4CD5-8856-8895B91AC4C7}"/>
              </a:ext>
            </a:extLst>
          </p:cNvPr>
          <p:cNvSpPr>
            <a:spLocks noGrp="1"/>
          </p:cNvSpPr>
          <p:nvPr>
            <p:ph type="dt" sz="half" idx="10"/>
          </p:nvPr>
        </p:nvSpPr>
        <p:spPr/>
        <p:txBody>
          <a:bodyPr/>
          <a:lstStyle/>
          <a:p>
            <a:fld id="{8A129EB9-DE79-4BDB-8088-F8CDD7711246}" type="datetimeFigureOut">
              <a:rPr lang="en-US" smtClean="0"/>
              <a:pPr/>
              <a:t>10/30/2023</a:t>
            </a:fld>
            <a:endParaRPr lang="en-US"/>
          </a:p>
        </p:txBody>
      </p:sp>
      <p:sp>
        <p:nvSpPr>
          <p:cNvPr id="4" name="Footer Placeholder 3">
            <a:extLst>
              <a:ext uri="{FF2B5EF4-FFF2-40B4-BE49-F238E27FC236}">
                <a16:creationId xmlns="" xmlns:a16="http://schemas.microsoft.com/office/drawing/2014/main" id="{C8A2D4CC-48A3-4F57-B277-4180809897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B4B0E49C-C04F-44DB-8C49-825B3C372B67}"/>
              </a:ext>
            </a:extLst>
          </p:cNvPr>
          <p:cNvSpPr>
            <a:spLocks noGrp="1"/>
          </p:cNvSpPr>
          <p:nvPr>
            <p:ph type="sldNum" sz="quarter" idx="12"/>
          </p:nvPr>
        </p:nvSpPr>
        <p:spPr/>
        <p:txBody>
          <a:bodyPr/>
          <a:lstStyle/>
          <a:p>
            <a:fld id="{057C35E1-CD43-42FD-B76A-38A35553F475}" type="slidenum">
              <a:rPr lang="en-US" smtClean="0"/>
              <a:pPr/>
              <a:t>‹#›</a:t>
            </a:fld>
            <a:endParaRPr lang="en-US"/>
          </a:p>
        </p:txBody>
      </p:sp>
    </p:spTree>
    <p:extLst>
      <p:ext uri="{BB962C8B-B14F-4D97-AF65-F5344CB8AC3E}">
        <p14:creationId xmlns="" xmlns:p14="http://schemas.microsoft.com/office/powerpoint/2010/main" val="3047664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52C86B2-40DB-4ED8-B418-AF4B5C9C787D}"/>
              </a:ext>
            </a:extLst>
          </p:cNvPr>
          <p:cNvSpPr>
            <a:spLocks noGrp="1"/>
          </p:cNvSpPr>
          <p:nvPr>
            <p:ph type="dt" sz="half" idx="10"/>
          </p:nvPr>
        </p:nvSpPr>
        <p:spPr/>
        <p:txBody>
          <a:bodyPr/>
          <a:lstStyle/>
          <a:p>
            <a:fld id="{8A129EB9-DE79-4BDB-8088-F8CDD7711246}" type="datetimeFigureOut">
              <a:rPr lang="en-US" smtClean="0"/>
              <a:pPr/>
              <a:t>10/30/2023</a:t>
            </a:fld>
            <a:endParaRPr lang="en-US"/>
          </a:p>
        </p:txBody>
      </p:sp>
      <p:sp>
        <p:nvSpPr>
          <p:cNvPr id="3" name="Footer Placeholder 2">
            <a:extLst>
              <a:ext uri="{FF2B5EF4-FFF2-40B4-BE49-F238E27FC236}">
                <a16:creationId xmlns="" xmlns:a16="http://schemas.microsoft.com/office/drawing/2014/main" id="{649CAF09-D1BD-4F42-A8E3-D196C2AC8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A6CAE08-5359-40AA-9923-050654C985B4}"/>
              </a:ext>
            </a:extLst>
          </p:cNvPr>
          <p:cNvSpPr>
            <a:spLocks noGrp="1"/>
          </p:cNvSpPr>
          <p:nvPr>
            <p:ph type="sldNum" sz="quarter" idx="12"/>
          </p:nvPr>
        </p:nvSpPr>
        <p:spPr/>
        <p:txBody>
          <a:bodyPr/>
          <a:lstStyle/>
          <a:p>
            <a:fld id="{057C35E1-CD43-42FD-B76A-38A35553F475}" type="slidenum">
              <a:rPr lang="en-US" smtClean="0"/>
              <a:pPr/>
              <a:t>‹#›</a:t>
            </a:fld>
            <a:endParaRPr lang="en-US"/>
          </a:p>
        </p:txBody>
      </p:sp>
    </p:spTree>
    <p:extLst>
      <p:ext uri="{BB962C8B-B14F-4D97-AF65-F5344CB8AC3E}">
        <p14:creationId xmlns="" xmlns:p14="http://schemas.microsoft.com/office/powerpoint/2010/main" val="187761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2FCDEA-E999-4DAE-82E8-4FFFA4C3EB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97855D1-9555-4C0C-BE20-71D4792935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763C699-66A2-40D9-B1D0-6E1089276A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72B6BFB-BF0A-4E68-98D6-279CAC07D180}"/>
              </a:ext>
            </a:extLst>
          </p:cNvPr>
          <p:cNvSpPr>
            <a:spLocks noGrp="1"/>
          </p:cNvSpPr>
          <p:nvPr>
            <p:ph type="dt" sz="half" idx="10"/>
          </p:nvPr>
        </p:nvSpPr>
        <p:spPr/>
        <p:txBody>
          <a:bodyPr/>
          <a:lstStyle/>
          <a:p>
            <a:fld id="{8A129EB9-DE79-4BDB-8088-F8CDD7711246}" type="datetimeFigureOut">
              <a:rPr lang="en-US" smtClean="0"/>
              <a:pPr/>
              <a:t>10/30/2023</a:t>
            </a:fld>
            <a:endParaRPr lang="en-US"/>
          </a:p>
        </p:txBody>
      </p:sp>
      <p:sp>
        <p:nvSpPr>
          <p:cNvPr id="6" name="Footer Placeholder 5">
            <a:extLst>
              <a:ext uri="{FF2B5EF4-FFF2-40B4-BE49-F238E27FC236}">
                <a16:creationId xmlns="" xmlns:a16="http://schemas.microsoft.com/office/drawing/2014/main" id="{B7E40995-516A-46C6-902C-EA4AC1F086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5C32919-8D3F-47F1-9D31-59AF10642B54}"/>
              </a:ext>
            </a:extLst>
          </p:cNvPr>
          <p:cNvSpPr>
            <a:spLocks noGrp="1"/>
          </p:cNvSpPr>
          <p:nvPr>
            <p:ph type="sldNum" sz="quarter" idx="12"/>
          </p:nvPr>
        </p:nvSpPr>
        <p:spPr/>
        <p:txBody>
          <a:bodyPr/>
          <a:lstStyle/>
          <a:p>
            <a:fld id="{057C35E1-CD43-42FD-B76A-38A35553F475}" type="slidenum">
              <a:rPr lang="en-US" smtClean="0"/>
              <a:pPr/>
              <a:t>‹#›</a:t>
            </a:fld>
            <a:endParaRPr lang="en-US"/>
          </a:p>
        </p:txBody>
      </p:sp>
    </p:spTree>
    <p:extLst>
      <p:ext uri="{BB962C8B-B14F-4D97-AF65-F5344CB8AC3E}">
        <p14:creationId xmlns="" xmlns:p14="http://schemas.microsoft.com/office/powerpoint/2010/main" val="1283006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D9C794-F5BB-49A0-AA50-15D66EBEC0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932831F7-5157-4E51-8095-8A7766A3AA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7364F91B-7AB9-4B54-9F4A-77F09D6402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49026F1-25A3-4C35-B5BC-85683843B36B}"/>
              </a:ext>
            </a:extLst>
          </p:cNvPr>
          <p:cNvSpPr>
            <a:spLocks noGrp="1"/>
          </p:cNvSpPr>
          <p:nvPr>
            <p:ph type="dt" sz="half" idx="10"/>
          </p:nvPr>
        </p:nvSpPr>
        <p:spPr/>
        <p:txBody>
          <a:bodyPr/>
          <a:lstStyle/>
          <a:p>
            <a:fld id="{8A129EB9-DE79-4BDB-8088-F8CDD7711246}" type="datetimeFigureOut">
              <a:rPr lang="en-US" smtClean="0"/>
              <a:pPr/>
              <a:t>10/30/2023</a:t>
            </a:fld>
            <a:endParaRPr lang="en-US"/>
          </a:p>
        </p:txBody>
      </p:sp>
      <p:sp>
        <p:nvSpPr>
          <p:cNvPr id="6" name="Footer Placeholder 5">
            <a:extLst>
              <a:ext uri="{FF2B5EF4-FFF2-40B4-BE49-F238E27FC236}">
                <a16:creationId xmlns="" xmlns:a16="http://schemas.microsoft.com/office/drawing/2014/main" id="{9AF6DCAE-2AE9-4961-9F84-0A9F7A8A79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CE97B57-1A19-4087-99C3-ABC3B3FF507F}"/>
              </a:ext>
            </a:extLst>
          </p:cNvPr>
          <p:cNvSpPr>
            <a:spLocks noGrp="1"/>
          </p:cNvSpPr>
          <p:nvPr>
            <p:ph type="sldNum" sz="quarter" idx="12"/>
          </p:nvPr>
        </p:nvSpPr>
        <p:spPr/>
        <p:txBody>
          <a:bodyPr/>
          <a:lstStyle/>
          <a:p>
            <a:fld id="{057C35E1-CD43-42FD-B76A-38A35553F475}" type="slidenum">
              <a:rPr lang="en-US" smtClean="0"/>
              <a:pPr/>
              <a:t>‹#›</a:t>
            </a:fld>
            <a:endParaRPr lang="en-US"/>
          </a:p>
        </p:txBody>
      </p:sp>
    </p:spTree>
    <p:extLst>
      <p:ext uri="{BB962C8B-B14F-4D97-AF65-F5344CB8AC3E}">
        <p14:creationId xmlns="" xmlns:p14="http://schemas.microsoft.com/office/powerpoint/2010/main" val="2915718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0C22B68-AF37-45CE-8F55-1CA6B92813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3F61D025-545F-45BA-8D29-D8897C50B3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325AE66-72BE-45DD-AA18-E3777C387F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129EB9-DE79-4BDB-8088-F8CDD7711246}" type="datetimeFigureOut">
              <a:rPr lang="en-US" smtClean="0"/>
              <a:pPr/>
              <a:t>10/30/2023</a:t>
            </a:fld>
            <a:endParaRPr lang="en-US"/>
          </a:p>
        </p:txBody>
      </p:sp>
      <p:sp>
        <p:nvSpPr>
          <p:cNvPr id="5" name="Footer Placeholder 4">
            <a:extLst>
              <a:ext uri="{FF2B5EF4-FFF2-40B4-BE49-F238E27FC236}">
                <a16:creationId xmlns="" xmlns:a16="http://schemas.microsoft.com/office/drawing/2014/main" id="{A3E6C847-4BFA-47DD-8C28-AD6EB3F173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264C35A6-BA0E-4759-A57D-C021B1689F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C35E1-CD43-42FD-B76A-38A35553F475}" type="slidenum">
              <a:rPr lang="en-US" smtClean="0"/>
              <a:pPr/>
              <a:t>‹#›</a:t>
            </a:fld>
            <a:endParaRPr lang="en-US"/>
          </a:p>
        </p:txBody>
      </p:sp>
    </p:spTree>
    <p:extLst>
      <p:ext uri="{BB962C8B-B14F-4D97-AF65-F5344CB8AC3E}">
        <p14:creationId xmlns="" xmlns:p14="http://schemas.microsoft.com/office/powerpoint/2010/main" val="3897660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10/30/2023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 xmlns:p14="http://schemas.microsoft.com/office/powerpoint/2010/main" val="370719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8.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6.gif"/><Relationship Id="rId5" Type="http://schemas.openxmlformats.org/officeDocument/2006/relationships/audio" Target="../media/audio4.wav"/><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6.gif"/><Relationship Id="rId5" Type="http://schemas.openxmlformats.org/officeDocument/2006/relationships/audio" Target="../media/audio4.wav"/><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6.gif"/><Relationship Id="rId5" Type="http://schemas.openxmlformats.org/officeDocument/2006/relationships/audio" Target="../media/audio4.wav"/><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5.wav"/><Relationship Id="rId1" Type="http://schemas.openxmlformats.org/officeDocument/2006/relationships/slideLayout" Target="../slideLayouts/slideLayout2.xml"/><Relationship Id="rId4" Type="http://schemas.openxmlformats.org/officeDocument/2006/relationships/audio" Target="../media/audio7.wav"/></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DF99F60-2DEC-4DEF-9300-E3C8E7CE95D2}"/>
              </a:ext>
            </a:extLst>
          </p:cNvPr>
          <p:cNvSpPr txBox="1"/>
          <p:nvPr/>
        </p:nvSpPr>
        <p:spPr>
          <a:xfrm>
            <a:off x="1032448" y="2772577"/>
            <a:ext cx="2493855" cy="983873"/>
          </a:xfrm>
          <a:prstGeom prst="cloud">
            <a:avLst/>
          </a:prstGeom>
          <a:solidFill>
            <a:srgbClr val="7030A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Nunito Black" pitchFamily="2" charset="0"/>
                <a:ea typeface="Tahoma" panose="020B0604030504040204" pitchFamily="34" charset="0"/>
                <a:cs typeface="Tahoma" panose="020B0604030504040204" pitchFamily="34" charset="0"/>
              </a:rPr>
              <a:t>Bài</a:t>
            </a:r>
            <a:r>
              <a:rPr kumimoji="0" lang="en-US" sz="3600" b="1" i="0" u="none" strike="noStrike" kern="1200" cap="none" spc="0" normalizeH="0" baseline="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rPr>
              <a:t> 19</a:t>
            </a:r>
          </a:p>
        </p:txBody>
      </p:sp>
      <p:sp>
        <p:nvSpPr>
          <p:cNvPr id="3" name="TextBox 2">
            <a:extLst>
              <a:ext uri="{FF2B5EF4-FFF2-40B4-BE49-F238E27FC236}">
                <a16:creationId xmlns="" xmlns:a16="http://schemas.microsoft.com/office/drawing/2014/main" id="{FDF99F60-2DEC-4DEF-9300-E3C8E7CE95D2}"/>
              </a:ext>
            </a:extLst>
          </p:cNvPr>
          <p:cNvSpPr txBox="1"/>
          <p:nvPr/>
        </p:nvSpPr>
        <p:spPr>
          <a:xfrm>
            <a:off x="3428765" y="2574173"/>
            <a:ext cx="7844478" cy="2185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Nunito Black" pitchFamily="2" charset="0"/>
                <a:ea typeface="Tahoma" panose="020B0604030504040204" pitchFamily="34" charset="0"/>
                <a:cs typeface="Tahoma" panose="020B0604030504040204" pitchFamily="34" charset="0"/>
              </a:rPr>
              <a:t>HÌNH TAM GIÁC, HÌNH TỨ GIÁC. HÌNH CHỮ NHẬT, HÌNH VUÔNG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9535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553554C-1988-B8BE-5253-9742AD3421BA}"/>
              </a:ext>
            </a:extLst>
          </p:cNvPr>
          <p:cNvPicPr>
            <a:picLocks noChangeAspect="1"/>
          </p:cNvPicPr>
          <p:nvPr/>
        </p:nvPicPr>
        <p:blipFill>
          <a:blip r:embed="rId2" cstate="print"/>
          <a:stretch>
            <a:fillRect/>
          </a:stretch>
        </p:blipFill>
        <p:spPr>
          <a:xfrm>
            <a:off x="0" y="0"/>
            <a:ext cx="3156358" cy="954107"/>
          </a:xfrm>
          <a:prstGeom prst="rect">
            <a:avLst/>
          </a:prstGeom>
        </p:spPr>
      </p:pic>
      <p:pic>
        <p:nvPicPr>
          <p:cNvPr id="2" name="Picture 1"/>
          <p:cNvPicPr>
            <a:picLocks noChangeAspect="1"/>
          </p:cNvPicPr>
          <p:nvPr/>
        </p:nvPicPr>
        <p:blipFill rotWithShape="1">
          <a:blip r:embed="rId3" cstate="print"/>
          <a:srcRect t="1246" r="3659" b="5225"/>
          <a:stretch/>
        </p:blipFill>
        <p:spPr>
          <a:xfrm>
            <a:off x="3504739" y="671811"/>
            <a:ext cx="3618274" cy="1907177"/>
          </a:xfrm>
          <a:prstGeom prst="rect">
            <a:avLst/>
          </a:prstGeom>
        </p:spPr>
      </p:pic>
      <p:sp>
        <p:nvSpPr>
          <p:cNvPr id="6" name="TextBox 5">
            <a:extLst>
              <a:ext uri="{FF2B5EF4-FFF2-40B4-BE49-F238E27FC236}">
                <a16:creationId xmlns="" xmlns:a16="http://schemas.microsoft.com/office/drawing/2014/main" id="{63EB07AE-0E3D-9244-B5DE-BE636C6A6A47}"/>
              </a:ext>
            </a:extLst>
          </p:cNvPr>
          <p:cNvSpPr txBox="1"/>
          <p:nvPr/>
        </p:nvSpPr>
        <p:spPr>
          <a:xfrm>
            <a:off x="3413299" y="2578988"/>
            <a:ext cx="5378004" cy="584775"/>
          </a:xfrm>
          <a:prstGeom prst="rect">
            <a:avLst/>
          </a:prstGeom>
          <a:solidFill>
            <a:schemeClr val="bg1"/>
          </a:solidFill>
        </p:spPr>
        <p:txBody>
          <a:bodyPr wrap="square" rtlCol="0">
            <a:spAutoFit/>
          </a:bodyPr>
          <a:lstStyle/>
          <a:p>
            <a:pPr algn="ctr"/>
            <a:r>
              <a:rPr lang="en-US" sz="3200" b="1" smtClean="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Hình tứ giác MNPQ có:</a:t>
            </a:r>
            <a:endParaRPr lang="en-US" sz="32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7" name="TextBox 6">
            <a:extLst>
              <a:ext uri="{FF2B5EF4-FFF2-40B4-BE49-F238E27FC236}">
                <a16:creationId xmlns="" xmlns:a16="http://schemas.microsoft.com/office/drawing/2014/main" id="{EDDD7F6A-19EF-2F2F-C965-65720635A13E}"/>
              </a:ext>
            </a:extLst>
          </p:cNvPr>
          <p:cNvSpPr txBox="1"/>
          <p:nvPr/>
        </p:nvSpPr>
        <p:spPr>
          <a:xfrm>
            <a:off x="1645920" y="2974102"/>
            <a:ext cx="1614115" cy="2585323"/>
          </a:xfrm>
          <a:prstGeom prst="rect">
            <a:avLst/>
          </a:prstGeom>
          <a:noFill/>
        </p:spPr>
        <p:txBody>
          <a:bodyPr wrap="square" rtlCol="0">
            <a:spAutoFit/>
          </a:bodyPr>
          <a:lstStyle/>
          <a:p>
            <a:pPr>
              <a:lnSpc>
                <a:spcPct val="150000"/>
              </a:lnSpc>
            </a:pPr>
            <a:r>
              <a:rPr lang="en-US" sz="3600" b="1">
                <a:solidFill>
                  <a:srgbClr val="002060"/>
                </a:solidFill>
                <a:latin typeface="Times New Roman" panose="02020603050405020304" pitchFamily="18" charset="0"/>
                <a:cs typeface="Times New Roman" panose="02020603050405020304" pitchFamily="18" charset="0"/>
              </a:rPr>
              <a:t>4</a:t>
            </a:r>
            <a:r>
              <a:rPr lang="en-US" sz="3600" b="1" smtClean="0">
                <a:solidFill>
                  <a:srgbClr val="002060"/>
                </a:solidFill>
                <a:latin typeface="Times New Roman" panose="02020603050405020304" pitchFamily="18" charset="0"/>
                <a:cs typeface="Times New Roman" panose="02020603050405020304" pitchFamily="18" charset="0"/>
              </a:rPr>
              <a:t> đỉnh </a:t>
            </a:r>
          </a:p>
          <a:p>
            <a:pPr>
              <a:lnSpc>
                <a:spcPct val="150000"/>
              </a:lnSpc>
            </a:pPr>
            <a:r>
              <a:rPr lang="en-US" sz="3600" b="1" smtClean="0">
                <a:solidFill>
                  <a:srgbClr val="002060"/>
                </a:solidFill>
                <a:latin typeface="Times New Roman" panose="02020603050405020304" pitchFamily="18" charset="0"/>
                <a:cs typeface="Times New Roman" panose="02020603050405020304" pitchFamily="18" charset="0"/>
              </a:rPr>
              <a:t>4 cạnh </a:t>
            </a:r>
          </a:p>
          <a:p>
            <a:pPr>
              <a:lnSpc>
                <a:spcPct val="150000"/>
              </a:lnSpc>
            </a:pPr>
            <a:r>
              <a:rPr lang="en-US" sz="3600" b="1">
                <a:solidFill>
                  <a:srgbClr val="002060"/>
                </a:solidFill>
                <a:latin typeface="Times New Roman" panose="02020603050405020304" pitchFamily="18" charset="0"/>
                <a:cs typeface="Times New Roman" panose="02020603050405020304" pitchFamily="18" charset="0"/>
              </a:rPr>
              <a:t>4</a:t>
            </a:r>
            <a:r>
              <a:rPr lang="en-US" sz="3600" b="1" smtClean="0">
                <a:solidFill>
                  <a:srgbClr val="002060"/>
                </a:solidFill>
                <a:latin typeface="Times New Roman" panose="02020603050405020304" pitchFamily="18" charset="0"/>
                <a:cs typeface="Times New Roman" panose="02020603050405020304" pitchFamily="18" charset="0"/>
              </a:rPr>
              <a:t> góc</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EDDD7F6A-19EF-2F2F-C965-65720635A13E}"/>
              </a:ext>
            </a:extLst>
          </p:cNvPr>
          <p:cNvSpPr txBox="1"/>
          <p:nvPr/>
        </p:nvSpPr>
        <p:spPr>
          <a:xfrm>
            <a:off x="3260035" y="3000606"/>
            <a:ext cx="9339943" cy="823752"/>
          </a:xfrm>
          <a:prstGeom prst="rect">
            <a:avLst/>
          </a:prstGeom>
          <a:noFill/>
        </p:spPr>
        <p:txBody>
          <a:bodyPr wrap="square" rtlCol="0">
            <a:spAutoFit/>
          </a:bodyPr>
          <a:lstStyle/>
          <a:p>
            <a:pPr>
              <a:lnSpc>
                <a:spcPct val="150000"/>
              </a:lnSpc>
            </a:pPr>
            <a:r>
              <a:rPr lang="en-US" sz="3600" b="1" smtClean="0">
                <a:solidFill>
                  <a:srgbClr val="002060"/>
                </a:solidFill>
                <a:latin typeface="Times New Roman" panose="02020603050405020304" pitchFamily="18" charset="0"/>
                <a:cs typeface="Times New Roman" panose="02020603050405020304" pitchFamily="18" charset="0"/>
              </a:rPr>
              <a:t>là:  M ,  N ,  P ,  Q</a:t>
            </a:r>
          </a:p>
        </p:txBody>
      </p:sp>
      <p:sp>
        <p:nvSpPr>
          <p:cNvPr id="11" name="TextBox 10">
            <a:extLst>
              <a:ext uri="{FF2B5EF4-FFF2-40B4-BE49-F238E27FC236}">
                <a16:creationId xmlns="" xmlns:a16="http://schemas.microsoft.com/office/drawing/2014/main" id="{EDDD7F6A-19EF-2F2F-C965-65720635A13E}"/>
              </a:ext>
            </a:extLst>
          </p:cNvPr>
          <p:cNvSpPr txBox="1"/>
          <p:nvPr/>
        </p:nvSpPr>
        <p:spPr>
          <a:xfrm>
            <a:off x="3178546" y="3778278"/>
            <a:ext cx="9339943" cy="823752"/>
          </a:xfrm>
          <a:prstGeom prst="rect">
            <a:avLst/>
          </a:prstGeom>
          <a:noFill/>
        </p:spPr>
        <p:txBody>
          <a:bodyPr wrap="square" rtlCol="0">
            <a:spAutoFit/>
          </a:bodyPr>
          <a:lstStyle/>
          <a:p>
            <a:pPr>
              <a:lnSpc>
                <a:spcPct val="150000"/>
              </a:lnSpc>
            </a:pPr>
            <a:r>
              <a:rPr lang="en-US" sz="3600" b="1" smtClean="0">
                <a:solidFill>
                  <a:srgbClr val="002060"/>
                </a:solidFill>
                <a:latin typeface="Times New Roman" panose="02020603050405020304" pitchFamily="18" charset="0"/>
                <a:cs typeface="Times New Roman" panose="02020603050405020304" pitchFamily="18" charset="0"/>
              </a:rPr>
              <a:t>là:  MN ,  NP ,  PQ ,  QM</a:t>
            </a:r>
          </a:p>
        </p:txBody>
      </p:sp>
      <p:sp>
        <p:nvSpPr>
          <p:cNvPr id="12" name="TextBox 11">
            <a:extLst>
              <a:ext uri="{FF2B5EF4-FFF2-40B4-BE49-F238E27FC236}">
                <a16:creationId xmlns="" xmlns:a16="http://schemas.microsoft.com/office/drawing/2014/main" id="{EDDD7F6A-19EF-2F2F-C965-65720635A13E}"/>
              </a:ext>
            </a:extLst>
          </p:cNvPr>
          <p:cNvSpPr txBox="1"/>
          <p:nvPr/>
        </p:nvSpPr>
        <p:spPr>
          <a:xfrm>
            <a:off x="2852057" y="4628534"/>
            <a:ext cx="8147247" cy="1754326"/>
          </a:xfrm>
          <a:prstGeom prst="rect">
            <a:avLst/>
          </a:prstGeom>
          <a:noFill/>
        </p:spPr>
        <p:txBody>
          <a:bodyPr wrap="square" rtlCol="0">
            <a:spAutoFit/>
          </a:bodyPr>
          <a:lstStyle/>
          <a:p>
            <a:pPr>
              <a:lnSpc>
                <a:spcPct val="150000"/>
              </a:lnSpc>
            </a:pPr>
            <a:r>
              <a:rPr lang="en-US" sz="3600" b="1" smtClean="0">
                <a:solidFill>
                  <a:srgbClr val="002060"/>
                </a:solidFill>
                <a:latin typeface="Times New Roman" panose="02020603050405020304" pitchFamily="18" charset="0"/>
                <a:cs typeface="Times New Roman" panose="02020603050405020304" pitchFamily="18" charset="0"/>
              </a:rPr>
              <a:t>là: góc đỉnh M , góc đỉnh N , góc đỉnh P , góc đỉnh Q.</a:t>
            </a:r>
            <a:endParaRPr lang="en-US" sz="3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046322202"/>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F686D7B5-36CF-4D83-B44F-CF24097B2E1D}"/>
              </a:ext>
            </a:extLst>
          </p:cNvPr>
          <p:cNvPicPr>
            <a:picLocks noChangeAspect="1"/>
          </p:cNvPicPr>
          <p:nvPr/>
        </p:nvPicPr>
        <p:blipFill>
          <a:blip r:embed="rId2" cstate="print"/>
          <a:stretch>
            <a:fillRect/>
          </a:stretch>
        </p:blipFill>
        <p:spPr>
          <a:xfrm>
            <a:off x="1077350" y="1949698"/>
            <a:ext cx="9921576" cy="19822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 xmlns:a16="http://schemas.microsoft.com/office/drawing/2014/main" id="{C553554C-1988-B8BE-5253-9742AD3421BA}"/>
              </a:ext>
            </a:extLst>
          </p:cNvPr>
          <p:cNvPicPr>
            <a:picLocks noChangeAspect="1"/>
          </p:cNvPicPr>
          <p:nvPr/>
        </p:nvPicPr>
        <p:blipFill>
          <a:blip r:embed="rId3" cstate="print"/>
          <a:stretch>
            <a:fillRect/>
          </a:stretch>
        </p:blipFill>
        <p:spPr>
          <a:xfrm>
            <a:off x="221733" y="226129"/>
            <a:ext cx="1711234" cy="517274"/>
          </a:xfrm>
          <a:prstGeom prst="rect">
            <a:avLst/>
          </a:prstGeom>
        </p:spPr>
      </p:pic>
    </p:spTree>
    <p:extLst>
      <p:ext uri="{BB962C8B-B14F-4D97-AF65-F5344CB8AC3E}">
        <p14:creationId xmlns="" xmlns:p14="http://schemas.microsoft.com/office/powerpoint/2010/main" val="4202024379"/>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BF21D0B-2D88-44E6-AE9F-B4708F1EEE87}"/>
              </a:ext>
            </a:extLst>
          </p:cNvPr>
          <p:cNvPicPr>
            <a:picLocks noChangeAspect="1"/>
          </p:cNvPicPr>
          <p:nvPr/>
        </p:nvPicPr>
        <p:blipFill>
          <a:blip r:embed="rId2" cstate="print"/>
          <a:stretch>
            <a:fillRect/>
          </a:stretch>
        </p:blipFill>
        <p:spPr>
          <a:xfrm>
            <a:off x="2179822" y="1411762"/>
            <a:ext cx="7891641" cy="3682751"/>
          </a:xfrm>
          <a:prstGeom prst="rect">
            <a:avLst/>
          </a:prstGeom>
        </p:spPr>
      </p:pic>
    </p:spTree>
    <p:extLst>
      <p:ext uri="{BB962C8B-B14F-4D97-AF65-F5344CB8AC3E}">
        <p14:creationId xmlns="" xmlns:p14="http://schemas.microsoft.com/office/powerpoint/2010/main" val="291529585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15E4834-54CB-4F2A-9952-391D70CD767E}"/>
              </a:ext>
            </a:extLst>
          </p:cNvPr>
          <p:cNvPicPr>
            <a:picLocks noChangeAspect="1"/>
          </p:cNvPicPr>
          <p:nvPr/>
        </p:nvPicPr>
        <p:blipFill rotWithShape="1">
          <a:blip r:embed="rId2" cstate="print"/>
          <a:srcRect t="1107"/>
          <a:stretch/>
        </p:blipFill>
        <p:spPr>
          <a:xfrm>
            <a:off x="104503" y="754702"/>
            <a:ext cx="11220994" cy="4836200"/>
          </a:xfrm>
          <a:prstGeom prst="rect">
            <a:avLst/>
          </a:prstGeom>
        </p:spPr>
      </p:pic>
      <p:sp>
        <p:nvSpPr>
          <p:cNvPr id="3" name="Rectangle: Rounded Corners 2">
            <a:extLst>
              <a:ext uri="{FF2B5EF4-FFF2-40B4-BE49-F238E27FC236}">
                <a16:creationId xmlns="" xmlns:a16="http://schemas.microsoft.com/office/drawing/2014/main" id="{4C05BBEB-3CA9-4F3D-8D72-0F751315C6E2}"/>
              </a:ext>
            </a:extLst>
          </p:cNvPr>
          <p:cNvSpPr/>
          <p:nvPr/>
        </p:nvSpPr>
        <p:spPr>
          <a:xfrm>
            <a:off x="5962878" y="4529481"/>
            <a:ext cx="2223519" cy="421341"/>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 G, E </a:t>
            </a:r>
          </a:p>
        </p:txBody>
      </p:sp>
      <p:sp>
        <p:nvSpPr>
          <p:cNvPr id="7" name="Rectangle: Rounded Corners 6">
            <a:extLst>
              <a:ext uri="{FF2B5EF4-FFF2-40B4-BE49-F238E27FC236}">
                <a16:creationId xmlns="" xmlns:a16="http://schemas.microsoft.com/office/drawing/2014/main" id="{C8C7B9AF-779D-40ED-9E13-15558CF2CB54}"/>
              </a:ext>
            </a:extLst>
          </p:cNvPr>
          <p:cNvSpPr/>
          <p:nvPr/>
        </p:nvSpPr>
        <p:spPr>
          <a:xfrm>
            <a:off x="5962878" y="5033402"/>
            <a:ext cx="2223519" cy="421341"/>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D</a:t>
            </a:r>
            <a:r>
              <a:rPr lang="vi-VN" sz="2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G</a:t>
            </a:r>
            <a:r>
              <a:rPr lang="en-US" sz="2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vi-VN" sz="2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GE</a:t>
            </a:r>
            <a:r>
              <a:rPr lang="en-US" sz="2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vi-VN" sz="2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ED</a:t>
            </a:r>
            <a:r>
              <a:rPr lang="en-US" sz="2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endParaRPr lang="en-US" sz="2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Rounded Corners 7">
            <a:extLst>
              <a:ext uri="{FF2B5EF4-FFF2-40B4-BE49-F238E27FC236}">
                <a16:creationId xmlns="" xmlns:a16="http://schemas.microsoft.com/office/drawing/2014/main" id="{4DFBAB2A-E706-4EAE-B164-CCB48287B4A8}"/>
              </a:ext>
            </a:extLst>
          </p:cNvPr>
          <p:cNvSpPr/>
          <p:nvPr/>
        </p:nvSpPr>
        <p:spPr>
          <a:xfrm>
            <a:off x="9022891" y="4529482"/>
            <a:ext cx="1767030" cy="373650"/>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 B, </a:t>
            </a:r>
            <a:r>
              <a:rPr lang="vi-VN" sz="2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a:t>
            </a:r>
            <a:r>
              <a:rPr lang="en-US" sz="2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vi-VN" sz="2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D</a:t>
            </a:r>
            <a:endParaRPr lang="en-US" sz="2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Rounded Corners 8">
            <a:extLst>
              <a:ext uri="{FF2B5EF4-FFF2-40B4-BE49-F238E27FC236}">
                <a16:creationId xmlns="" xmlns:a16="http://schemas.microsoft.com/office/drawing/2014/main" id="{EF4E3899-AAB0-4737-AB3E-136D02781859}"/>
              </a:ext>
            </a:extLst>
          </p:cNvPr>
          <p:cNvSpPr/>
          <p:nvPr/>
        </p:nvSpPr>
        <p:spPr>
          <a:xfrm>
            <a:off x="8707490" y="5033401"/>
            <a:ext cx="2397833" cy="421341"/>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AB, BC, CD, </a:t>
            </a:r>
            <a:r>
              <a:rPr lang="vi-VN"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DA</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0" name="Straight Connector 9">
            <a:extLst>
              <a:ext uri="{FF2B5EF4-FFF2-40B4-BE49-F238E27FC236}">
                <a16:creationId xmlns="" xmlns:a16="http://schemas.microsoft.com/office/drawing/2014/main" id="{4CA20294-5FCB-427B-B1E0-F242E15C4888}"/>
              </a:ext>
            </a:extLst>
          </p:cNvPr>
          <p:cNvCxnSpPr/>
          <p:nvPr/>
        </p:nvCxnSpPr>
        <p:spPr>
          <a:xfrm>
            <a:off x="1987076" y="1221693"/>
            <a:ext cx="12525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A005A7B7-CB2B-44D3-A9E3-F53D9A9A66F6}"/>
              </a:ext>
            </a:extLst>
          </p:cNvPr>
          <p:cNvCxnSpPr>
            <a:cxnSpLocks/>
          </p:cNvCxnSpPr>
          <p:nvPr/>
        </p:nvCxnSpPr>
        <p:spPr>
          <a:xfrm flipV="1">
            <a:off x="3785903" y="1221693"/>
            <a:ext cx="1204108" cy="14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38342493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7A6355D3-3EE3-4595-B34A-C46F021BB6E2}"/>
              </a:ext>
            </a:extLst>
          </p:cNvPr>
          <p:cNvPicPr>
            <a:picLocks noChangeAspect="1"/>
          </p:cNvPicPr>
          <p:nvPr/>
        </p:nvPicPr>
        <p:blipFill rotWithShape="1">
          <a:blip r:embed="rId2" cstate="print"/>
          <a:srcRect r="92975" b="73364"/>
          <a:stretch/>
        </p:blipFill>
        <p:spPr>
          <a:xfrm>
            <a:off x="107106" y="1039569"/>
            <a:ext cx="793225" cy="603603"/>
          </a:xfrm>
          <a:prstGeom prst="rect">
            <a:avLst/>
          </a:prstGeom>
          <a:ln>
            <a:noFill/>
          </a:ln>
          <a:effectLst>
            <a:softEdge rad="112500"/>
          </a:effectLst>
        </p:spPr>
      </p:pic>
      <p:pic>
        <p:nvPicPr>
          <p:cNvPr id="6" name="Picture 5">
            <a:extLst>
              <a:ext uri="{FF2B5EF4-FFF2-40B4-BE49-F238E27FC236}">
                <a16:creationId xmlns="" xmlns:a16="http://schemas.microsoft.com/office/drawing/2014/main" id="{C1502C19-F666-4E48-ACFF-D40E3DFD9FC4}"/>
              </a:ext>
            </a:extLst>
          </p:cNvPr>
          <p:cNvPicPr>
            <a:picLocks noChangeAspect="1"/>
          </p:cNvPicPr>
          <p:nvPr/>
        </p:nvPicPr>
        <p:blipFill rotWithShape="1">
          <a:blip r:embed="rId3" cstate="print"/>
          <a:srcRect t="10035" r="48224" b="10185"/>
          <a:stretch/>
        </p:blipFill>
        <p:spPr>
          <a:xfrm>
            <a:off x="1325995" y="3753230"/>
            <a:ext cx="3924484" cy="2190369"/>
          </a:xfrm>
          <a:prstGeom prst="rect">
            <a:avLst/>
          </a:prstGeom>
        </p:spPr>
      </p:pic>
      <p:pic>
        <p:nvPicPr>
          <p:cNvPr id="7" name="Picture 6">
            <a:extLst>
              <a:ext uri="{FF2B5EF4-FFF2-40B4-BE49-F238E27FC236}">
                <a16:creationId xmlns="" xmlns:a16="http://schemas.microsoft.com/office/drawing/2014/main" id="{010BF35D-72EF-AE5F-22BF-836277F6FB99}"/>
              </a:ext>
            </a:extLst>
          </p:cNvPr>
          <p:cNvPicPr>
            <a:picLocks noChangeAspect="1"/>
          </p:cNvPicPr>
          <p:nvPr/>
        </p:nvPicPr>
        <p:blipFill rotWithShape="1">
          <a:blip r:embed="rId3" cstate="print"/>
          <a:srcRect l="54168"/>
          <a:stretch/>
        </p:blipFill>
        <p:spPr>
          <a:xfrm>
            <a:off x="6659878" y="2072224"/>
            <a:ext cx="5002003" cy="3953187"/>
          </a:xfrm>
          <a:prstGeom prst="rect">
            <a:avLst/>
          </a:prstGeom>
        </p:spPr>
      </p:pic>
      <p:sp>
        <p:nvSpPr>
          <p:cNvPr id="8" name="TextBox 7">
            <a:extLst>
              <a:ext uri="{FF2B5EF4-FFF2-40B4-BE49-F238E27FC236}">
                <a16:creationId xmlns="" xmlns:a16="http://schemas.microsoft.com/office/drawing/2014/main" id="{B63E5104-B3F8-A28E-9C0E-788FC252645C}"/>
              </a:ext>
            </a:extLst>
          </p:cNvPr>
          <p:cNvSpPr txBox="1"/>
          <p:nvPr/>
        </p:nvSpPr>
        <p:spPr>
          <a:xfrm>
            <a:off x="1007436" y="1039569"/>
            <a:ext cx="9613671" cy="2246769"/>
          </a:xfrm>
          <a:prstGeom prst="rect">
            <a:avLst/>
          </a:prstGeom>
          <a:noFill/>
        </p:spPr>
        <p:txBody>
          <a:bodyPr wrap="square">
            <a:spAutoFit/>
          </a:bodyPr>
          <a:lstStyle/>
          <a:p>
            <a:pPr algn="l"/>
            <a:r>
              <a:rPr lang="vi-VN" sz="2800" i="0" dirty="0">
                <a:solidFill>
                  <a:srgbClr val="000000"/>
                </a:solidFill>
                <a:effectLst/>
                <a:latin typeface="Nunito" pitchFamily="2" charset="0"/>
              </a:rPr>
              <a:t>Mai đánh dấu một số điểm trên tờ giấy màu (như hình vẽ). Qua hai điểm trong các điểm đã đánh dấu, Mai có thể cắt tờ giấy theo đoạn thẳng nào để được:</a:t>
            </a:r>
          </a:p>
          <a:p>
            <a:pPr algn="l"/>
            <a:r>
              <a:rPr lang="vi-VN" sz="2800" i="0" dirty="0">
                <a:solidFill>
                  <a:srgbClr val="000000"/>
                </a:solidFill>
                <a:effectLst/>
                <a:latin typeface="Nunito" pitchFamily="2" charset="0"/>
              </a:rPr>
              <a:t>a) 2 hình tứ giác?</a:t>
            </a:r>
          </a:p>
          <a:p>
            <a:pPr algn="l"/>
            <a:r>
              <a:rPr lang="vi-VN" sz="2800" i="0" dirty="0">
                <a:solidFill>
                  <a:srgbClr val="000000"/>
                </a:solidFill>
                <a:effectLst/>
                <a:latin typeface="Nunito" pitchFamily="2" charset="0"/>
              </a:rPr>
              <a:t>b) 1 hình tam giác và 1 hình tứ giác?</a:t>
            </a:r>
          </a:p>
        </p:txBody>
      </p:sp>
      <p:cxnSp>
        <p:nvCxnSpPr>
          <p:cNvPr id="10" name="Straight Connector 9"/>
          <p:cNvCxnSpPr/>
          <p:nvPr/>
        </p:nvCxnSpPr>
        <p:spPr>
          <a:xfrm>
            <a:off x="2704011" y="2286000"/>
            <a:ext cx="22729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715935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edge">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B12EF171-F1D9-4AC8-EBD3-D0989B964219}"/>
              </a:ext>
            </a:extLst>
          </p:cNvPr>
          <p:cNvPicPr>
            <a:picLocks noChangeAspect="1"/>
          </p:cNvPicPr>
          <p:nvPr/>
        </p:nvPicPr>
        <p:blipFill rotWithShape="1">
          <a:blip r:embed="rId2" cstate="print"/>
          <a:srcRect t="10035" r="48224" b="10185"/>
          <a:stretch/>
        </p:blipFill>
        <p:spPr>
          <a:xfrm>
            <a:off x="3341221" y="2502382"/>
            <a:ext cx="4720099" cy="2634425"/>
          </a:xfrm>
          <a:prstGeom prst="rect">
            <a:avLst/>
          </a:prstGeom>
        </p:spPr>
      </p:pic>
      <p:cxnSp>
        <p:nvCxnSpPr>
          <p:cNvPr id="4" name="Straight Connector 3">
            <a:extLst>
              <a:ext uri="{FF2B5EF4-FFF2-40B4-BE49-F238E27FC236}">
                <a16:creationId xmlns="" xmlns:a16="http://schemas.microsoft.com/office/drawing/2014/main" id="{13FE9FFB-10F3-7159-895F-F1D90C2B856F}"/>
              </a:ext>
            </a:extLst>
          </p:cNvPr>
          <p:cNvCxnSpPr>
            <a:cxnSpLocks/>
          </p:cNvCxnSpPr>
          <p:nvPr/>
        </p:nvCxnSpPr>
        <p:spPr>
          <a:xfrm flipH="1">
            <a:off x="5223058" y="2805704"/>
            <a:ext cx="1434904" cy="1822938"/>
          </a:xfrm>
          <a:prstGeom prst="line">
            <a:avLst/>
          </a:prstGeom>
          <a:ln w="28575">
            <a:solidFill>
              <a:schemeClr val="bg1"/>
            </a:solidFill>
          </a:ln>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1410789" y="522514"/>
            <a:ext cx="5682342" cy="461665"/>
          </a:xfrm>
          <a:prstGeom prst="rect">
            <a:avLst/>
          </a:prstGeom>
          <a:noFill/>
        </p:spPr>
        <p:txBody>
          <a:bodyPr wrap="square" rtlCol="0">
            <a:spAutoFit/>
          </a:bodyPr>
          <a:lstStyle/>
          <a:p>
            <a:r>
              <a:rPr lang="vi-VN" sz="2400" dirty="0" smtClean="0">
                <a:solidFill>
                  <a:srgbClr val="FF0000"/>
                </a:solidFill>
              </a:rPr>
              <a:t>a) 2 hình tứ giác</a:t>
            </a:r>
            <a:endParaRPr lang="en-US" sz="2400" dirty="0">
              <a:solidFill>
                <a:srgbClr val="FF0000"/>
              </a:solidFill>
            </a:endParaRPr>
          </a:p>
        </p:txBody>
      </p:sp>
    </p:spTree>
    <p:extLst>
      <p:ext uri="{BB962C8B-B14F-4D97-AF65-F5344CB8AC3E}">
        <p14:creationId xmlns="" xmlns:p14="http://schemas.microsoft.com/office/powerpoint/2010/main" val="1333455241"/>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245DF0B-295E-AE97-438C-AD56472F97BD}"/>
              </a:ext>
            </a:extLst>
          </p:cNvPr>
          <p:cNvPicPr>
            <a:picLocks noChangeAspect="1"/>
          </p:cNvPicPr>
          <p:nvPr/>
        </p:nvPicPr>
        <p:blipFill rotWithShape="1">
          <a:blip r:embed="rId2" cstate="print"/>
          <a:srcRect t="10035" r="48224" b="10185"/>
          <a:stretch/>
        </p:blipFill>
        <p:spPr>
          <a:xfrm>
            <a:off x="1452271" y="1184284"/>
            <a:ext cx="4720099" cy="2634425"/>
          </a:xfrm>
          <a:prstGeom prst="rect">
            <a:avLst/>
          </a:prstGeom>
        </p:spPr>
      </p:pic>
      <p:cxnSp>
        <p:nvCxnSpPr>
          <p:cNvPr id="14" name="Straight Connector 13">
            <a:extLst>
              <a:ext uri="{FF2B5EF4-FFF2-40B4-BE49-F238E27FC236}">
                <a16:creationId xmlns="" xmlns:a16="http://schemas.microsoft.com/office/drawing/2014/main" id="{84F05365-4214-1C21-3197-652C65CB3701}"/>
              </a:ext>
            </a:extLst>
          </p:cNvPr>
          <p:cNvCxnSpPr>
            <a:cxnSpLocks/>
          </p:cNvCxnSpPr>
          <p:nvPr/>
        </p:nvCxnSpPr>
        <p:spPr>
          <a:xfrm>
            <a:off x="2148614" y="1472995"/>
            <a:ext cx="1139483" cy="1871003"/>
          </a:xfrm>
          <a:prstGeom prst="line">
            <a:avLst/>
          </a:prstGeom>
          <a:ln w="28575">
            <a:solidFill>
              <a:srgbClr val="002060"/>
            </a:solidFill>
          </a:ln>
        </p:spPr>
        <p:style>
          <a:lnRef idx="1">
            <a:schemeClr val="accent2"/>
          </a:lnRef>
          <a:fillRef idx="0">
            <a:schemeClr val="accent2"/>
          </a:fillRef>
          <a:effectRef idx="0">
            <a:schemeClr val="accent2"/>
          </a:effectRef>
          <a:fontRef idx="minor">
            <a:schemeClr val="tx1"/>
          </a:fontRef>
        </p:style>
      </p:cxnSp>
      <p:pic>
        <p:nvPicPr>
          <p:cNvPr id="6" name="Picture 5">
            <a:extLst>
              <a:ext uri="{FF2B5EF4-FFF2-40B4-BE49-F238E27FC236}">
                <a16:creationId xmlns="" xmlns:a16="http://schemas.microsoft.com/office/drawing/2014/main" id="{E245DF0B-295E-AE97-438C-AD56472F97BD}"/>
              </a:ext>
            </a:extLst>
          </p:cNvPr>
          <p:cNvPicPr>
            <a:picLocks noChangeAspect="1"/>
          </p:cNvPicPr>
          <p:nvPr/>
        </p:nvPicPr>
        <p:blipFill rotWithShape="1">
          <a:blip r:embed="rId2" cstate="print"/>
          <a:srcRect t="10035" r="48224" b="10185"/>
          <a:stretch/>
        </p:blipFill>
        <p:spPr>
          <a:xfrm>
            <a:off x="6017202" y="1194863"/>
            <a:ext cx="4720099" cy="2634425"/>
          </a:xfrm>
          <a:prstGeom prst="rect">
            <a:avLst/>
          </a:prstGeom>
        </p:spPr>
      </p:pic>
      <p:cxnSp>
        <p:nvCxnSpPr>
          <p:cNvPr id="8" name="Straight Connector 7">
            <a:extLst>
              <a:ext uri="{FF2B5EF4-FFF2-40B4-BE49-F238E27FC236}">
                <a16:creationId xmlns="" xmlns:a16="http://schemas.microsoft.com/office/drawing/2014/main" id="{84F05365-4214-1C21-3197-652C65CB3701}"/>
              </a:ext>
            </a:extLst>
          </p:cNvPr>
          <p:cNvCxnSpPr>
            <a:cxnSpLocks/>
          </p:cNvCxnSpPr>
          <p:nvPr/>
        </p:nvCxnSpPr>
        <p:spPr>
          <a:xfrm flipH="1">
            <a:off x="7872607" y="1487063"/>
            <a:ext cx="2404150" cy="1856935"/>
          </a:xfrm>
          <a:prstGeom prst="line">
            <a:avLst/>
          </a:prstGeom>
          <a:ln w="28575">
            <a:solidFill>
              <a:srgbClr val="002060"/>
            </a:solidFill>
          </a:ln>
        </p:spPr>
        <p:style>
          <a:lnRef idx="1">
            <a:schemeClr val="accent2"/>
          </a:lnRef>
          <a:fillRef idx="0">
            <a:schemeClr val="accent2"/>
          </a:fillRef>
          <a:effectRef idx="0">
            <a:schemeClr val="accent2"/>
          </a:effectRef>
          <a:fontRef idx="minor">
            <a:schemeClr val="tx1"/>
          </a:fontRef>
        </p:style>
      </p:cxnSp>
      <p:pic>
        <p:nvPicPr>
          <p:cNvPr id="10" name="Picture 9">
            <a:extLst>
              <a:ext uri="{FF2B5EF4-FFF2-40B4-BE49-F238E27FC236}">
                <a16:creationId xmlns="" xmlns:a16="http://schemas.microsoft.com/office/drawing/2014/main" id="{E245DF0B-295E-AE97-438C-AD56472F97BD}"/>
              </a:ext>
            </a:extLst>
          </p:cNvPr>
          <p:cNvPicPr>
            <a:picLocks noChangeAspect="1"/>
          </p:cNvPicPr>
          <p:nvPr/>
        </p:nvPicPr>
        <p:blipFill rotWithShape="1">
          <a:blip r:embed="rId2" cstate="print"/>
          <a:srcRect t="10035" r="48224" b="10185"/>
          <a:stretch/>
        </p:blipFill>
        <p:spPr>
          <a:xfrm>
            <a:off x="1439012" y="3808181"/>
            <a:ext cx="4720099" cy="2634425"/>
          </a:xfrm>
          <a:prstGeom prst="rect">
            <a:avLst/>
          </a:prstGeom>
        </p:spPr>
      </p:pic>
      <p:cxnSp>
        <p:nvCxnSpPr>
          <p:cNvPr id="11" name="Straight Connector 10">
            <a:extLst>
              <a:ext uri="{FF2B5EF4-FFF2-40B4-BE49-F238E27FC236}">
                <a16:creationId xmlns="" xmlns:a16="http://schemas.microsoft.com/office/drawing/2014/main" id="{84F05365-4214-1C21-3197-652C65CB3701}"/>
              </a:ext>
            </a:extLst>
          </p:cNvPr>
          <p:cNvCxnSpPr>
            <a:cxnSpLocks/>
          </p:cNvCxnSpPr>
          <p:nvPr/>
        </p:nvCxnSpPr>
        <p:spPr>
          <a:xfrm flipH="1">
            <a:off x="2161760" y="4137467"/>
            <a:ext cx="2615166" cy="1816827"/>
          </a:xfrm>
          <a:prstGeom prst="line">
            <a:avLst/>
          </a:prstGeom>
          <a:ln w="28575">
            <a:solidFill>
              <a:srgbClr val="002060"/>
            </a:solidFill>
          </a:ln>
        </p:spPr>
        <p:style>
          <a:lnRef idx="1">
            <a:schemeClr val="accent2"/>
          </a:lnRef>
          <a:fillRef idx="0">
            <a:schemeClr val="accent2"/>
          </a:fillRef>
          <a:effectRef idx="0">
            <a:schemeClr val="accent2"/>
          </a:effectRef>
          <a:fontRef idx="minor">
            <a:schemeClr val="tx1"/>
          </a:fontRef>
        </p:style>
      </p:cxnSp>
      <p:pic>
        <p:nvPicPr>
          <p:cNvPr id="12" name="Picture 11">
            <a:extLst>
              <a:ext uri="{FF2B5EF4-FFF2-40B4-BE49-F238E27FC236}">
                <a16:creationId xmlns="" xmlns:a16="http://schemas.microsoft.com/office/drawing/2014/main" id="{E245DF0B-295E-AE97-438C-AD56472F97BD}"/>
              </a:ext>
            </a:extLst>
          </p:cNvPr>
          <p:cNvPicPr>
            <a:picLocks noChangeAspect="1"/>
          </p:cNvPicPr>
          <p:nvPr/>
        </p:nvPicPr>
        <p:blipFill rotWithShape="1">
          <a:blip r:embed="rId2" cstate="print"/>
          <a:srcRect t="10035" r="48224" b="10185"/>
          <a:stretch/>
        </p:blipFill>
        <p:spPr>
          <a:xfrm>
            <a:off x="6053575" y="3728667"/>
            <a:ext cx="4720099" cy="2634425"/>
          </a:xfrm>
          <a:prstGeom prst="rect">
            <a:avLst/>
          </a:prstGeom>
        </p:spPr>
      </p:pic>
      <p:cxnSp>
        <p:nvCxnSpPr>
          <p:cNvPr id="13" name="Straight Connector 12">
            <a:extLst>
              <a:ext uri="{FF2B5EF4-FFF2-40B4-BE49-F238E27FC236}">
                <a16:creationId xmlns="" xmlns:a16="http://schemas.microsoft.com/office/drawing/2014/main" id="{84F05365-4214-1C21-3197-652C65CB3701}"/>
              </a:ext>
            </a:extLst>
          </p:cNvPr>
          <p:cNvCxnSpPr>
            <a:cxnSpLocks/>
          </p:cNvCxnSpPr>
          <p:nvPr/>
        </p:nvCxnSpPr>
        <p:spPr>
          <a:xfrm>
            <a:off x="9378237" y="4075043"/>
            <a:ext cx="914400" cy="1802759"/>
          </a:xfrm>
          <a:prstGeom prst="line">
            <a:avLst/>
          </a:prstGeom>
          <a:ln w="28575">
            <a:solidFill>
              <a:srgbClr val="002060"/>
            </a:solidFill>
          </a:ln>
        </p:spPr>
        <p:style>
          <a:lnRef idx="1">
            <a:schemeClr val="accent2"/>
          </a:lnRef>
          <a:fillRef idx="0">
            <a:schemeClr val="accent2"/>
          </a:fillRef>
          <a:effectRef idx="0">
            <a:schemeClr val="accent2"/>
          </a:effectRef>
          <a:fontRef idx="minor">
            <a:schemeClr val="tx1"/>
          </a:fontRef>
        </p:style>
      </p:cxnSp>
      <p:sp>
        <p:nvSpPr>
          <p:cNvPr id="16" name="TextBox 15"/>
          <p:cNvSpPr txBox="1"/>
          <p:nvPr/>
        </p:nvSpPr>
        <p:spPr>
          <a:xfrm>
            <a:off x="1410789" y="522514"/>
            <a:ext cx="5682342" cy="461665"/>
          </a:xfrm>
          <a:prstGeom prst="rect">
            <a:avLst/>
          </a:prstGeom>
          <a:noFill/>
        </p:spPr>
        <p:txBody>
          <a:bodyPr wrap="square" rtlCol="0">
            <a:spAutoFit/>
          </a:bodyPr>
          <a:lstStyle/>
          <a:p>
            <a:r>
              <a:rPr lang="vi-VN" sz="2400" dirty="0" smtClean="0">
                <a:solidFill>
                  <a:srgbClr val="FF0000"/>
                </a:solidFill>
              </a:rPr>
              <a:t>b) 1 hình tam giác và 1 hình tứ giác</a:t>
            </a:r>
            <a:endParaRPr lang="en-US" sz="2400" dirty="0">
              <a:solidFill>
                <a:srgbClr val="FF0000"/>
              </a:solidFill>
            </a:endParaRPr>
          </a:p>
        </p:txBody>
      </p:sp>
    </p:spTree>
    <p:extLst>
      <p:ext uri="{BB962C8B-B14F-4D97-AF65-F5344CB8AC3E}">
        <p14:creationId xmlns="" xmlns:p14="http://schemas.microsoft.com/office/powerpoint/2010/main" val="3558755559"/>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out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ector con mèo hoạt hình dễ thương | Thư viện stock vector đẹp miễn phí">
            <a:extLst>
              <a:ext uri="{FF2B5EF4-FFF2-40B4-BE49-F238E27FC236}">
                <a16:creationId xmlns="" xmlns:a16="http://schemas.microsoft.com/office/drawing/2014/main" id="{B7FB7BCF-9CD0-028D-4C49-9752B6E0DFA9}"/>
              </a:ext>
            </a:extLst>
          </p:cNvPr>
          <p:cNvPicPr>
            <a:picLocks noGrp="1" noChangeAspect="1" noChangeArrowheads="1"/>
          </p:cNvPicPr>
          <p:nvPr>
            <p:ph idx="1"/>
          </p:nvPr>
        </p:nvPicPr>
        <p:blipFill rotWithShape="1">
          <a:blip r:embed="rId2" cstate="print">
            <a:extLst>
              <a:ext uri="{28A0092B-C50C-407E-A947-70E740481C1C}">
                <a14:useLocalDpi xmlns="" xmlns:a14="http://schemas.microsoft.com/office/drawing/2010/main" val="0"/>
              </a:ext>
            </a:extLst>
          </a:blip>
          <a:srcRect t="10401" r="2" b="600"/>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5C5533C3-177C-AEE7-EFD8-1C083F0A2106}"/>
              </a:ext>
            </a:extLst>
          </p:cNvPr>
          <p:cNvSpPr txBox="1"/>
          <p:nvPr/>
        </p:nvSpPr>
        <p:spPr>
          <a:xfrm>
            <a:off x="5320145" y="2990818"/>
            <a:ext cx="6548890" cy="2913872"/>
          </a:xfrm>
          <a:prstGeom prst="rect">
            <a:avLst/>
          </a:prstGeom>
        </p:spPr>
        <p:txBody>
          <a:bodyPr vert="horz" lIns="91440" tIns="45720" rIns="91440" bIns="45720" rtlCol="0" anchor="t">
            <a:normAutofit/>
          </a:bodyPr>
          <a:lstStyle/>
          <a:p>
            <a:pPr>
              <a:lnSpc>
                <a:spcPct val="90000"/>
              </a:lnSpc>
              <a:spcAft>
                <a:spcPts val="600"/>
              </a:spcAft>
            </a:pPr>
            <a:r>
              <a:rPr lang="en-US" sz="4000">
                <a:solidFill>
                  <a:srgbClr val="FF0000">
                    <a:alpha val="80000"/>
                  </a:srgbClr>
                </a:solidFill>
                <a:latin typeface="Sigmar One" panose="00000500000000000000" pitchFamily="2" charset="0"/>
              </a:rPr>
              <a:t>Hẹn gặp lại các em!</a:t>
            </a:r>
          </a:p>
        </p:txBody>
      </p:sp>
    </p:spTree>
    <p:extLst>
      <p:ext uri="{BB962C8B-B14F-4D97-AF65-F5344CB8AC3E}">
        <p14:creationId xmlns="" xmlns:p14="http://schemas.microsoft.com/office/powerpoint/2010/main" val="2094506230"/>
      </p:ext>
    </p:extLst>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Desktop\Picture1.jpg"/>
          <p:cNvPicPr>
            <a:picLocks noGrp="1" noChangeAspect="1" noChangeArrowheads="1"/>
          </p:cNvPicPr>
          <p:nvPr>
            <p:ph idx="4294967295"/>
          </p:nvPr>
        </p:nvPicPr>
        <p:blipFill>
          <a:blip r:embed="rId2" cstate="print">
            <a:extLst>
              <a:ext uri="{28A0092B-C50C-407E-A947-70E740481C1C}">
                <a14:useLocalDpi xmlns="" xmlns:a14="http://schemas.microsoft.com/office/drawing/2010/main" val="0"/>
              </a:ext>
            </a:extLst>
          </a:blip>
          <a:srcRect/>
          <a:stretch>
            <a:fillRect/>
          </a:stretch>
        </p:blipFill>
        <p:spPr>
          <a:xfrm>
            <a:off x="0" y="0"/>
            <a:ext cx="12192000" cy="6858000"/>
          </a:xfrm>
          <a:noFill/>
        </p:spPr>
      </p:pic>
      <p:sp>
        <p:nvSpPr>
          <p:cNvPr id="5123" name="Title 1"/>
          <p:cNvSpPr>
            <a:spLocks noGrp="1" noChangeArrowheads="1"/>
          </p:cNvSpPr>
          <p:nvPr>
            <p:ph type="title" idx="4294967295"/>
          </p:nvPr>
        </p:nvSpPr>
        <p:spPr>
          <a:xfrm>
            <a:off x="-304800" y="304800"/>
            <a:ext cx="8229600" cy="1143000"/>
          </a:xfrm>
        </p:spPr>
        <p:txBody>
          <a:bodyPr/>
          <a:lstStyle/>
          <a:p>
            <a:pPr eaLnBrk="1" hangingPunct="1"/>
            <a:r>
              <a:rPr lang="en-US" altLang="vi-VN" sz="6600" smtClean="0">
                <a:solidFill>
                  <a:srgbClr val="009900"/>
                </a:solidFill>
              </a:rPr>
              <a:t>Trò chơi</a:t>
            </a:r>
          </a:p>
        </p:txBody>
      </p:sp>
      <p:sp>
        <p:nvSpPr>
          <p:cNvPr id="5124" name="WordArt 6"/>
          <p:cNvSpPr>
            <a:spLocks noChangeArrowheads="1" noChangeShapeType="1" noTextEdit="1"/>
          </p:cNvSpPr>
          <p:nvPr/>
        </p:nvSpPr>
        <p:spPr bwMode="auto">
          <a:xfrm>
            <a:off x="1828800" y="1752600"/>
            <a:ext cx="7696200" cy="1714500"/>
          </a:xfrm>
          <a:prstGeom prst="rect">
            <a:avLst/>
          </a:prstGeom>
        </p:spPr>
        <p:txBody>
          <a:bodyPr wrap="none" fromWordArt="1">
            <a:prstTxWarp prst="textCanUp">
              <a:avLst>
                <a:gd name="adj" fmla="val 85713"/>
              </a:avLst>
            </a:prstTxWarp>
          </a:bodyPr>
          <a:lstStyle/>
          <a:p>
            <a:pPr algn="ctr"/>
            <a:r>
              <a:rPr lang="vi-VN"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cs typeface="Arial" panose="020B0604020202020204" pitchFamily="34" charset="0"/>
              </a:rPr>
              <a:t>RUNG CHUÔNG VÀNG</a:t>
            </a:r>
          </a:p>
        </p:txBody>
      </p:sp>
      <p:pic>
        <p:nvPicPr>
          <p:cNvPr id="5125" name="Picture 7" descr="Picture11"/>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05800" y="457200"/>
            <a:ext cx="1885950" cy="163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6" name="Picture 8" descr="Picture10"/>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038600" y="3962400"/>
            <a:ext cx="1990725" cy="199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7" name="Picture 9" descr="Picture10"/>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28800" y="3657600"/>
            <a:ext cx="1990725" cy="199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8" name="Picture 10" descr="Picture10"/>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53400" y="2743200"/>
            <a:ext cx="1990725" cy="199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9" name="Picture 11" descr="Picture10"/>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15000" y="3200400"/>
            <a:ext cx="1990725" cy="199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73743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icture1"/>
          <p:cNvPicPr>
            <a:picLocks noChangeArrowheads="1" noCrop="1"/>
          </p:cNvPicPr>
          <p:nvPr/>
        </p:nvPicPr>
        <p:blipFill>
          <a:blip r:embed="rId6">
            <a:extLst>
              <a:ext uri="{28A0092B-C50C-407E-A947-70E740481C1C}">
                <a14:useLocalDpi xmlns="" xmlns:a14="http://schemas.microsoft.com/office/drawing/2010/main" val="0"/>
              </a:ext>
            </a:extLst>
          </a:blip>
          <a:srcRect/>
          <a:stretch>
            <a:fillRect/>
          </a:stretch>
        </p:blipFill>
        <p:spPr bwMode="auto">
          <a:xfrm>
            <a:off x="330200" y="466725"/>
            <a:ext cx="10972800" cy="125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7" name="Picture 3" descr="Picture1"/>
          <p:cNvPicPr>
            <a:picLocks noChangeArrowheads="1" noCrop="1"/>
          </p:cNvPicPr>
          <p:nvPr/>
        </p:nvPicPr>
        <p:blipFill>
          <a:blip r:embed="rId6">
            <a:extLst>
              <a:ext uri="{28A0092B-C50C-407E-A947-70E740481C1C}">
                <a14:useLocalDpi xmlns="" xmlns:a14="http://schemas.microsoft.com/office/drawing/2010/main" val="0"/>
              </a:ext>
            </a:extLst>
          </a:blip>
          <a:srcRect/>
          <a:stretch>
            <a:fillRect/>
          </a:stretch>
        </p:blipFill>
        <p:spPr bwMode="auto">
          <a:xfrm rot="16200000" flipH="1">
            <a:off x="-3295650" y="3567113"/>
            <a:ext cx="7162800" cy="7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 name="AutoShape 51"/>
          <p:cNvSpPr>
            <a:spLocks noChangeArrowheads="1"/>
          </p:cNvSpPr>
          <p:nvPr/>
        </p:nvSpPr>
        <p:spPr bwMode="auto">
          <a:xfrm>
            <a:off x="1311273" y="771525"/>
            <a:ext cx="9234489" cy="1674253"/>
          </a:xfrm>
          <a:prstGeom prst="roundRect">
            <a:avLst>
              <a:gd name="adj" fmla="val 16667"/>
            </a:avLst>
          </a:prstGeom>
          <a:solidFill>
            <a:srgbClr val="CCFFFF"/>
          </a:solidFill>
          <a:ln>
            <a:solidFill>
              <a:schemeClr val="bg2"/>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defRPr/>
            </a:pPr>
            <a:endParaRPr lang="en-US" altLang="vi-VN" sz="3600" b="1" dirty="0" smtClean="0">
              <a:solidFill>
                <a:srgbClr val="000000"/>
              </a:solidFill>
              <a:latin typeface="Times New Roman" panose="02020603050405020304" pitchFamily="18" charset="0"/>
              <a:cs typeface="Times New Roman" panose="02020603050405020304" pitchFamily="18" charset="0"/>
            </a:endParaRPr>
          </a:p>
          <a:p>
            <a:pPr eaLnBrk="1" hangingPunct="1">
              <a:lnSpc>
                <a:spcPct val="150000"/>
              </a:lnSpc>
              <a:defRPr/>
            </a:pPr>
            <a:endParaRPr lang="en-US" altLang="vi-VN" sz="3600" b="1" dirty="0">
              <a:solidFill>
                <a:srgbClr val="000000"/>
              </a:solidFill>
              <a:latin typeface="Times New Roman" panose="02020603050405020304" pitchFamily="18" charset="0"/>
              <a:cs typeface="Times New Roman" panose="02020603050405020304" pitchFamily="18" charset="0"/>
            </a:endParaRPr>
          </a:p>
          <a:p>
            <a:pPr eaLnBrk="1" hangingPunct="1">
              <a:lnSpc>
                <a:spcPct val="150000"/>
              </a:lnSpc>
              <a:defRPr/>
            </a:pPr>
            <a:endParaRPr lang="en-US" altLang="vi-VN" sz="3600" b="1" dirty="0" smtClean="0">
              <a:solidFill>
                <a:srgbClr val="000000"/>
              </a:solidFill>
              <a:latin typeface="Times New Roman" panose="02020603050405020304" pitchFamily="18" charset="0"/>
              <a:cs typeface="Times New Roman" panose="02020603050405020304" pitchFamily="18" charset="0"/>
            </a:endParaRPr>
          </a:p>
          <a:p>
            <a:pPr eaLnBrk="1" hangingPunct="1">
              <a:lnSpc>
                <a:spcPct val="150000"/>
              </a:lnSpc>
              <a:defRPr/>
            </a:pPr>
            <a:r>
              <a:rPr lang="en-US" altLang="vi-VN" sz="3600" b="1" dirty="0" err="1" smtClean="0">
                <a:solidFill>
                  <a:srgbClr val="000000"/>
                </a:solidFill>
                <a:latin typeface="Times New Roman" panose="02020603050405020304" pitchFamily="18" charset="0"/>
                <a:cs typeface="Times New Roman" panose="02020603050405020304" pitchFamily="18" charset="0"/>
              </a:rPr>
              <a:t>Chọn</a:t>
            </a:r>
            <a:r>
              <a:rPr lang="en-US" altLang="vi-VN" sz="3600" b="1" dirty="0" smtClean="0">
                <a:solidFill>
                  <a:srgbClr val="000000"/>
                </a:solidFill>
                <a:latin typeface="Times New Roman" panose="02020603050405020304" pitchFamily="18" charset="0"/>
                <a:cs typeface="Times New Roman" panose="02020603050405020304" pitchFamily="18" charset="0"/>
              </a:rPr>
              <a:t> </a:t>
            </a:r>
            <a:r>
              <a:rPr lang="en-US" altLang="vi-VN" sz="3600" b="1" dirty="0" err="1" smtClean="0">
                <a:solidFill>
                  <a:srgbClr val="000000"/>
                </a:solidFill>
                <a:latin typeface="Times New Roman" panose="02020603050405020304" pitchFamily="18" charset="0"/>
                <a:cs typeface="Times New Roman" panose="02020603050405020304" pitchFamily="18" charset="0"/>
              </a:rPr>
              <a:t>đáp</a:t>
            </a:r>
            <a:r>
              <a:rPr lang="en-US" altLang="vi-VN" sz="3600" b="1" dirty="0" smtClean="0">
                <a:solidFill>
                  <a:srgbClr val="000000"/>
                </a:solidFill>
                <a:latin typeface="Times New Roman" panose="02020603050405020304" pitchFamily="18" charset="0"/>
                <a:cs typeface="Times New Roman" panose="02020603050405020304" pitchFamily="18" charset="0"/>
              </a:rPr>
              <a:t> </a:t>
            </a:r>
            <a:r>
              <a:rPr lang="en-US" altLang="vi-VN" sz="3600" b="1" dirty="0" err="1" smtClean="0">
                <a:solidFill>
                  <a:srgbClr val="000000"/>
                </a:solidFill>
                <a:latin typeface="Times New Roman" panose="02020603050405020304" pitchFamily="18" charset="0"/>
                <a:cs typeface="Times New Roman" panose="02020603050405020304" pitchFamily="18" charset="0"/>
              </a:rPr>
              <a:t>án</a:t>
            </a:r>
            <a:r>
              <a:rPr lang="en-US" altLang="vi-VN" sz="3600" b="1" dirty="0" smtClean="0">
                <a:solidFill>
                  <a:srgbClr val="000000"/>
                </a:solidFill>
                <a:latin typeface="Times New Roman" panose="02020603050405020304" pitchFamily="18" charset="0"/>
                <a:cs typeface="Times New Roman" panose="02020603050405020304" pitchFamily="18" charset="0"/>
              </a:rPr>
              <a:t> </a:t>
            </a:r>
            <a:r>
              <a:rPr lang="en-US" altLang="vi-VN" sz="3600" b="1" dirty="0" err="1" smtClean="0">
                <a:solidFill>
                  <a:srgbClr val="000000"/>
                </a:solidFill>
                <a:latin typeface="Times New Roman" panose="02020603050405020304" pitchFamily="18" charset="0"/>
                <a:cs typeface="Times New Roman" panose="02020603050405020304" pitchFamily="18" charset="0"/>
              </a:rPr>
              <a:t>em</a:t>
            </a:r>
            <a:r>
              <a:rPr lang="en-US" altLang="vi-VN" sz="3600" b="1" dirty="0" smtClean="0">
                <a:solidFill>
                  <a:srgbClr val="000000"/>
                </a:solidFill>
                <a:latin typeface="Times New Roman" panose="02020603050405020304" pitchFamily="18" charset="0"/>
                <a:cs typeface="Times New Roman" panose="02020603050405020304" pitchFamily="18" charset="0"/>
              </a:rPr>
              <a:t> </a:t>
            </a:r>
            <a:r>
              <a:rPr lang="en-US" altLang="vi-VN" sz="3600" b="1" dirty="0" err="1" smtClean="0">
                <a:solidFill>
                  <a:srgbClr val="000000"/>
                </a:solidFill>
                <a:latin typeface="Times New Roman" panose="02020603050405020304" pitchFamily="18" charset="0"/>
                <a:cs typeface="Times New Roman" panose="02020603050405020304" pitchFamily="18" charset="0"/>
              </a:rPr>
              <a:t>cho</a:t>
            </a:r>
            <a:r>
              <a:rPr lang="en-US" altLang="vi-VN" sz="3600" b="1" dirty="0" smtClean="0">
                <a:solidFill>
                  <a:srgbClr val="000000"/>
                </a:solidFill>
                <a:latin typeface="Times New Roman" panose="02020603050405020304" pitchFamily="18" charset="0"/>
                <a:cs typeface="Times New Roman" panose="02020603050405020304" pitchFamily="18" charset="0"/>
              </a:rPr>
              <a:t> </a:t>
            </a:r>
            <a:r>
              <a:rPr lang="en-US" altLang="vi-VN" sz="3600" b="1" dirty="0" err="1" smtClean="0">
                <a:solidFill>
                  <a:srgbClr val="000000"/>
                </a:solidFill>
                <a:latin typeface="Times New Roman" panose="02020603050405020304" pitchFamily="18" charset="0"/>
                <a:cs typeface="Times New Roman" panose="02020603050405020304" pitchFamily="18" charset="0"/>
              </a:rPr>
              <a:t>là</a:t>
            </a:r>
            <a:r>
              <a:rPr lang="en-US" altLang="vi-VN" sz="3600" b="1" dirty="0" smtClean="0">
                <a:solidFill>
                  <a:srgbClr val="000000"/>
                </a:solidFill>
                <a:latin typeface="Times New Roman" panose="02020603050405020304" pitchFamily="18" charset="0"/>
                <a:cs typeface="Times New Roman" panose="02020603050405020304" pitchFamily="18" charset="0"/>
              </a:rPr>
              <a:t> </a:t>
            </a:r>
            <a:r>
              <a:rPr lang="en-US" altLang="vi-VN" sz="3600" b="1" dirty="0" err="1" smtClean="0">
                <a:solidFill>
                  <a:srgbClr val="000000"/>
                </a:solidFill>
                <a:latin typeface="Times New Roman" panose="02020603050405020304" pitchFamily="18" charset="0"/>
                <a:cs typeface="Times New Roman" panose="02020603050405020304" pitchFamily="18" charset="0"/>
              </a:rPr>
              <a:t>đúng</a:t>
            </a:r>
            <a:r>
              <a:rPr lang="en-US" altLang="vi-VN" sz="3600" b="1" dirty="0" smtClean="0">
                <a:solidFill>
                  <a:srgbClr val="000000"/>
                </a:solidFill>
                <a:latin typeface="Times New Roman" panose="02020603050405020304" pitchFamily="18" charset="0"/>
                <a:cs typeface="Times New Roman" panose="02020603050405020304" pitchFamily="18" charset="0"/>
              </a:rPr>
              <a:t>:   </a:t>
            </a:r>
          </a:p>
          <a:p>
            <a:pPr eaLnBrk="1" hangingPunct="1">
              <a:lnSpc>
                <a:spcPct val="150000"/>
              </a:lnSpc>
              <a:defRPr/>
            </a:pPr>
            <a:r>
              <a:rPr lang="en-US" altLang="vi-VN" sz="3600" b="1" dirty="0" err="1" smtClean="0">
                <a:solidFill>
                  <a:srgbClr val="000000"/>
                </a:solidFill>
                <a:latin typeface="Times New Roman" panose="02020603050405020304" pitchFamily="18" charset="0"/>
                <a:cs typeface="Times New Roman" panose="02020603050405020304" pitchFamily="18" charset="0"/>
              </a:rPr>
              <a:t>Hình</a:t>
            </a:r>
            <a:r>
              <a:rPr lang="en-US" altLang="vi-VN" sz="3600" b="1" dirty="0" smtClean="0">
                <a:solidFill>
                  <a:srgbClr val="000000"/>
                </a:solidFill>
                <a:latin typeface="Times New Roman" panose="02020603050405020304" pitchFamily="18" charset="0"/>
                <a:cs typeface="Times New Roman" panose="02020603050405020304" pitchFamily="18" charset="0"/>
              </a:rPr>
              <a:t> </a:t>
            </a:r>
            <a:r>
              <a:rPr lang="en-US" altLang="vi-VN" sz="3600" b="1" dirty="0" err="1" smtClean="0">
                <a:solidFill>
                  <a:srgbClr val="000000"/>
                </a:solidFill>
                <a:latin typeface="Times New Roman" panose="02020603050405020304" pitchFamily="18" charset="0"/>
                <a:cs typeface="Times New Roman" panose="02020603050405020304" pitchFamily="18" charset="0"/>
              </a:rPr>
              <a:t>nào</a:t>
            </a:r>
            <a:r>
              <a:rPr lang="en-US" altLang="vi-VN" sz="3600" b="1" dirty="0" smtClean="0">
                <a:solidFill>
                  <a:srgbClr val="000000"/>
                </a:solidFill>
                <a:latin typeface="Times New Roman" panose="02020603050405020304" pitchFamily="18" charset="0"/>
                <a:cs typeface="Times New Roman" panose="02020603050405020304" pitchFamily="18" charset="0"/>
              </a:rPr>
              <a:t> </a:t>
            </a:r>
            <a:r>
              <a:rPr lang="en-US" altLang="vi-VN" sz="3600" b="1" dirty="0" err="1" smtClean="0">
                <a:solidFill>
                  <a:srgbClr val="000000"/>
                </a:solidFill>
                <a:latin typeface="Times New Roman" panose="02020603050405020304" pitchFamily="18" charset="0"/>
                <a:cs typeface="Times New Roman" panose="02020603050405020304" pitchFamily="18" charset="0"/>
              </a:rPr>
              <a:t>sau</a:t>
            </a:r>
            <a:r>
              <a:rPr lang="en-US" altLang="vi-VN" sz="3600" b="1" dirty="0" smtClean="0">
                <a:solidFill>
                  <a:srgbClr val="000000"/>
                </a:solidFill>
                <a:latin typeface="Times New Roman" panose="02020603050405020304" pitchFamily="18" charset="0"/>
                <a:cs typeface="Times New Roman" panose="02020603050405020304" pitchFamily="18" charset="0"/>
              </a:rPr>
              <a:t> </a:t>
            </a:r>
            <a:r>
              <a:rPr lang="en-US" altLang="vi-VN" sz="3600" b="1" dirty="0" err="1" smtClean="0">
                <a:solidFill>
                  <a:srgbClr val="000000"/>
                </a:solidFill>
                <a:latin typeface="Times New Roman" panose="02020603050405020304" pitchFamily="18" charset="0"/>
                <a:cs typeface="Times New Roman" panose="02020603050405020304" pitchFamily="18" charset="0"/>
              </a:rPr>
              <a:t>đây</a:t>
            </a:r>
            <a:r>
              <a:rPr lang="en-US" altLang="vi-VN" sz="3600" b="1" dirty="0" smtClean="0">
                <a:solidFill>
                  <a:srgbClr val="000000"/>
                </a:solidFill>
                <a:latin typeface="Times New Roman" panose="02020603050405020304" pitchFamily="18" charset="0"/>
                <a:cs typeface="Times New Roman" panose="02020603050405020304" pitchFamily="18" charset="0"/>
              </a:rPr>
              <a:t> </a:t>
            </a:r>
            <a:r>
              <a:rPr lang="en-US" altLang="vi-VN" sz="3600" b="1" dirty="0" err="1" smtClean="0">
                <a:solidFill>
                  <a:srgbClr val="000000"/>
                </a:solidFill>
                <a:latin typeface="Times New Roman" panose="02020603050405020304" pitchFamily="18" charset="0"/>
                <a:cs typeface="Times New Roman" panose="02020603050405020304" pitchFamily="18" charset="0"/>
              </a:rPr>
              <a:t>là</a:t>
            </a:r>
            <a:r>
              <a:rPr lang="en-US" altLang="vi-VN" sz="3600" b="1" dirty="0" smtClean="0">
                <a:solidFill>
                  <a:srgbClr val="000000"/>
                </a:solidFill>
                <a:latin typeface="Times New Roman" panose="02020603050405020304" pitchFamily="18" charset="0"/>
                <a:cs typeface="Times New Roman" panose="02020603050405020304" pitchFamily="18" charset="0"/>
              </a:rPr>
              <a:t> </a:t>
            </a:r>
            <a:r>
              <a:rPr lang="en-US" altLang="vi-VN" sz="3600" b="1" dirty="0" err="1" smtClean="0">
                <a:solidFill>
                  <a:srgbClr val="000000"/>
                </a:solidFill>
                <a:latin typeface="Times New Roman" panose="02020603050405020304" pitchFamily="18" charset="0"/>
                <a:cs typeface="Times New Roman" panose="02020603050405020304" pitchFamily="18" charset="0"/>
              </a:rPr>
              <a:t>hình</a:t>
            </a:r>
            <a:r>
              <a:rPr lang="en-US" altLang="vi-VN" sz="3600" b="1" dirty="0" smtClean="0">
                <a:solidFill>
                  <a:srgbClr val="000000"/>
                </a:solidFill>
                <a:latin typeface="Times New Roman" panose="02020603050405020304" pitchFamily="18" charset="0"/>
                <a:cs typeface="Times New Roman" panose="02020603050405020304" pitchFamily="18" charset="0"/>
              </a:rPr>
              <a:t> tam </a:t>
            </a:r>
            <a:r>
              <a:rPr lang="en-US" altLang="vi-VN" sz="3600" b="1" dirty="0" err="1" smtClean="0">
                <a:solidFill>
                  <a:srgbClr val="000000"/>
                </a:solidFill>
                <a:latin typeface="Times New Roman" panose="02020603050405020304" pitchFamily="18" charset="0"/>
                <a:cs typeface="Times New Roman" panose="02020603050405020304" pitchFamily="18" charset="0"/>
              </a:rPr>
              <a:t>giác</a:t>
            </a:r>
            <a:r>
              <a:rPr lang="en-US" altLang="vi-VN" sz="3600" b="1" dirty="0" smtClean="0">
                <a:solidFill>
                  <a:srgbClr val="000000"/>
                </a:solidFill>
                <a:latin typeface="Times New Roman" panose="02020603050405020304" pitchFamily="18" charset="0"/>
                <a:cs typeface="Times New Roman" panose="02020603050405020304" pitchFamily="18" charset="0"/>
              </a:rPr>
              <a:t>:</a:t>
            </a:r>
            <a:endParaRPr lang="en-US" altLang="vi-VN" sz="3600" b="1" dirty="0">
              <a:solidFill>
                <a:srgbClr val="000000"/>
              </a:solidFill>
              <a:latin typeface="Times New Roman" panose="02020603050405020304" pitchFamily="18" charset="0"/>
              <a:cs typeface="Times New Roman" panose="02020603050405020304" pitchFamily="18" charset="0"/>
            </a:endParaRPr>
          </a:p>
          <a:p>
            <a:pPr eaLnBrk="1" hangingPunct="1">
              <a:lnSpc>
                <a:spcPct val="150000"/>
              </a:lnSpc>
              <a:defRPr/>
            </a:pPr>
            <a:endParaRPr lang="en-US" altLang="vi-VN" sz="3600" b="1" dirty="0">
              <a:solidFill>
                <a:srgbClr val="000000"/>
              </a:solidFill>
              <a:latin typeface="Times New Roman" panose="02020603050405020304" pitchFamily="18" charset="0"/>
              <a:cs typeface="Times New Roman" panose="02020603050405020304" pitchFamily="18" charset="0"/>
            </a:endParaRPr>
          </a:p>
          <a:p>
            <a:pPr algn="ctr" eaLnBrk="1" hangingPunct="1">
              <a:lnSpc>
                <a:spcPct val="150000"/>
              </a:lnSpc>
              <a:defRPr/>
            </a:pPr>
            <a:endParaRPr lang="vi-VN" sz="3600" dirty="0"/>
          </a:p>
          <a:p>
            <a:pPr algn="ctr" eaLnBrk="1" hangingPunct="1">
              <a:lnSpc>
                <a:spcPct val="150000"/>
              </a:lnSpc>
              <a:defRPr/>
            </a:pPr>
            <a:endParaRPr lang="en-US" altLang="vi-VN" sz="3600" b="1" dirty="0">
              <a:solidFill>
                <a:srgbClr val="000000"/>
              </a:solidFill>
              <a:latin typeface="Times New Roman" panose="02020603050405020304" pitchFamily="18" charset="0"/>
              <a:cs typeface="Times New Roman" panose="02020603050405020304" pitchFamily="18" charset="0"/>
            </a:endParaRPr>
          </a:p>
        </p:txBody>
      </p:sp>
      <p:sp>
        <p:nvSpPr>
          <p:cNvPr id="64524" name="WordArt 12"/>
          <p:cNvSpPr>
            <a:spLocks noChangeArrowheads="1" noChangeShapeType="1" noTextEdit="1"/>
          </p:cNvSpPr>
          <p:nvPr/>
        </p:nvSpPr>
        <p:spPr bwMode="auto">
          <a:xfrm>
            <a:off x="9671050" y="3546475"/>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0</a:t>
            </a:r>
          </a:p>
        </p:txBody>
      </p:sp>
      <p:sp>
        <p:nvSpPr>
          <p:cNvPr id="64525" name="WordArt 13"/>
          <p:cNvSpPr>
            <a:spLocks noChangeArrowheads="1" noChangeShapeType="1" noTextEdit="1"/>
          </p:cNvSpPr>
          <p:nvPr/>
        </p:nvSpPr>
        <p:spPr bwMode="auto">
          <a:xfrm>
            <a:off x="9636125" y="3487738"/>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1</a:t>
            </a:r>
          </a:p>
        </p:txBody>
      </p:sp>
      <p:sp>
        <p:nvSpPr>
          <p:cNvPr id="64526" name="WordArt 14"/>
          <p:cNvSpPr>
            <a:spLocks noChangeArrowheads="1" noChangeShapeType="1" noTextEdit="1"/>
          </p:cNvSpPr>
          <p:nvPr/>
        </p:nvSpPr>
        <p:spPr bwMode="auto">
          <a:xfrm>
            <a:off x="9683750" y="354330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2</a:t>
            </a:r>
          </a:p>
        </p:txBody>
      </p:sp>
      <p:sp>
        <p:nvSpPr>
          <p:cNvPr id="64527" name="WordArt 15"/>
          <p:cNvSpPr>
            <a:spLocks noChangeArrowheads="1" noChangeShapeType="1" noTextEdit="1"/>
          </p:cNvSpPr>
          <p:nvPr/>
        </p:nvSpPr>
        <p:spPr bwMode="auto">
          <a:xfrm>
            <a:off x="9683750" y="3559175"/>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3</a:t>
            </a:r>
          </a:p>
        </p:txBody>
      </p:sp>
      <p:sp>
        <p:nvSpPr>
          <p:cNvPr id="64528" name="WordArt 16"/>
          <p:cNvSpPr>
            <a:spLocks noChangeArrowheads="1" noChangeShapeType="1" noTextEdit="1"/>
          </p:cNvSpPr>
          <p:nvPr/>
        </p:nvSpPr>
        <p:spPr bwMode="auto">
          <a:xfrm>
            <a:off x="9685338" y="354330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4</a:t>
            </a:r>
          </a:p>
        </p:txBody>
      </p:sp>
      <p:sp>
        <p:nvSpPr>
          <p:cNvPr id="64529" name="WordArt 17"/>
          <p:cNvSpPr>
            <a:spLocks noChangeArrowheads="1" noChangeShapeType="1" noTextEdit="1"/>
          </p:cNvSpPr>
          <p:nvPr/>
        </p:nvSpPr>
        <p:spPr bwMode="auto">
          <a:xfrm>
            <a:off x="9704388" y="3519488"/>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5</a:t>
            </a:r>
          </a:p>
        </p:txBody>
      </p:sp>
      <p:sp>
        <p:nvSpPr>
          <p:cNvPr id="64530" name="WordArt 18"/>
          <p:cNvSpPr>
            <a:spLocks noChangeArrowheads="1" noChangeShapeType="1" noTextEdit="1"/>
          </p:cNvSpPr>
          <p:nvPr/>
        </p:nvSpPr>
        <p:spPr bwMode="auto">
          <a:xfrm>
            <a:off x="9729788" y="3529013"/>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6</a:t>
            </a:r>
          </a:p>
        </p:txBody>
      </p:sp>
      <p:sp>
        <p:nvSpPr>
          <p:cNvPr id="64531" name="WordArt 19"/>
          <p:cNvSpPr>
            <a:spLocks noChangeArrowheads="1" noChangeShapeType="1" noTextEdit="1"/>
          </p:cNvSpPr>
          <p:nvPr/>
        </p:nvSpPr>
        <p:spPr bwMode="auto">
          <a:xfrm>
            <a:off x="9704388" y="3529013"/>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7</a:t>
            </a:r>
          </a:p>
        </p:txBody>
      </p:sp>
      <p:sp>
        <p:nvSpPr>
          <p:cNvPr id="64532" name="WordArt 20"/>
          <p:cNvSpPr>
            <a:spLocks noChangeArrowheads="1" noChangeShapeType="1" noTextEdit="1"/>
          </p:cNvSpPr>
          <p:nvPr/>
        </p:nvSpPr>
        <p:spPr bwMode="auto">
          <a:xfrm>
            <a:off x="9693275" y="3559175"/>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8</a:t>
            </a:r>
          </a:p>
        </p:txBody>
      </p:sp>
      <p:sp>
        <p:nvSpPr>
          <p:cNvPr id="64533" name="WordArt 21"/>
          <p:cNvSpPr>
            <a:spLocks noChangeArrowheads="1" noChangeShapeType="1" noTextEdit="1"/>
          </p:cNvSpPr>
          <p:nvPr/>
        </p:nvSpPr>
        <p:spPr bwMode="auto">
          <a:xfrm>
            <a:off x="9704388" y="354330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9</a:t>
            </a:r>
          </a:p>
        </p:txBody>
      </p:sp>
      <p:sp>
        <p:nvSpPr>
          <p:cNvPr id="30" name="WordArt 28"/>
          <p:cNvSpPr>
            <a:spLocks noChangeArrowheads="1" noChangeShapeType="1" noTextEdit="1"/>
          </p:cNvSpPr>
          <p:nvPr/>
        </p:nvSpPr>
        <p:spPr bwMode="auto">
          <a:xfrm>
            <a:off x="559118" y="1704573"/>
            <a:ext cx="720725" cy="530225"/>
          </a:xfrm>
          <a:prstGeom prst="rect">
            <a:avLst/>
          </a:prstGeom>
        </p:spPr>
        <p:txBody>
          <a:bodyPr wrap="none" fromWordArt="1">
            <a:prstTxWarp prst="textPlain">
              <a:avLst>
                <a:gd name="adj" fmla="val 50000"/>
              </a:avLst>
            </a:prstTxWarp>
          </a:bodyPr>
          <a:lstStyle/>
          <a:p>
            <a:pPr algn="ctr"/>
            <a:r>
              <a:rPr lang="vi-VN" sz="3600" b="1" kern="10" smtClean="0">
                <a:ln w="19050">
                  <a:solidFill>
                    <a:srgbClr val="FFFF00"/>
                  </a:solidFill>
                  <a:round/>
                  <a:headEnd/>
                  <a:tailEnd/>
                </a:ln>
                <a:solidFill>
                  <a:srgbClr val="FFFF00"/>
                </a:solidFill>
                <a:effectLst>
                  <a:outerShdw dist="35921" dir="2700000" algn="ctr" rotWithShape="0">
                    <a:srgbClr val="990000"/>
                  </a:outerShdw>
                </a:effectLst>
                <a:cs typeface="Arial" panose="020B0604020202020204" pitchFamily="34" charset="0"/>
              </a:rPr>
              <a:t>Câu</a:t>
            </a:r>
            <a:r>
              <a:rPr lang="en-US" sz="3600" b="1" kern="10" smtClean="0">
                <a:ln w="19050">
                  <a:solidFill>
                    <a:srgbClr val="FFFF00"/>
                  </a:solidFill>
                  <a:round/>
                  <a:headEnd/>
                  <a:tailEnd/>
                </a:ln>
                <a:solidFill>
                  <a:srgbClr val="FFFF00"/>
                </a:solidFill>
                <a:effectLst>
                  <a:outerShdw dist="35921" dir="2700000" algn="ctr" rotWithShape="0">
                    <a:srgbClr val="990000"/>
                  </a:outerShdw>
                </a:effectLst>
                <a:cs typeface="Arial" panose="020B0604020202020204" pitchFamily="34" charset="0"/>
              </a:rPr>
              <a:t> </a:t>
            </a:r>
            <a:r>
              <a:rPr lang="en-US" sz="3600" b="1" kern="10">
                <a:ln w="19050">
                  <a:solidFill>
                    <a:srgbClr val="FFFF00"/>
                  </a:solidFill>
                  <a:round/>
                  <a:headEnd/>
                  <a:tailEnd/>
                </a:ln>
                <a:solidFill>
                  <a:srgbClr val="FFFF00"/>
                </a:solidFill>
                <a:effectLst>
                  <a:outerShdw dist="35921" dir="2700000" algn="ctr" rotWithShape="0">
                    <a:srgbClr val="990000"/>
                  </a:outerShdw>
                </a:effectLst>
                <a:cs typeface="Arial" panose="020B0604020202020204" pitchFamily="34" charset="0"/>
              </a:rPr>
              <a:t>1</a:t>
            </a:r>
            <a:r>
              <a:rPr lang="vi-VN" sz="3600" b="1" kern="10" smtClean="0">
                <a:ln w="19050">
                  <a:solidFill>
                    <a:srgbClr val="FFFF00"/>
                  </a:solidFill>
                  <a:round/>
                  <a:headEnd/>
                  <a:tailEnd/>
                </a:ln>
                <a:solidFill>
                  <a:srgbClr val="FFFF00"/>
                </a:solidFill>
                <a:effectLst>
                  <a:outerShdw dist="35921" dir="2700000" algn="ctr" rotWithShape="0">
                    <a:srgbClr val="990000"/>
                  </a:outerShdw>
                </a:effectLst>
                <a:cs typeface="Arial" panose="020B0604020202020204" pitchFamily="34" charset="0"/>
              </a:rPr>
              <a:t> </a:t>
            </a:r>
            <a:endParaRPr lang="vi-VN" sz="3600" b="1" kern="10">
              <a:ln w="19050">
                <a:solidFill>
                  <a:srgbClr val="FFFF00"/>
                </a:solidFill>
                <a:round/>
                <a:headEnd/>
                <a:tailEnd/>
              </a:ln>
              <a:solidFill>
                <a:srgbClr val="FFFF00"/>
              </a:solidFill>
              <a:effectLst>
                <a:outerShdw dist="35921" dir="2700000" algn="ctr" rotWithShape="0">
                  <a:srgbClr val="990000"/>
                </a:outerShdw>
              </a:effectLst>
              <a:cs typeface="Arial" panose="020B0604020202020204" pitchFamily="34" charset="0"/>
            </a:endParaRPr>
          </a:p>
        </p:txBody>
      </p:sp>
      <p:sp>
        <p:nvSpPr>
          <p:cNvPr id="46" name="WordArt 13"/>
          <p:cNvSpPr>
            <a:spLocks noChangeArrowheads="1" noChangeShapeType="1" noTextEdit="1"/>
          </p:cNvSpPr>
          <p:nvPr/>
        </p:nvSpPr>
        <p:spPr bwMode="auto">
          <a:xfrm>
            <a:off x="9688513" y="3529013"/>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10</a:t>
            </a:r>
          </a:p>
        </p:txBody>
      </p:sp>
      <p:grpSp>
        <p:nvGrpSpPr>
          <p:cNvPr id="2" name="Group 28"/>
          <p:cNvGrpSpPr>
            <a:grpSpLocks/>
          </p:cNvGrpSpPr>
          <p:nvPr/>
        </p:nvGrpSpPr>
        <p:grpSpPr bwMode="auto">
          <a:xfrm>
            <a:off x="9093200" y="3054350"/>
            <a:ext cx="1752600" cy="1752600"/>
            <a:chOff x="4320" y="2928"/>
            <a:chExt cx="1104" cy="1104"/>
          </a:xfrm>
        </p:grpSpPr>
        <p:sp>
          <p:nvSpPr>
            <p:cNvPr id="6170" name="AutoShape 29"/>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6000" b="1">
                <a:solidFill>
                  <a:srgbClr val="FF0066"/>
                </a:solidFill>
                <a:latin typeface=".VnHelvetInsH" panose="020B7200000000000000" pitchFamily="34" charset="0"/>
              </a:endParaRPr>
            </a:p>
          </p:txBody>
        </p:sp>
        <p:sp>
          <p:nvSpPr>
            <p:cNvPr id="6171" name="WordArt 30"/>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Hết giờ</a:t>
              </a:r>
            </a:p>
          </p:txBody>
        </p:sp>
      </p:grpSp>
      <p:sp>
        <p:nvSpPr>
          <p:cNvPr id="29" name="AutoShape 3" descr="5%"/>
          <p:cNvSpPr>
            <a:spLocks noChangeArrowheads="1"/>
          </p:cNvSpPr>
          <p:nvPr/>
        </p:nvSpPr>
        <p:spPr bwMode="auto">
          <a:xfrm>
            <a:off x="634776" y="4806950"/>
            <a:ext cx="609600" cy="533400"/>
          </a:xfrm>
          <a:prstGeom prst="roundRect">
            <a:avLst>
              <a:gd name="adj"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a:solidFill>
                  <a:schemeClr val="tx2"/>
                </a:solidFill>
                <a:latin typeface="Times New Roman" panose="02020603050405020304" pitchFamily="18" charset="0"/>
                <a:cs typeface="Times New Roman" panose="02020603050405020304" pitchFamily="18" charset="0"/>
              </a:rPr>
              <a:t> </a:t>
            </a:r>
            <a:r>
              <a:rPr lang="en-US" altLang="vi-VN" sz="2800" b="1">
                <a:solidFill>
                  <a:srgbClr val="000000"/>
                </a:solidFill>
                <a:latin typeface="Times New Roman" panose="02020603050405020304" pitchFamily="18" charset="0"/>
                <a:cs typeface="Times New Roman" panose="02020603050405020304" pitchFamily="18" charset="0"/>
              </a:rPr>
              <a:t>c.</a:t>
            </a:r>
            <a:r>
              <a:rPr lang="en-US" altLang="vi-VN" sz="2800" b="1">
                <a:solidFill>
                  <a:schemeClr val="tx2"/>
                </a:solidFill>
                <a:latin typeface="Times New Roman" panose="02020603050405020304" pitchFamily="18" charset="0"/>
                <a:cs typeface="Times New Roman" panose="02020603050405020304" pitchFamily="18" charset="0"/>
              </a:rPr>
              <a:t> </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31" name="AutoShape 14" descr="5%"/>
          <p:cNvSpPr>
            <a:spLocks noChangeArrowheads="1"/>
          </p:cNvSpPr>
          <p:nvPr/>
        </p:nvSpPr>
        <p:spPr bwMode="auto">
          <a:xfrm>
            <a:off x="634776" y="2914382"/>
            <a:ext cx="543149" cy="533400"/>
          </a:xfrm>
          <a:prstGeom prst="roundRect">
            <a:avLst>
              <a:gd name="adj" fmla="val 16667"/>
            </a:avLst>
          </a:prstGeom>
          <a:noFill/>
          <a:ln>
            <a:noFill/>
          </a:ln>
          <a:effectLst/>
          <a:extLst/>
        </p:spPr>
        <p:txBody>
          <a:bodyPr wrap="none" anchor="ctr"/>
          <a:lstStyle/>
          <a:p>
            <a:pPr eaLnBrk="1" hangingPunct="1">
              <a:defRPr/>
            </a:pPr>
            <a:r>
              <a:rPr lang="en-US" sz="2400" b="1" i="1">
                <a:solidFill>
                  <a:srgbClr val="FF9900"/>
                </a:solidFill>
                <a:effectLst>
                  <a:outerShdw blurRad="38100" dist="38100" dir="2700000" algn="tl">
                    <a:srgbClr val="C0C0C0"/>
                  </a:outerShdw>
                </a:effectLst>
                <a:latin typeface="Times New Roman" pitchFamily="18" charset="0"/>
                <a:cs typeface="Times New Roman" pitchFamily="18" charset="0"/>
              </a:rPr>
              <a:t> </a:t>
            </a:r>
            <a:r>
              <a:rPr lang="en-US" sz="2800" b="1">
                <a:solidFill>
                  <a:srgbClr val="000000"/>
                </a:solidFill>
                <a:effectLst>
                  <a:outerShdw blurRad="38100" dist="38100" dir="2700000" algn="tl">
                    <a:srgbClr val="C0C0C0"/>
                  </a:outerShdw>
                </a:effectLst>
                <a:latin typeface="Times New Roman" pitchFamily="18" charset="0"/>
                <a:cs typeface="Times New Roman" pitchFamily="18" charset="0"/>
              </a:rPr>
              <a:t>a.</a:t>
            </a:r>
            <a:r>
              <a:rPr lang="en-US" sz="2400" b="1">
                <a:effectLst>
                  <a:outerShdw blurRad="38100" dist="38100" dir="2700000" algn="tl">
                    <a:srgbClr val="C0C0C0"/>
                  </a:outerShdw>
                </a:effectLst>
                <a:latin typeface="Times New Roman" pitchFamily="18" charset="0"/>
                <a:cs typeface="Times New Roman" pitchFamily="18" charset="0"/>
              </a:rPr>
              <a:t> </a:t>
            </a:r>
          </a:p>
        </p:txBody>
      </p:sp>
      <p:sp>
        <p:nvSpPr>
          <p:cNvPr id="32" name="AutoShape 15" descr="5%"/>
          <p:cNvSpPr>
            <a:spLocks noChangeArrowheads="1"/>
          </p:cNvSpPr>
          <p:nvPr/>
        </p:nvSpPr>
        <p:spPr bwMode="auto">
          <a:xfrm>
            <a:off x="4859227" y="2801937"/>
            <a:ext cx="627174" cy="504825"/>
          </a:xfrm>
          <a:prstGeom prst="roundRect">
            <a:avLst>
              <a:gd name="adj"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800">
                <a:solidFill>
                  <a:srgbClr val="FF3300"/>
                </a:solidFill>
                <a:latin typeface="Times New Roman" panose="02020603050405020304" pitchFamily="18" charset="0"/>
                <a:cs typeface="Times New Roman" panose="02020603050405020304" pitchFamily="18" charset="0"/>
              </a:rPr>
              <a:t> </a:t>
            </a:r>
            <a:r>
              <a:rPr lang="en-US" altLang="vi-VN" sz="2800" b="1">
                <a:solidFill>
                  <a:srgbClr val="000000"/>
                </a:solidFill>
                <a:latin typeface="Times New Roman" panose="02020603050405020304" pitchFamily="18" charset="0"/>
                <a:cs typeface="Times New Roman" panose="02020603050405020304" pitchFamily="18" charset="0"/>
              </a:rPr>
              <a:t>b. </a:t>
            </a:r>
            <a:endParaRPr lang="en-US" altLang="vi-VN" sz="2400" b="1">
              <a:solidFill>
                <a:srgbClr val="000000"/>
              </a:solidFill>
              <a:latin typeface="Times New Roman" panose="02020603050405020304" pitchFamily="18" charset="0"/>
              <a:cs typeface="Times New Roman" panose="02020603050405020304" pitchFamily="18" charset="0"/>
            </a:endParaRPr>
          </a:p>
        </p:txBody>
      </p:sp>
      <p:sp>
        <p:nvSpPr>
          <p:cNvPr id="3" name="Trapezoid 2"/>
          <p:cNvSpPr/>
          <p:nvPr/>
        </p:nvSpPr>
        <p:spPr>
          <a:xfrm>
            <a:off x="1311274" y="3181082"/>
            <a:ext cx="2384963" cy="1168668"/>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5750807" y="2976265"/>
            <a:ext cx="1723175" cy="14037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Isosceles Triangle 5"/>
          <p:cNvSpPr/>
          <p:nvPr/>
        </p:nvSpPr>
        <p:spPr>
          <a:xfrm>
            <a:off x="1379964" y="4806950"/>
            <a:ext cx="2423149" cy="1597963"/>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AutoShape 14" descr="5%"/>
          <p:cNvSpPr>
            <a:spLocks noChangeArrowheads="1"/>
          </p:cNvSpPr>
          <p:nvPr/>
        </p:nvSpPr>
        <p:spPr bwMode="auto">
          <a:xfrm>
            <a:off x="4859226" y="4783248"/>
            <a:ext cx="543149" cy="533400"/>
          </a:xfrm>
          <a:prstGeom prst="roundRect">
            <a:avLst>
              <a:gd name="adj" fmla="val 16667"/>
            </a:avLst>
          </a:prstGeom>
          <a:noFill/>
          <a:ln>
            <a:noFill/>
          </a:ln>
          <a:effectLst/>
          <a:extLst/>
        </p:spPr>
        <p:txBody>
          <a:bodyPr wrap="none" anchor="ctr"/>
          <a:lstStyle/>
          <a:p>
            <a:pPr eaLnBrk="1" hangingPunct="1">
              <a:defRPr/>
            </a:pPr>
            <a:r>
              <a:rPr lang="en-US" sz="2400" b="1" i="1">
                <a:solidFill>
                  <a:srgbClr val="FF9900"/>
                </a:solidFill>
                <a:effectLst>
                  <a:outerShdw blurRad="38100" dist="38100" dir="2700000" algn="tl">
                    <a:srgbClr val="C0C0C0"/>
                  </a:outerShdw>
                </a:effectLst>
                <a:latin typeface="Times New Roman" pitchFamily="18" charset="0"/>
                <a:cs typeface="Times New Roman" pitchFamily="18" charset="0"/>
              </a:rPr>
              <a:t> </a:t>
            </a:r>
            <a:r>
              <a:rPr lang="en-US" sz="2800" b="1">
                <a:solidFill>
                  <a:srgbClr val="000000"/>
                </a:solidFill>
                <a:effectLst>
                  <a:outerShdw blurRad="38100" dist="38100" dir="2700000" algn="tl">
                    <a:srgbClr val="C0C0C0"/>
                  </a:outerShdw>
                </a:effectLst>
                <a:latin typeface="Times New Roman" pitchFamily="18" charset="0"/>
                <a:cs typeface="Times New Roman" pitchFamily="18" charset="0"/>
              </a:rPr>
              <a:t>d</a:t>
            </a:r>
            <a:r>
              <a:rPr lang="en-US" sz="2800" b="1" smtClean="0">
                <a:solidFill>
                  <a:srgbClr val="000000"/>
                </a:solidFill>
                <a:effectLst>
                  <a:outerShdw blurRad="38100" dist="38100" dir="2700000" algn="tl">
                    <a:srgbClr val="C0C0C0"/>
                  </a:outerShdw>
                </a:effectLst>
                <a:latin typeface="Times New Roman" pitchFamily="18" charset="0"/>
                <a:cs typeface="Times New Roman" pitchFamily="18" charset="0"/>
              </a:rPr>
              <a:t>.</a:t>
            </a:r>
            <a:r>
              <a:rPr lang="en-US" sz="2400" b="1" smtClean="0">
                <a:effectLst>
                  <a:outerShdw blurRad="38100" dist="38100" dir="2700000" algn="tl">
                    <a:srgbClr val="C0C0C0"/>
                  </a:outerShdw>
                </a:effectLst>
                <a:latin typeface="Times New Roman" pitchFamily="18" charset="0"/>
                <a:cs typeface="Times New Roman" pitchFamily="18" charset="0"/>
              </a:rPr>
              <a:t> </a:t>
            </a:r>
            <a:endParaRPr lang="en-US" sz="2400" b="1">
              <a:effectLst>
                <a:outerShdw blurRad="38100" dist="38100" dir="2700000" algn="tl">
                  <a:srgbClr val="C0C0C0"/>
                </a:outerShdw>
              </a:effectLst>
              <a:latin typeface="Times New Roman" pitchFamily="18" charset="0"/>
              <a:cs typeface="Times New Roman" pitchFamily="18" charset="0"/>
            </a:endParaRPr>
          </a:p>
        </p:txBody>
      </p:sp>
      <p:sp>
        <p:nvSpPr>
          <p:cNvPr id="7" name="Diamond 6"/>
          <p:cNvSpPr/>
          <p:nvPr/>
        </p:nvSpPr>
        <p:spPr>
          <a:xfrm>
            <a:off x="5928517" y="4829905"/>
            <a:ext cx="1545465" cy="1709760"/>
          </a:xfrm>
          <a:prstGeom prst="diamon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 xmlns:p14="http://schemas.microsoft.com/office/powerpoint/2010/main" val="2875174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500"/>
                                        <p:tgtEl>
                                          <p:spTgt spid="30"/>
                                        </p:tgtEl>
                                      </p:cBhvr>
                                    </p:animEffect>
                                  </p:childTnLst>
                                  <p:subTnLst>
                                    <p:audio>
                                      <p:cMediaNode>
                                        <p:cTn display="0" masterRel="sameClick">
                                          <p:stCondLst>
                                            <p:cond evt="begin" delay="0">
                                              <p:tn val="5"/>
                                            </p:cond>
                                          </p:stCondLst>
                                          <p:endCondLst>
                                            <p:cond evt="onStopAudio" delay="0">
                                              <p:tgtEl>
                                                <p:sldTgt/>
                                              </p:tgtEl>
                                            </p:cond>
                                          </p:endCondLst>
                                        </p:cTn>
                                        <p:tgtEl>
                                          <p:sndTgt r:embed="rId2" name="B130.WAV"/>
                                        </p:tgtEl>
                                      </p:cMediaNode>
                                    </p:audio>
                                  </p:subTnLst>
                                </p:cTn>
                              </p:par>
                              <p:par>
                                <p:cTn id="8" presetID="2" presetClass="entr" presetSubtype="8" fill="hold" grpId="0" nodeType="withEffect">
                                  <p:stCondLst>
                                    <p:cond delay="500"/>
                                  </p:stCondLst>
                                  <p:childTnLst>
                                    <p:set>
                                      <p:cBhvr>
                                        <p:cTn id="9" dur="1" fill="hold">
                                          <p:stCondLst>
                                            <p:cond delay="0"/>
                                          </p:stCondLst>
                                        </p:cTn>
                                        <p:tgtEl>
                                          <p:spTgt spid="37"/>
                                        </p:tgtEl>
                                        <p:attrNameLst>
                                          <p:attrName>style.visibility</p:attrName>
                                        </p:attrNameLst>
                                      </p:cBhvr>
                                      <p:to>
                                        <p:strVal val="visible"/>
                                      </p:to>
                                    </p:set>
                                    <p:anim calcmode="lin" valueType="num">
                                      <p:cBhvr additive="base">
                                        <p:cTn id="10" dur="1000" fill="hold"/>
                                        <p:tgtEl>
                                          <p:spTgt spid="37"/>
                                        </p:tgtEl>
                                        <p:attrNameLst>
                                          <p:attrName>ppt_x</p:attrName>
                                        </p:attrNameLst>
                                      </p:cBhvr>
                                      <p:tavLst>
                                        <p:tav tm="0">
                                          <p:val>
                                            <p:strVal val="0-#ppt_w/2"/>
                                          </p:val>
                                        </p:tav>
                                        <p:tav tm="100000">
                                          <p:val>
                                            <p:strVal val="#ppt_x"/>
                                          </p:val>
                                        </p:tav>
                                      </p:tavLst>
                                    </p:anim>
                                    <p:anim calcmode="lin" valueType="num">
                                      <p:cBhvr additive="base">
                                        <p:cTn id="11" dur="1000" fill="hold"/>
                                        <p:tgtEl>
                                          <p:spTgt spid="37"/>
                                        </p:tgtEl>
                                        <p:attrNameLst>
                                          <p:attrName>ppt_y</p:attrName>
                                        </p:attrNameLst>
                                      </p:cBhvr>
                                      <p:tavLst>
                                        <p:tav tm="0">
                                          <p:val>
                                            <p:strVal val="#ppt_y"/>
                                          </p:val>
                                        </p:tav>
                                        <p:tav tm="100000">
                                          <p:val>
                                            <p:strVal val="#ppt_y"/>
                                          </p:val>
                                        </p:tav>
                                      </p:tavLst>
                                    </p:anim>
                                  </p:childTnLst>
                                </p:cTn>
                              </p:par>
                              <p:par>
                                <p:cTn id="12" presetID="4" presetClass="entr" presetSubtype="16" fill="hold" grpId="0" nodeType="withEffect">
                                  <p:stCondLst>
                                    <p:cond delay="500"/>
                                  </p:stCondLst>
                                  <p:childTnLst>
                                    <p:set>
                                      <p:cBhvr>
                                        <p:cTn id="13" dur="1" fill="hold">
                                          <p:stCondLst>
                                            <p:cond delay="0"/>
                                          </p:stCondLst>
                                        </p:cTn>
                                        <p:tgtEl>
                                          <p:spTgt spid="31"/>
                                        </p:tgtEl>
                                        <p:attrNameLst>
                                          <p:attrName>style.visibility</p:attrName>
                                        </p:attrNameLst>
                                      </p:cBhvr>
                                      <p:to>
                                        <p:strVal val="visible"/>
                                      </p:to>
                                    </p:set>
                                    <p:animEffect transition="in" filter="box(in)">
                                      <p:cBhvr>
                                        <p:cTn id="14" dur="500"/>
                                        <p:tgtEl>
                                          <p:spTgt spid="31"/>
                                        </p:tgtEl>
                                      </p:cBhvr>
                                    </p:animEffect>
                                  </p:childTnLst>
                                </p:cTn>
                              </p:par>
                              <p:par>
                                <p:cTn id="15" presetID="4" presetClass="entr" presetSubtype="16" fill="hold" grpId="0" nodeType="withEffect">
                                  <p:stCondLst>
                                    <p:cond delay="500"/>
                                  </p:stCondLst>
                                  <p:childTnLst>
                                    <p:set>
                                      <p:cBhvr>
                                        <p:cTn id="16" dur="1" fill="hold">
                                          <p:stCondLst>
                                            <p:cond delay="0"/>
                                          </p:stCondLst>
                                        </p:cTn>
                                        <p:tgtEl>
                                          <p:spTgt spid="32"/>
                                        </p:tgtEl>
                                        <p:attrNameLst>
                                          <p:attrName>style.visibility</p:attrName>
                                        </p:attrNameLst>
                                      </p:cBhvr>
                                      <p:to>
                                        <p:strVal val="visible"/>
                                      </p:to>
                                    </p:set>
                                    <p:animEffect transition="in" filter="box(in)">
                                      <p:cBhvr>
                                        <p:cTn id="17" dur="500"/>
                                        <p:tgtEl>
                                          <p:spTgt spid="32"/>
                                        </p:tgtEl>
                                      </p:cBhvr>
                                    </p:animEffect>
                                  </p:childTnLst>
                                </p:cTn>
                              </p:par>
                              <p:par>
                                <p:cTn id="18" presetID="4" presetClass="entr" presetSubtype="16" fill="hold" grpId="0" nodeType="withEffect">
                                  <p:stCondLst>
                                    <p:cond delay="500"/>
                                  </p:stCondLst>
                                  <p:childTnLst>
                                    <p:set>
                                      <p:cBhvr>
                                        <p:cTn id="19" dur="1" fill="hold">
                                          <p:stCondLst>
                                            <p:cond delay="0"/>
                                          </p:stCondLst>
                                        </p:cTn>
                                        <p:tgtEl>
                                          <p:spTgt spid="29"/>
                                        </p:tgtEl>
                                        <p:attrNameLst>
                                          <p:attrName>style.visibility</p:attrName>
                                        </p:attrNameLst>
                                      </p:cBhvr>
                                      <p:to>
                                        <p:strVal val="visible"/>
                                      </p:to>
                                    </p:set>
                                    <p:animEffect transition="in" filter="box(in)">
                                      <p:cBhvr>
                                        <p:cTn id="20" dur="500"/>
                                        <p:tgtEl>
                                          <p:spTgt spid="29"/>
                                        </p:tgtEl>
                                      </p:cBhvr>
                                    </p:animEffect>
                                  </p:childTnLst>
                                </p:cTn>
                              </p:par>
                              <p:par>
                                <p:cTn id="21" presetID="4" presetClass="entr" presetSubtype="16" fill="hold" grpId="0" nodeType="withEffect">
                                  <p:stCondLst>
                                    <p:cond delay="500"/>
                                  </p:stCondLst>
                                  <p:childTnLst>
                                    <p:set>
                                      <p:cBhvr>
                                        <p:cTn id="22" dur="1" fill="hold">
                                          <p:stCondLst>
                                            <p:cond delay="0"/>
                                          </p:stCondLst>
                                        </p:cTn>
                                        <p:tgtEl>
                                          <p:spTgt spid="36"/>
                                        </p:tgtEl>
                                        <p:attrNameLst>
                                          <p:attrName>style.visibility</p:attrName>
                                        </p:attrNameLst>
                                      </p:cBhvr>
                                      <p:to>
                                        <p:strVal val="visible"/>
                                      </p:to>
                                    </p:set>
                                    <p:animEffect transition="in" filter="box(in)">
                                      <p:cBhvr>
                                        <p:cTn id="23" dur="500"/>
                                        <p:tgtEl>
                                          <p:spTgt spid="36"/>
                                        </p:tgtEl>
                                      </p:cBhvr>
                                    </p:animEffect>
                                  </p:childTnLst>
                                </p:cTn>
                              </p:par>
                              <p:par>
                                <p:cTn id="24" presetID="22" presetClass="entr" presetSubtype="4" fill="hold" grpId="0" nodeType="withEffect">
                                  <p:stCondLst>
                                    <p:cond delay="50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par>
                                <p:cTn id="27" presetID="22" presetClass="entr" presetSubtype="4" fill="hold" grpId="0" nodeType="withEffect">
                                  <p:stCondLst>
                                    <p:cond delay="50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par>
                                <p:cTn id="30" presetID="16" presetClass="entr" presetSubtype="21" fill="hold" grpId="0" nodeType="withEffect">
                                  <p:stCondLst>
                                    <p:cond delay="50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par>
                                <p:cTn id="33" presetID="16" presetClass="entr" presetSubtype="21" fill="hold" grpId="0" nodeType="withEffect">
                                  <p:stCondLst>
                                    <p:cond delay="50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dissolve">
                                      <p:cBhvr>
                                        <p:cTn id="40" dur="500"/>
                                        <p:tgtEl>
                                          <p:spTgt spid="46"/>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wav"/>
                                        </p:tgtEl>
                                      </p:cMediaNode>
                                    </p:audio>
                                  </p:subTnLst>
                                </p:cTn>
                              </p:par>
                            </p:childTnLst>
                          </p:cTn>
                        </p:par>
                        <p:par>
                          <p:cTn id="41" fill="hold" nodeType="afterGroup">
                            <p:stCondLst>
                              <p:cond delay="500"/>
                            </p:stCondLst>
                            <p:childTnLst>
                              <p:par>
                                <p:cTn id="42" presetID="53" presetClass="exit" presetSubtype="0" fill="hold" grpId="1" nodeType="afterEffect">
                                  <p:stCondLst>
                                    <p:cond delay="0"/>
                                  </p:stCondLst>
                                  <p:childTnLst>
                                    <p:anim calcmode="lin" valueType="num">
                                      <p:cBhvr>
                                        <p:cTn id="43" dur="500"/>
                                        <p:tgtEl>
                                          <p:spTgt spid="46"/>
                                        </p:tgtEl>
                                        <p:attrNameLst>
                                          <p:attrName>ppt_w</p:attrName>
                                        </p:attrNameLst>
                                      </p:cBhvr>
                                      <p:tavLst>
                                        <p:tav tm="0">
                                          <p:val>
                                            <p:strVal val="ppt_w"/>
                                          </p:val>
                                        </p:tav>
                                        <p:tav tm="100000">
                                          <p:val>
                                            <p:fltVal val="0"/>
                                          </p:val>
                                        </p:tav>
                                      </p:tavLst>
                                    </p:anim>
                                    <p:anim calcmode="lin" valueType="num">
                                      <p:cBhvr>
                                        <p:cTn id="44" dur="500"/>
                                        <p:tgtEl>
                                          <p:spTgt spid="46"/>
                                        </p:tgtEl>
                                        <p:attrNameLst>
                                          <p:attrName>ppt_h</p:attrName>
                                        </p:attrNameLst>
                                      </p:cBhvr>
                                      <p:tavLst>
                                        <p:tav tm="0">
                                          <p:val>
                                            <p:strVal val="ppt_h"/>
                                          </p:val>
                                        </p:tav>
                                        <p:tav tm="100000">
                                          <p:val>
                                            <p:fltVal val="0"/>
                                          </p:val>
                                        </p:tav>
                                      </p:tavLst>
                                    </p:anim>
                                    <p:animEffect transition="out" filter="fade">
                                      <p:cBhvr>
                                        <p:cTn id="45" dur="500"/>
                                        <p:tgtEl>
                                          <p:spTgt spid="46"/>
                                        </p:tgtEl>
                                      </p:cBhvr>
                                    </p:animEffect>
                                    <p:set>
                                      <p:cBhvr>
                                        <p:cTn id="46" dur="1" fill="hold">
                                          <p:stCondLst>
                                            <p:cond delay="499"/>
                                          </p:stCondLst>
                                        </p:cTn>
                                        <p:tgtEl>
                                          <p:spTgt spid="46"/>
                                        </p:tgtEl>
                                        <p:attrNameLst>
                                          <p:attrName>style.visibility</p:attrName>
                                        </p:attrNameLst>
                                      </p:cBhvr>
                                      <p:to>
                                        <p:strVal val="hidden"/>
                                      </p:to>
                                    </p:set>
                                  </p:childTnLst>
                                </p:cTn>
                              </p:par>
                            </p:childTnLst>
                          </p:cTn>
                        </p:par>
                        <p:par>
                          <p:cTn id="47" fill="hold" nodeType="afterGroup">
                            <p:stCondLst>
                              <p:cond delay="1000"/>
                            </p:stCondLst>
                            <p:childTnLst>
                              <p:par>
                                <p:cTn id="48" presetID="9" presetClass="entr" presetSubtype="0" fill="hold" grpId="0" nodeType="afterEffect">
                                  <p:stCondLst>
                                    <p:cond delay="0"/>
                                  </p:stCondLst>
                                  <p:childTnLst>
                                    <p:set>
                                      <p:cBhvr>
                                        <p:cTn id="49" dur="1" fill="hold">
                                          <p:stCondLst>
                                            <p:cond delay="0"/>
                                          </p:stCondLst>
                                        </p:cTn>
                                        <p:tgtEl>
                                          <p:spTgt spid="64533"/>
                                        </p:tgtEl>
                                        <p:attrNameLst>
                                          <p:attrName>style.visibility</p:attrName>
                                        </p:attrNameLst>
                                      </p:cBhvr>
                                      <p:to>
                                        <p:strVal val="visible"/>
                                      </p:to>
                                    </p:set>
                                    <p:animEffect transition="in" filter="dissolve">
                                      <p:cBhvr>
                                        <p:cTn id="50" dur="500"/>
                                        <p:tgtEl>
                                          <p:spTgt spid="64533"/>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childTnLst>
                          </p:cTn>
                        </p:par>
                        <p:par>
                          <p:cTn id="51" fill="hold" nodeType="afterGroup">
                            <p:stCondLst>
                              <p:cond delay="1500"/>
                            </p:stCondLst>
                            <p:childTnLst>
                              <p:par>
                                <p:cTn id="52" presetID="53" presetClass="exit" presetSubtype="0" fill="hold" grpId="1" nodeType="afterEffect">
                                  <p:stCondLst>
                                    <p:cond delay="0"/>
                                  </p:stCondLst>
                                  <p:childTnLst>
                                    <p:anim calcmode="lin" valueType="num">
                                      <p:cBhvr>
                                        <p:cTn id="53" dur="500"/>
                                        <p:tgtEl>
                                          <p:spTgt spid="64533"/>
                                        </p:tgtEl>
                                        <p:attrNameLst>
                                          <p:attrName>ppt_w</p:attrName>
                                        </p:attrNameLst>
                                      </p:cBhvr>
                                      <p:tavLst>
                                        <p:tav tm="0">
                                          <p:val>
                                            <p:strVal val="ppt_w"/>
                                          </p:val>
                                        </p:tav>
                                        <p:tav tm="100000">
                                          <p:val>
                                            <p:fltVal val="0"/>
                                          </p:val>
                                        </p:tav>
                                      </p:tavLst>
                                    </p:anim>
                                    <p:anim calcmode="lin" valueType="num">
                                      <p:cBhvr>
                                        <p:cTn id="54" dur="500"/>
                                        <p:tgtEl>
                                          <p:spTgt spid="64533"/>
                                        </p:tgtEl>
                                        <p:attrNameLst>
                                          <p:attrName>ppt_h</p:attrName>
                                        </p:attrNameLst>
                                      </p:cBhvr>
                                      <p:tavLst>
                                        <p:tav tm="0">
                                          <p:val>
                                            <p:strVal val="ppt_h"/>
                                          </p:val>
                                        </p:tav>
                                        <p:tav tm="100000">
                                          <p:val>
                                            <p:fltVal val="0"/>
                                          </p:val>
                                        </p:tav>
                                      </p:tavLst>
                                    </p:anim>
                                    <p:animEffect transition="out" filter="fade">
                                      <p:cBhvr>
                                        <p:cTn id="55" dur="500"/>
                                        <p:tgtEl>
                                          <p:spTgt spid="64533"/>
                                        </p:tgtEl>
                                      </p:cBhvr>
                                    </p:animEffect>
                                    <p:set>
                                      <p:cBhvr>
                                        <p:cTn id="56" dur="1" fill="hold">
                                          <p:stCondLst>
                                            <p:cond delay="499"/>
                                          </p:stCondLst>
                                        </p:cTn>
                                        <p:tgtEl>
                                          <p:spTgt spid="64533"/>
                                        </p:tgtEl>
                                        <p:attrNameLst>
                                          <p:attrName>style.visibility</p:attrName>
                                        </p:attrNameLst>
                                      </p:cBhvr>
                                      <p:to>
                                        <p:strVal val="hidden"/>
                                      </p:to>
                                    </p:set>
                                  </p:childTnLst>
                                </p:cTn>
                              </p:par>
                            </p:childTnLst>
                          </p:cTn>
                        </p:par>
                        <p:par>
                          <p:cTn id="57" fill="hold" nodeType="afterGroup">
                            <p:stCondLst>
                              <p:cond delay="2000"/>
                            </p:stCondLst>
                            <p:childTnLst>
                              <p:par>
                                <p:cTn id="58" presetID="9" presetClass="entr" presetSubtype="0" fill="hold" grpId="0" nodeType="afterEffect">
                                  <p:stCondLst>
                                    <p:cond delay="0"/>
                                  </p:stCondLst>
                                  <p:childTnLst>
                                    <p:set>
                                      <p:cBhvr>
                                        <p:cTn id="59" dur="1" fill="hold">
                                          <p:stCondLst>
                                            <p:cond delay="0"/>
                                          </p:stCondLst>
                                        </p:cTn>
                                        <p:tgtEl>
                                          <p:spTgt spid="64532"/>
                                        </p:tgtEl>
                                        <p:attrNameLst>
                                          <p:attrName>style.visibility</p:attrName>
                                        </p:attrNameLst>
                                      </p:cBhvr>
                                      <p:to>
                                        <p:strVal val="visible"/>
                                      </p:to>
                                    </p:set>
                                    <p:animEffect transition="in" filter="dissolve">
                                      <p:cBhvr>
                                        <p:cTn id="60" dur="500"/>
                                        <p:tgtEl>
                                          <p:spTgt spid="64532"/>
                                        </p:tgtEl>
                                      </p:cBhvr>
                                    </p:animEffect>
                                  </p:childTnLst>
                                  <p:subTnLst>
                                    <p:audio>
                                      <p:cMediaNode>
                                        <p:cTn display="0" masterRel="sameClick">
                                          <p:stCondLst>
                                            <p:cond evt="begin" delay="0">
                                              <p:tn val="58"/>
                                            </p:cond>
                                          </p:stCondLst>
                                          <p:endCondLst>
                                            <p:cond evt="onStopAudio" delay="0">
                                              <p:tgtEl>
                                                <p:sldTgt/>
                                              </p:tgtEl>
                                            </p:cond>
                                          </p:endCondLst>
                                        </p:cTn>
                                        <p:tgtEl>
                                          <p:sndTgt r:embed="rId3" name="camera.wav"/>
                                        </p:tgtEl>
                                      </p:cMediaNode>
                                    </p:audio>
                                  </p:subTnLst>
                                </p:cTn>
                              </p:par>
                            </p:childTnLst>
                          </p:cTn>
                        </p:par>
                        <p:par>
                          <p:cTn id="61" fill="hold" nodeType="afterGroup">
                            <p:stCondLst>
                              <p:cond delay="2500"/>
                            </p:stCondLst>
                            <p:childTnLst>
                              <p:par>
                                <p:cTn id="62" presetID="53" presetClass="exit" presetSubtype="0" fill="hold" grpId="1" nodeType="afterEffect">
                                  <p:stCondLst>
                                    <p:cond delay="0"/>
                                  </p:stCondLst>
                                  <p:childTnLst>
                                    <p:anim calcmode="lin" valueType="num">
                                      <p:cBhvr>
                                        <p:cTn id="63" dur="500"/>
                                        <p:tgtEl>
                                          <p:spTgt spid="64532"/>
                                        </p:tgtEl>
                                        <p:attrNameLst>
                                          <p:attrName>ppt_w</p:attrName>
                                        </p:attrNameLst>
                                      </p:cBhvr>
                                      <p:tavLst>
                                        <p:tav tm="0">
                                          <p:val>
                                            <p:strVal val="ppt_w"/>
                                          </p:val>
                                        </p:tav>
                                        <p:tav tm="100000">
                                          <p:val>
                                            <p:fltVal val="0"/>
                                          </p:val>
                                        </p:tav>
                                      </p:tavLst>
                                    </p:anim>
                                    <p:anim calcmode="lin" valueType="num">
                                      <p:cBhvr>
                                        <p:cTn id="64" dur="500"/>
                                        <p:tgtEl>
                                          <p:spTgt spid="64532"/>
                                        </p:tgtEl>
                                        <p:attrNameLst>
                                          <p:attrName>ppt_h</p:attrName>
                                        </p:attrNameLst>
                                      </p:cBhvr>
                                      <p:tavLst>
                                        <p:tav tm="0">
                                          <p:val>
                                            <p:strVal val="ppt_h"/>
                                          </p:val>
                                        </p:tav>
                                        <p:tav tm="100000">
                                          <p:val>
                                            <p:fltVal val="0"/>
                                          </p:val>
                                        </p:tav>
                                      </p:tavLst>
                                    </p:anim>
                                    <p:animEffect transition="out" filter="fade">
                                      <p:cBhvr>
                                        <p:cTn id="65" dur="500"/>
                                        <p:tgtEl>
                                          <p:spTgt spid="64532"/>
                                        </p:tgtEl>
                                      </p:cBhvr>
                                    </p:animEffect>
                                    <p:set>
                                      <p:cBhvr>
                                        <p:cTn id="66" dur="1" fill="hold">
                                          <p:stCondLst>
                                            <p:cond delay="499"/>
                                          </p:stCondLst>
                                        </p:cTn>
                                        <p:tgtEl>
                                          <p:spTgt spid="64532"/>
                                        </p:tgtEl>
                                        <p:attrNameLst>
                                          <p:attrName>style.visibility</p:attrName>
                                        </p:attrNameLst>
                                      </p:cBhvr>
                                      <p:to>
                                        <p:strVal val="hidden"/>
                                      </p:to>
                                    </p:set>
                                  </p:childTnLst>
                                </p:cTn>
                              </p:par>
                            </p:childTnLst>
                          </p:cTn>
                        </p:par>
                        <p:par>
                          <p:cTn id="67" fill="hold" nodeType="afterGroup">
                            <p:stCondLst>
                              <p:cond delay="3000"/>
                            </p:stCondLst>
                            <p:childTnLst>
                              <p:par>
                                <p:cTn id="68" presetID="9" presetClass="entr" presetSubtype="0" fill="hold" grpId="0" nodeType="afterEffect">
                                  <p:stCondLst>
                                    <p:cond delay="0"/>
                                  </p:stCondLst>
                                  <p:childTnLst>
                                    <p:set>
                                      <p:cBhvr>
                                        <p:cTn id="69" dur="1" fill="hold">
                                          <p:stCondLst>
                                            <p:cond delay="0"/>
                                          </p:stCondLst>
                                        </p:cTn>
                                        <p:tgtEl>
                                          <p:spTgt spid="64531"/>
                                        </p:tgtEl>
                                        <p:attrNameLst>
                                          <p:attrName>style.visibility</p:attrName>
                                        </p:attrNameLst>
                                      </p:cBhvr>
                                      <p:to>
                                        <p:strVal val="visible"/>
                                      </p:to>
                                    </p:set>
                                    <p:animEffect transition="in" filter="dissolve">
                                      <p:cBhvr>
                                        <p:cTn id="70" dur="500"/>
                                        <p:tgtEl>
                                          <p:spTgt spid="64531"/>
                                        </p:tgtEl>
                                      </p:cBhvr>
                                    </p:animEffect>
                                  </p:childTnLst>
                                  <p:subTnLst>
                                    <p:audio>
                                      <p:cMediaNode>
                                        <p:cTn display="0" masterRel="sameClick">
                                          <p:stCondLst>
                                            <p:cond evt="begin" delay="0">
                                              <p:tn val="68"/>
                                            </p:cond>
                                          </p:stCondLst>
                                          <p:endCondLst>
                                            <p:cond evt="onStopAudio" delay="0">
                                              <p:tgtEl>
                                                <p:sldTgt/>
                                              </p:tgtEl>
                                            </p:cond>
                                          </p:endCondLst>
                                        </p:cTn>
                                        <p:tgtEl>
                                          <p:sndTgt r:embed="rId3" name="camera.wav"/>
                                        </p:tgtEl>
                                      </p:cMediaNode>
                                    </p:audio>
                                  </p:subTnLst>
                                </p:cTn>
                              </p:par>
                            </p:childTnLst>
                          </p:cTn>
                        </p:par>
                        <p:par>
                          <p:cTn id="71" fill="hold" nodeType="afterGroup">
                            <p:stCondLst>
                              <p:cond delay="3500"/>
                            </p:stCondLst>
                            <p:childTnLst>
                              <p:par>
                                <p:cTn id="72" presetID="53" presetClass="exit" presetSubtype="0" fill="hold" grpId="1" nodeType="afterEffect">
                                  <p:stCondLst>
                                    <p:cond delay="0"/>
                                  </p:stCondLst>
                                  <p:childTnLst>
                                    <p:anim calcmode="lin" valueType="num">
                                      <p:cBhvr>
                                        <p:cTn id="73" dur="500"/>
                                        <p:tgtEl>
                                          <p:spTgt spid="64531"/>
                                        </p:tgtEl>
                                        <p:attrNameLst>
                                          <p:attrName>ppt_w</p:attrName>
                                        </p:attrNameLst>
                                      </p:cBhvr>
                                      <p:tavLst>
                                        <p:tav tm="0">
                                          <p:val>
                                            <p:strVal val="ppt_w"/>
                                          </p:val>
                                        </p:tav>
                                        <p:tav tm="100000">
                                          <p:val>
                                            <p:fltVal val="0"/>
                                          </p:val>
                                        </p:tav>
                                      </p:tavLst>
                                    </p:anim>
                                    <p:anim calcmode="lin" valueType="num">
                                      <p:cBhvr>
                                        <p:cTn id="74" dur="500"/>
                                        <p:tgtEl>
                                          <p:spTgt spid="64531"/>
                                        </p:tgtEl>
                                        <p:attrNameLst>
                                          <p:attrName>ppt_h</p:attrName>
                                        </p:attrNameLst>
                                      </p:cBhvr>
                                      <p:tavLst>
                                        <p:tav tm="0">
                                          <p:val>
                                            <p:strVal val="ppt_h"/>
                                          </p:val>
                                        </p:tav>
                                        <p:tav tm="100000">
                                          <p:val>
                                            <p:fltVal val="0"/>
                                          </p:val>
                                        </p:tav>
                                      </p:tavLst>
                                    </p:anim>
                                    <p:animEffect transition="out" filter="fade">
                                      <p:cBhvr>
                                        <p:cTn id="75" dur="500"/>
                                        <p:tgtEl>
                                          <p:spTgt spid="64531"/>
                                        </p:tgtEl>
                                      </p:cBhvr>
                                    </p:animEffect>
                                    <p:set>
                                      <p:cBhvr>
                                        <p:cTn id="76" dur="1" fill="hold">
                                          <p:stCondLst>
                                            <p:cond delay="499"/>
                                          </p:stCondLst>
                                        </p:cTn>
                                        <p:tgtEl>
                                          <p:spTgt spid="64531"/>
                                        </p:tgtEl>
                                        <p:attrNameLst>
                                          <p:attrName>style.visibility</p:attrName>
                                        </p:attrNameLst>
                                      </p:cBhvr>
                                      <p:to>
                                        <p:strVal val="hidden"/>
                                      </p:to>
                                    </p:set>
                                  </p:childTnLst>
                                </p:cTn>
                              </p:par>
                            </p:childTnLst>
                          </p:cTn>
                        </p:par>
                        <p:par>
                          <p:cTn id="77" fill="hold" nodeType="afterGroup">
                            <p:stCondLst>
                              <p:cond delay="4000"/>
                            </p:stCondLst>
                            <p:childTnLst>
                              <p:par>
                                <p:cTn id="78" presetID="9" presetClass="entr" presetSubtype="0" fill="hold" grpId="0" nodeType="afterEffect">
                                  <p:stCondLst>
                                    <p:cond delay="0"/>
                                  </p:stCondLst>
                                  <p:childTnLst>
                                    <p:set>
                                      <p:cBhvr>
                                        <p:cTn id="79" dur="1" fill="hold">
                                          <p:stCondLst>
                                            <p:cond delay="0"/>
                                          </p:stCondLst>
                                        </p:cTn>
                                        <p:tgtEl>
                                          <p:spTgt spid="64530"/>
                                        </p:tgtEl>
                                        <p:attrNameLst>
                                          <p:attrName>style.visibility</p:attrName>
                                        </p:attrNameLst>
                                      </p:cBhvr>
                                      <p:to>
                                        <p:strVal val="visible"/>
                                      </p:to>
                                    </p:set>
                                    <p:animEffect transition="in" filter="dissolve">
                                      <p:cBhvr>
                                        <p:cTn id="80" dur="500"/>
                                        <p:tgtEl>
                                          <p:spTgt spid="64530"/>
                                        </p:tgtEl>
                                      </p:cBhvr>
                                    </p:animEffect>
                                  </p:childTnLst>
                                  <p:subTnLst>
                                    <p:audio>
                                      <p:cMediaNode>
                                        <p:cTn display="0" masterRel="sameClick">
                                          <p:stCondLst>
                                            <p:cond evt="begin" delay="0">
                                              <p:tn val="78"/>
                                            </p:cond>
                                          </p:stCondLst>
                                          <p:endCondLst>
                                            <p:cond evt="onStopAudio" delay="0">
                                              <p:tgtEl>
                                                <p:sldTgt/>
                                              </p:tgtEl>
                                            </p:cond>
                                          </p:endCondLst>
                                        </p:cTn>
                                        <p:tgtEl>
                                          <p:sndTgt r:embed="rId3" name="camera.wav"/>
                                        </p:tgtEl>
                                      </p:cMediaNode>
                                    </p:audio>
                                  </p:subTnLst>
                                </p:cTn>
                              </p:par>
                            </p:childTnLst>
                          </p:cTn>
                        </p:par>
                        <p:par>
                          <p:cTn id="81" fill="hold" nodeType="afterGroup">
                            <p:stCondLst>
                              <p:cond delay="4500"/>
                            </p:stCondLst>
                            <p:childTnLst>
                              <p:par>
                                <p:cTn id="82" presetID="53" presetClass="exit" presetSubtype="0" fill="hold" grpId="1" nodeType="afterEffect">
                                  <p:stCondLst>
                                    <p:cond delay="0"/>
                                  </p:stCondLst>
                                  <p:childTnLst>
                                    <p:anim calcmode="lin" valueType="num">
                                      <p:cBhvr>
                                        <p:cTn id="83" dur="500"/>
                                        <p:tgtEl>
                                          <p:spTgt spid="64530"/>
                                        </p:tgtEl>
                                        <p:attrNameLst>
                                          <p:attrName>ppt_w</p:attrName>
                                        </p:attrNameLst>
                                      </p:cBhvr>
                                      <p:tavLst>
                                        <p:tav tm="0">
                                          <p:val>
                                            <p:strVal val="ppt_w"/>
                                          </p:val>
                                        </p:tav>
                                        <p:tav tm="100000">
                                          <p:val>
                                            <p:fltVal val="0"/>
                                          </p:val>
                                        </p:tav>
                                      </p:tavLst>
                                    </p:anim>
                                    <p:anim calcmode="lin" valueType="num">
                                      <p:cBhvr>
                                        <p:cTn id="84" dur="500"/>
                                        <p:tgtEl>
                                          <p:spTgt spid="64530"/>
                                        </p:tgtEl>
                                        <p:attrNameLst>
                                          <p:attrName>ppt_h</p:attrName>
                                        </p:attrNameLst>
                                      </p:cBhvr>
                                      <p:tavLst>
                                        <p:tav tm="0">
                                          <p:val>
                                            <p:strVal val="ppt_h"/>
                                          </p:val>
                                        </p:tav>
                                        <p:tav tm="100000">
                                          <p:val>
                                            <p:fltVal val="0"/>
                                          </p:val>
                                        </p:tav>
                                      </p:tavLst>
                                    </p:anim>
                                    <p:animEffect transition="out" filter="fade">
                                      <p:cBhvr>
                                        <p:cTn id="85" dur="500"/>
                                        <p:tgtEl>
                                          <p:spTgt spid="64530"/>
                                        </p:tgtEl>
                                      </p:cBhvr>
                                    </p:animEffect>
                                    <p:set>
                                      <p:cBhvr>
                                        <p:cTn id="86" dur="1" fill="hold">
                                          <p:stCondLst>
                                            <p:cond delay="499"/>
                                          </p:stCondLst>
                                        </p:cTn>
                                        <p:tgtEl>
                                          <p:spTgt spid="64530"/>
                                        </p:tgtEl>
                                        <p:attrNameLst>
                                          <p:attrName>style.visibility</p:attrName>
                                        </p:attrNameLst>
                                      </p:cBhvr>
                                      <p:to>
                                        <p:strVal val="hidden"/>
                                      </p:to>
                                    </p:set>
                                  </p:childTnLst>
                                </p:cTn>
                              </p:par>
                            </p:childTnLst>
                          </p:cTn>
                        </p:par>
                        <p:par>
                          <p:cTn id="87" fill="hold" nodeType="afterGroup">
                            <p:stCondLst>
                              <p:cond delay="5000"/>
                            </p:stCondLst>
                            <p:childTnLst>
                              <p:par>
                                <p:cTn id="88" presetID="9" presetClass="entr" presetSubtype="0" fill="hold" grpId="0" nodeType="afterEffect">
                                  <p:stCondLst>
                                    <p:cond delay="0"/>
                                  </p:stCondLst>
                                  <p:childTnLst>
                                    <p:set>
                                      <p:cBhvr>
                                        <p:cTn id="89" dur="1" fill="hold">
                                          <p:stCondLst>
                                            <p:cond delay="0"/>
                                          </p:stCondLst>
                                        </p:cTn>
                                        <p:tgtEl>
                                          <p:spTgt spid="64529"/>
                                        </p:tgtEl>
                                        <p:attrNameLst>
                                          <p:attrName>style.visibility</p:attrName>
                                        </p:attrNameLst>
                                      </p:cBhvr>
                                      <p:to>
                                        <p:strVal val="visible"/>
                                      </p:to>
                                    </p:set>
                                    <p:animEffect transition="in" filter="dissolve">
                                      <p:cBhvr>
                                        <p:cTn id="90" dur="500"/>
                                        <p:tgtEl>
                                          <p:spTgt spid="64529"/>
                                        </p:tgtEl>
                                      </p:cBhvr>
                                    </p:animEffect>
                                  </p:childTnLst>
                                  <p:subTnLst>
                                    <p:audio>
                                      <p:cMediaNode>
                                        <p:cTn display="0" masterRel="sameClick">
                                          <p:stCondLst>
                                            <p:cond evt="begin" delay="0">
                                              <p:tn val="88"/>
                                            </p:cond>
                                          </p:stCondLst>
                                          <p:endCondLst>
                                            <p:cond evt="onStopAudio" delay="0">
                                              <p:tgtEl>
                                                <p:sldTgt/>
                                              </p:tgtEl>
                                            </p:cond>
                                          </p:endCondLst>
                                        </p:cTn>
                                        <p:tgtEl>
                                          <p:sndTgt r:embed="rId3" name="camera.wav"/>
                                        </p:tgtEl>
                                      </p:cMediaNode>
                                    </p:audio>
                                  </p:subTnLst>
                                </p:cTn>
                              </p:par>
                            </p:childTnLst>
                          </p:cTn>
                        </p:par>
                        <p:par>
                          <p:cTn id="91" fill="hold" nodeType="afterGroup">
                            <p:stCondLst>
                              <p:cond delay="5500"/>
                            </p:stCondLst>
                            <p:childTnLst>
                              <p:par>
                                <p:cTn id="92" presetID="53" presetClass="exit" presetSubtype="0" fill="hold" grpId="1" nodeType="afterEffect">
                                  <p:stCondLst>
                                    <p:cond delay="0"/>
                                  </p:stCondLst>
                                  <p:childTnLst>
                                    <p:anim calcmode="lin" valueType="num">
                                      <p:cBhvr>
                                        <p:cTn id="93" dur="500"/>
                                        <p:tgtEl>
                                          <p:spTgt spid="64529"/>
                                        </p:tgtEl>
                                        <p:attrNameLst>
                                          <p:attrName>ppt_w</p:attrName>
                                        </p:attrNameLst>
                                      </p:cBhvr>
                                      <p:tavLst>
                                        <p:tav tm="0">
                                          <p:val>
                                            <p:strVal val="ppt_w"/>
                                          </p:val>
                                        </p:tav>
                                        <p:tav tm="100000">
                                          <p:val>
                                            <p:fltVal val="0"/>
                                          </p:val>
                                        </p:tav>
                                      </p:tavLst>
                                    </p:anim>
                                    <p:anim calcmode="lin" valueType="num">
                                      <p:cBhvr>
                                        <p:cTn id="94" dur="500"/>
                                        <p:tgtEl>
                                          <p:spTgt spid="64529"/>
                                        </p:tgtEl>
                                        <p:attrNameLst>
                                          <p:attrName>ppt_h</p:attrName>
                                        </p:attrNameLst>
                                      </p:cBhvr>
                                      <p:tavLst>
                                        <p:tav tm="0">
                                          <p:val>
                                            <p:strVal val="ppt_h"/>
                                          </p:val>
                                        </p:tav>
                                        <p:tav tm="100000">
                                          <p:val>
                                            <p:fltVal val="0"/>
                                          </p:val>
                                        </p:tav>
                                      </p:tavLst>
                                    </p:anim>
                                    <p:animEffect transition="out" filter="fade">
                                      <p:cBhvr>
                                        <p:cTn id="95" dur="500"/>
                                        <p:tgtEl>
                                          <p:spTgt spid="64529"/>
                                        </p:tgtEl>
                                      </p:cBhvr>
                                    </p:animEffect>
                                    <p:set>
                                      <p:cBhvr>
                                        <p:cTn id="96" dur="1" fill="hold">
                                          <p:stCondLst>
                                            <p:cond delay="499"/>
                                          </p:stCondLst>
                                        </p:cTn>
                                        <p:tgtEl>
                                          <p:spTgt spid="64529"/>
                                        </p:tgtEl>
                                        <p:attrNameLst>
                                          <p:attrName>style.visibility</p:attrName>
                                        </p:attrNameLst>
                                      </p:cBhvr>
                                      <p:to>
                                        <p:strVal val="hidden"/>
                                      </p:to>
                                    </p:set>
                                  </p:childTnLst>
                                </p:cTn>
                              </p:par>
                            </p:childTnLst>
                          </p:cTn>
                        </p:par>
                        <p:par>
                          <p:cTn id="97" fill="hold" nodeType="afterGroup">
                            <p:stCondLst>
                              <p:cond delay="6000"/>
                            </p:stCondLst>
                            <p:childTnLst>
                              <p:par>
                                <p:cTn id="98" presetID="9" presetClass="entr" presetSubtype="0" fill="hold" grpId="0" nodeType="afterEffect">
                                  <p:stCondLst>
                                    <p:cond delay="0"/>
                                  </p:stCondLst>
                                  <p:childTnLst>
                                    <p:set>
                                      <p:cBhvr>
                                        <p:cTn id="99" dur="1" fill="hold">
                                          <p:stCondLst>
                                            <p:cond delay="0"/>
                                          </p:stCondLst>
                                        </p:cTn>
                                        <p:tgtEl>
                                          <p:spTgt spid="64528"/>
                                        </p:tgtEl>
                                        <p:attrNameLst>
                                          <p:attrName>style.visibility</p:attrName>
                                        </p:attrNameLst>
                                      </p:cBhvr>
                                      <p:to>
                                        <p:strVal val="visible"/>
                                      </p:to>
                                    </p:set>
                                    <p:animEffect transition="in" filter="dissolve">
                                      <p:cBhvr>
                                        <p:cTn id="100" dur="500"/>
                                        <p:tgtEl>
                                          <p:spTgt spid="64528"/>
                                        </p:tgtEl>
                                      </p:cBhvr>
                                    </p:animEffect>
                                  </p:childTnLst>
                                  <p:subTnLst>
                                    <p:audio>
                                      <p:cMediaNode>
                                        <p:cTn display="0" masterRel="sameClick">
                                          <p:stCondLst>
                                            <p:cond evt="begin" delay="0">
                                              <p:tn val="98"/>
                                            </p:cond>
                                          </p:stCondLst>
                                          <p:endCondLst>
                                            <p:cond evt="onStopAudio" delay="0">
                                              <p:tgtEl>
                                                <p:sldTgt/>
                                              </p:tgtEl>
                                            </p:cond>
                                          </p:endCondLst>
                                        </p:cTn>
                                        <p:tgtEl>
                                          <p:sndTgt r:embed="rId3" name="camera.wav"/>
                                        </p:tgtEl>
                                      </p:cMediaNode>
                                    </p:audio>
                                  </p:subTnLst>
                                </p:cTn>
                              </p:par>
                            </p:childTnLst>
                          </p:cTn>
                        </p:par>
                        <p:par>
                          <p:cTn id="101" fill="hold" nodeType="afterGroup">
                            <p:stCondLst>
                              <p:cond delay="6500"/>
                            </p:stCondLst>
                            <p:childTnLst>
                              <p:par>
                                <p:cTn id="102" presetID="53" presetClass="exit" presetSubtype="0" fill="hold" grpId="1" nodeType="afterEffect">
                                  <p:stCondLst>
                                    <p:cond delay="0"/>
                                  </p:stCondLst>
                                  <p:childTnLst>
                                    <p:anim calcmode="lin" valueType="num">
                                      <p:cBhvr>
                                        <p:cTn id="103" dur="500"/>
                                        <p:tgtEl>
                                          <p:spTgt spid="64528"/>
                                        </p:tgtEl>
                                        <p:attrNameLst>
                                          <p:attrName>ppt_w</p:attrName>
                                        </p:attrNameLst>
                                      </p:cBhvr>
                                      <p:tavLst>
                                        <p:tav tm="0">
                                          <p:val>
                                            <p:strVal val="ppt_w"/>
                                          </p:val>
                                        </p:tav>
                                        <p:tav tm="100000">
                                          <p:val>
                                            <p:fltVal val="0"/>
                                          </p:val>
                                        </p:tav>
                                      </p:tavLst>
                                    </p:anim>
                                    <p:anim calcmode="lin" valueType="num">
                                      <p:cBhvr>
                                        <p:cTn id="104" dur="500"/>
                                        <p:tgtEl>
                                          <p:spTgt spid="64528"/>
                                        </p:tgtEl>
                                        <p:attrNameLst>
                                          <p:attrName>ppt_h</p:attrName>
                                        </p:attrNameLst>
                                      </p:cBhvr>
                                      <p:tavLst>
                                        <p:tav tm="0">
                                          <p:val>
                                            <p:strVal val="ppt_h"/>
                                          </p:val>
                                        </p:tav>
                                        <p:tav tm="100000">
                                          <p:val>
                                            <p:fltVal val="0"/>
                                          </p:val>
                                        </p:tav>
                                      </p:tavLst>
                                    </p:anim>
                                    <p:animEffect transition="out" filter="fade">
                                      <p:cBhvr>
                                        <p:cTn id="105" dur="500"/>
                                        <p:tgtEl>
                                          <p:spTgt spid="64528"/>
                                        </p:tgtEl>
                                      </p:cBhvr>
                                    </p:animEffect>
                                    <p:set>
                                      <p:cBhvr>
                                        <p:cTn id="106" dur="1" fill="hold">
                                          <p:stCondLst>
                                            <p:cond delay="499"/>
                                          </p:stCondLst>
                                        </p:cTn>
                                        <p:tgtEl>
                                          <p:spTgt spid="64528"/>
                                        </p:tgtEl>
                                        <p:attrNameLst>
                                          <p:attrName>style.visibility</p:attrName>
                                        </p:attrNameLst>
                                      </p:cBhvr>
                                      <p:to>
                                        <p:strVal val="hidden"/>
                                      </p:to>
                                    </p:set>
                                  </p:childTnLst>
                                </p:cTn>
                              </p:par>
                            </p:childTnLst>
                          </p:cTn>
                        </p:par>
                        <p:par>
                          <p:cTn id="107" fill="hold" nodeType="afterGroup">
                            <p:stCondLst>
                              <p:cond delay="7000"/>
                            </p:stCondLst>
                            <p:childTnLst>
                              <p:par>
                                <p:cTn id="108" presetID="9" presetClass="entr" presetSubtype="0" fill="hold" grpId="0" nodeType="afterEffect">
                                  <p:stCondLst>
                                    <p:cond delay="0"/>
                                  </p:stCondLst>
                                  <p:childTnLst>
                                    <p:set>
                                      <p:cBhvr>
                                        <p:cTn id="109" dur="1" fill="hold">
                                          <p:stCondLst>
                                            <p:cond delay="0"/>
                                          </p:stCondLst>
                                        </p:cTn>
                                        <p:tgtEl>
                                          <p:spTgt spid="64527"/>
                                        </p:tgtEl>
                                        <p:attrNameLst>
                                          <p:attrName>style.visibility</p:attrName>
                                        </p:attrNameLst>
                                      </p:cBhvr>
                                      <p:to>
                                        <p:strVal val="visible"/>
                                      </p:to>
                                    </p:set>
                                    <p:animEffect transition="in" filter="dissolve">
                                      <p:cBhvr>
                                        <p:cTn id="110" dur="500"/>
                                        <p:tgtEl>
                                          <p:spTgt spid="64527"/>
                                        </p:tgtEl>
                                      </p:cBhvr>
                                    </p:animEffect>
                                  </p:childTnLst>
                                  <p:subTnLst>
                                    <p:audio>
                                      <p:cMediaNode>
                                        <p:cTn display="0" masterRel="sameClick">
                                          <p:stCondLst>
                                            <p:cond evt="begin" delay="0">
                                              <p:tn val="108"/>
                                            </p:cond>
                                          </p:stCondLst>
                                          <p:endCondLst>
                                            <p:cond evt="onStopAudio" delay="0">
                                              <p:tgtEl>
                                                <p:sldTgt/>
                                              </p:tgtEl>
                                            </p:cond>
                                          </p:endCondLst>
                                        </p:cTn>
                                        <p:tgtEl>
                                          <p:sndTgt r:embed="rId3" name="camera.wav"/>
                                        </p:tgtEl>
                                      </p:cMediaNode>
                                    </p:audio>
                                  </p:subTnLst>
                                </p:cTn>
                              </p:par>
                            </p:childTnLst>
                          </p:cTn>
                        </p:par>
                        <p:par>
                          <p:cTn id="111" fill="hold" nodeType="afterGroup">
                            <p:stCondLst>
                              <p:cond delay="7500"/>
                            </p:stCondLst>
                            <p:childTnLst>
                              <p:par>
                                <p:cTn id="112" presetID="53" presetClass="exit" presetSubtype="0" fill="hold" grpId="1" nodeType="afterEffect">
                                  <p:stCondLst>
                                    <p:cond delay="0"/>
                                  </p:stCondLst>
                                  <p:childTnLst>
                                    <p:anim calcmode="lin" valueType="num">
                                      <p:cBhvr>
                                        <p:cTn id="113" dur="500"/>
                                        <p:tgtEl>
                                          <p:spTgt spid="64527"/>
                                        </p:tgtEl>
                                        <p:attrNameLst>
                                          <p:attrName>ppt_w</p:attrName>
                                        </p:attrNameLst>
                                      </p:cBhvr>
                                      <p:tavLst>
                                        <p:tav tm="0">
                                          <p:val>
                                            <p:strVal val="ppt_w"/>
                                          </p:val>
                                        </p:tav>
                                        <p:tav tm="100000">
                                          <p:val>
                                            <p:fltVal val="0"/>
                                          </p:val>
                                        </p:tav>
                                      </p:tavLst>
                                    </p:anim>
                                    <p:anim calcmode="lin" valueType="num">
                                      <p:cBhvr>
                                        <p:cTn id="114" dur="500"/>
                                        <p:tgtEl>
                                          <p:spTgt spid="64527"/>
                                        </p:tgtEl>
                                        <p:attrNameLst>
                                          <p:attrName>ppt_h</p:attrName>
                                        </p:attrNameLst>
                                      </p:cBhvr>
                                      <p:tavLst>
                                        <p:tav tm="0">
                                          <p:val>
                                            <p:strVal val="ppt_h"/>
                                          </p:val>
                                        </p:tav>
                                        <p:tav tm="100000">
                                          <p:val>
                                            <p:fltVal val="0"/>
                                          </p:val>
                                        </p:tav>
                                      </p:tavLst>
                                    </p:anim>
                                    <p:animEffect transition="out" filter="fade">
                                      <p:cBhvr>
                                        <p:cTn id="115" dur="500"/>
                                        <p:tgtEl>
                                          <p:spTgt spid="64527"/>
                                        </p:tgtEl>
                                      </p:cBhvr>
                                    </p:animEffect>
                                    <p:set>
                                      <p:cBhvr>
                                        <p:cTn id="116" dur="1" fill="hold">
                                          <p:stCondLst>
                                            <p:cond delay="499"/>
                                          </p:stCondLst>
                                        </p:cTn>
                                        <p:tgtEl>
                                          <p:spTgt spid="64527"/>
                                        </p:tgtEl>
                                        <p:attrNameLst>
                                          <p:attrName>style.visibility</p:attrName>
                                        </p:attrNameLst>
                                      </p:cBhvr>
                                      <p:to>
                                        <p:strVal val="hidden"/>
                                      </p:to>
                                    </p:set>
                                  </p:childTnLst>
                                </p:cTn>
                              </p:par>
                            </p:childTnLst>
                          </p:cTn>
                        </p:par>
                        <p:par>
                          <p:cTn id="117" fill="hold" nodeType="afterGroup">
                            <p:stCondLst>
                              <p:cond delay="8000"/>
                            </p:stCondLst>
                            <p:childTnLst>
                              <p:par>
                                <p:cTn id="118" presetID="9" presetClass="entr" presetSubtype="0" fill="hold" grpId="0" nodeType="afterEffect">
                                  <p:stCondLst>
                                    <p:cond delay="0"/>
                                  </p:stCondLst>
                                  <p:childTnLst>
                                    <p:set>
                                      <p:cBhvr>
                                        <p:cTn id="119" dur="1" fill="hold">
                                          <p:stCondLst>
                                            <p:cond delay="0"/>
                                          </p:stCondLst>
                                        </p:cTn>
                                        <p:tgtEl>
                                          <p:spTgt spid="64526"/>
                                        </p:tgtEl>
                                        <p:attrNameLst>
                                          <p:attrName>style.visibility</p:attrName>
                                        </p:attrNameLst>
                                      </p:cBhvr>
                                      <p:to>
                                        <p:strVal val="visible"/>
                                      </p:to>
                                    </p:set>
                                    <p:animEffect transition="in" filter="dissolve">
                                      <p:cBhvr>
                                        <p:cTn id="120" dur="500"/>
                                        <p:tgtEl>
                                          <p:spTgt spid="64526"/>
                                        </p:tgtEl>
                                      </p:cBhvr>
                                    </p:animEffect>
                                  </p:childTnLst>
                                  <p:subTnLst>
                                    <p:audio>
                                      <p:cMediaNode>
                                        <p:cTn display="0" masterRel="sameClick">
                                          <p:stCondLst>
                                            <p:cond evt="begin" delay="0">
                                              <p:tn val="118"/>
                                            </p:cond>
                                          </p:stCondLst>
                                          <p:endCondLst>
                                            <p:cond evt="onStopAudio" delay="0">
                                              <p:tgtEl>
                                                <p:sldTgt/>
                                              </p:tgtEl>
                                            </p:cond>
                                          </p:endCondLst>
                                        </p:cTn>
                                        <p:tgtEl>
                                          <p:sndTgt r:embed="rId3" name="camera.wav"/>
                                        </p:tgtEl>
                                      </p:cMediaNode>
                                    </p:audio>
                                  </p:subTnLst>
                                </p:cTn>
                              </p:par>
                            </p:childTnLst>
                          </p:cTn>
                        </p:par>
                        <p:par>
                          <p:cTn id="121" fill="hold" nodeType="afterGroup">
                            <p:stCondLst>
                              <p:cond delay="8500"/>
                            </p:stCondLst>
                            <p:childTnLst>
                              <p:par>
                                <p:cTn id="122" presetID="53" presetClass="exit" presetSubtype="0" fill="hold" grpId="1" nodeType="afterEffect">
                                  <p:stCondLst>
                                    <p:cond delay="0"/>
                                  </p:stCondLst>
                                  <p:childTnLst>
                                    <p:anim calcmode="lin" valueType="num">
                                      <p:cBhvr>
                                        <p:cTn id="123" dur="500"/>
                                        <p:tgtEl>
                                          <p:spTgt spid="64526"/>
                                        </p:tgtEl>
                                        <p:attrNameLst>
                                          <p:attrName>ppt_w</p:attrName>
                                        </p:attrNameLst>
                                      </p:cBhvr>
                                      <p:tavLst>
                                        <p:tav tm="0">
                                          <p:val>
                                            <p:strVal val="ppt_w"/>
                                          </p:val>
                                        </p:tav>
                                        <p:tav tm="100000">
                                          <p:val>
                                            <p:fltVal val="0"/>
                                          </p:val>
                                        </p:tav>
                                      </p:tavLst>
                                    </p:anim>
                                    <p:anim calcmode="lin" valueType="num">
                                      <p:cBhvr>
                                        <p:cTn id="124" dur="500"/>
                                        <p:tgtEl>
                                          <p:spTgt spid="64526"/>
                                        </p:tgtEl>
                                        <p:attrNameLst>
                                          <p:attrName>ppt_h</p:attrName>
                                        </p:attrNameLst>
                                      </p:cBhvr>
                                      <p:tavLst>
                                        <p:tav tm="0">
                                          <p:val>
                                            <p:strVal val="ppt_h"/>
                                          </p:val>
                                        </p:tav>
                                        <p:tav tm="100000">
                                          <p:val>
                                            <p:fltVal val="0"/>
                                          </p:val>
                                        </p:tav>
                                      </p:tavLst>
                                    </p:anim>
                                    <p:animEffect transition="out" filter="fade">
                                      <p:cBhvr>
                                        <p:cTn id="125" dur="500"/>
                                        <p:tgtEl>
                                          <p:spTgt spid="64526"/>
                                        </p:tgtEl>
                                      </p:cBhvr>
                                    </p:animEffect>
                                    <p:set>
                                      <p:cBhvr>
                                        <p:cTn id="126" dur="1" fill="hold">
                                          <p:stCondLst>
                                            <p:cond delay="499"/>
                                          </p:stCondLst>
                                        </p:cTn>
                                        <p:tgtEl>
                                          <p:spTgt spid="64526"/>
                                        </p:tgtEl>
                                        <p:attrNameLst>
                                          <p:attrName>style.visibility</p:attrName>
                                        </p:attrNameLst>
                                      </p:cBhvr>
                                      <p:to>
                                        <p:strVal val="hidden"/>
                                      </p:to>
                                    </p:set>
                                  </p:childTnLst>
                                </p:cTn>
                              </p:par>
                            </p:childTnLst>
                          </p:cTn>
                        </p:par>
                        <p:par>
                          <p:cTn id="127" fill="hold" nodeType="afterGroup">
                            <p:stCondLst>
                              <p:cond delay="9000"/>
                            </p:stCondLst>
                            <p:childTnLst>
                              <p:par>
                                <p:cTn id="128" presetID="9" presetClass="entr" presetSubtype="0" fill="hold" grpId="0" nodeType="afterEffect">
                                  <p:stCondLst>
                                    <p:cond delay="0"/>
                                  </p:stCondLst>
                                  <p:childTnLst>
                                    <p:set>
                                      <p:cBhvr>
                                        <p:cTn id="129" dur="1" fill="hold">
                                          <p:stCondLst>
                                            <p:cond delay="0"/>
                                          </p:stCondLst>
                                        </p:cTn>
                                        <p:tgtEl>
                                          <p:spTgt spid="64525"/>
                                        </p:tgtEl>
                                        <p:attrNameLst>
                                          <p:attrName>style.visibility</p:attrName>
                                        </p:attrNameLst>
                                      </p:cBhvr>
                                      <p:to>
                                        <p:strVal val="visible"/>
                                      </p:to>
                                    </p:set>
                                    <p:animEffect transition="in" filter="dissolve">
                                      <p:cBhvr>
                                        <p:cTn id="130" dur="500"/>
                                        <p:tgtEl>
                                          <p:spTgt spid="64525"/>
                                        </p:tgtEl>
                                      </p:cBhvr>
                                    </p:animEffect>
                                  </p:childTnLst>
                                  <p:subTnLst>
                                    <p:audio>
                                      <p:cMediaNode>
                                        <p:cTn display="0" masterRel="sameClick">
                                          <p:stCondLst>
                                            <p:cond evt="begin" delay="0">
                                              <p:tn val="128"/>
                                            </p:cond>
                                          </p:stCondLst>
                                          <p:endCondLst>
                                            <p:cond evt="onStopAudio" delay="0">
                                              <p:tgtEl>
                                                <p:sldTgt/>
                                              </p:tgtEl>
                                            </p:cond>
                                          </p:endCondLst>
                                        </p:cTn>
                                        <p:tgtEl>
                                          <p:sndTgt r:embed="rId3" name="camera.wav"/>
                                        </p:tgtEl>
                                      </p:cMediaNode>
                                    </p:audio>
                                  </p:subTnLst>
                                </p:cTn>
                              </p:par>
                            </p:childTnLst>
                          </p:cTn>
                        </p:par>
                        <p:par>
                          <p:cTn id="131" fill="hold" nodeType="afterGroup">
                            <p:stCondLst>
                              <p:cond delay="9500"/>
                            </p:stCondLst>
                            <p:childTnLst>
                              <p:par>
                                <p:cTn id="132" presetID="53" presetClass="exit" presetSubtype="0" fill="hold" grpId="1" nodeType="afterEffect">
                                  <p:stCondLst>
                                    <p:cond delay="0"/>
                                  </p:stCondLst>
                                  <p:childTnLst>
                                    <p:anim calcmode="lin" valueType="num">
                                      <p:cBhvr>
                                        <p:cTn id="133" dur="500"/>
                                        <p:tgtEl>
                                          <p:spTgt spid="64525"/>
                                        </p:tgtEl>
                                        <p:attrNameLst>
                                          <p:attrName>ppt_w</p:attrName>
                                        </p:attrNameLst>
                                      </p:cBhvr>
                                      <p:tavLst>
                                        <p:tav tm="0">
                                          <p:val>
                                            <p:strVal val="ppt_w"/>
                                          </p:val>
                                        </p:tav>
                                        <p:tav tm="100000">
                                          <p:val>
                                            <p:fltVal val="0"/>
                                          </p:val>
                                        </p:tav>
                                      </p:tavLst>
                                    </p:anim>
                                    <p:anim calcmode="lin" valueType="num">
                                      <p:cBhvr>
                                        <p:cTn id="134" dur="500"/>
                                        <p:tgtEl>
                                          <p:spTgt spid="64525"/>
                                        </p:tgtEl>
                                        <p:attrNameLst>
                                          <p:attrName>ppt_h</p:attrName>
                                        </p:attrNameLst>
                                      </p:cBhvr>
                                      <p:tavLst>
                                        <p:tav tm="0">
                                          <p:val>
                                            <p:strVal val="ppt_h"/>
                                          </p:val>
                                        </p:tav>
                                        <p:tav tm="100000">
                                          <p:val>
                                            <p:fltVal val="0"/>
                                          </p:val>
                                        </p:tav>
                                      </p:tavLst>
                                    </p:anim>
                                    <p:animEffect transition="out" filter="fade">
                                      <p:cBhvr>
                                        <p:cTn id="135" dur="500"/>
                                        <p:tgtEl>
                                          <p:spTgt spid="64525"/>
                                        </p:tgtEl>
                                      </p:cBhvr>
                                    </p:animEffect>
                                    <p:set>
                                      <p:cBhvr>
                                        <p:cTn id="136" dur="1" fill="hold">
                                          <p:stCondLst>
                                            <p:cond delay="499"/>
                                          </p:stCondLst>
                                        </p:cTn>
                                        <p:tgtEl>
                                          <p:spTgt spid="64525"/>
                                        </p:tgtEl>
                                        <p:attrNameLst>
                                          <p:attrName>style.visibility</p:attrName>
                                        </p:attrNameLst>
                                      </p:cBhvr>
                                      <p:to>
                                        <p:strVal val="hidden"/>
                                      </p:to>
                                    </p:set>
                                  </p:childTnLst>
                                </p:cTn>
                              </p:par>
                            </p:childTnLst>
                          </p:cTn>
                        </p:par>
                        <p:par>
                          <p:cTn id="137" fill="hold" nodeType="afterGroup">
                            <p:stCondLst>
                              <p:cond delay="10000"/>
                            </p:stCondLst>
                            <p:childTnLst>
                              <p:par>
                                <p:cTn id="138" presetID="9" presetClass="entr" presetSubtype="0" fill="hold" grpId="0" nodeType="afterEffect">
                                  <p:stCondLst>
                                    <p:cond delay="0"/>
                                  </p:stCondLst>
                                  <p:childTnLst>
                                    <p:set>
                                      <p:cBhvr>
                                        <p:cTn id="139" dur="1" fill="hold">
                                          <p:stCondLst>
                                            <p:cond delay="0"/>
                                          </p:stCondLst>
                                        </p:cTn>
                                        <p:tgtEl>
                                          <p:spTgt spid="64524"/>
                                        </p:tgtEl>
                                        <p:attrNameLst>
                                          <p:attrName>style.visibility</p:attrName>
                                        </p:attrNameLst>
                                      </p:cBhvr>
                                      <p:to>
                                        <p:strVal val="visible"/>
                                      </p:to>
                                    </p:set>
                                    <p:animEffect transition="in" filter="dissolve">
                                      <p:cBhvr>
                                        <p:cTn id="140" dur="500"/>
                                        <p:tgtEl>
                                          <p:spTgt spid="64524"/>
                                        </p:tgtEl>
                                      </p:cBhvr>
                                    </p:animEffect>
                                  </p:childTnLst>
                                  <p:subTnLst>
                                    <p:audio>
                                      <p:cMediaNode>
                                        <p:cTn display="0" masterRel="sameClick">
                                          <p:stCondLst>
                                            <p:cond evt="begin" delay="0">
                                              <p:tn val="138"/>
                                            </p:cond>
                                          </p:stCondLst>
                                          <p:endCondLst>
                                            <p:cond evt="onStopAudio" delay="0">
                                              <p:tgtEl>
                                                <p:sldTgt/>
                                              </p:tgtEl>
                                            </p:cond>
                                          </p:endCondLst>
                                        </p:cTn>
                                        <p:tgtEl>
                                          <p:sndTgt r:embed="rId3" name="camera.wav"/>
                                        </p:tgtEl>
                                      </p:cMediaNode>
                                    </p:audio>
                                  </p:subTnLst>
                                </p:cTn>
                              </p:par>
                            </p:childTnLst>
                          </p:cTn>
                        </p:par>
                        <p:par>
                          <p:cTn id="141" fill="hold" nodeType="afterGroup">
                            <p:stCondLst>
                              <p:cond delay="10500"/>
                            </p:stCondLst>
                            <p:childTnLst>
                              <p:par>
                                <p:cTn id="142" presetID="53" presetClass="exit" presetSubtype="0" fill="hold" grpId="1" nodeType="afterEffect">
                                  <p:stCondLst>
                                    <p:cond delay="0"/>
                                  </p:stCondLst>
                                  <p:childTnLst>
                                    <p:anim calcmode="lin" valueType="num">
                                      <p:cBhvr>
                                        <p:cTn id="143" dur="500"/>
                                        <p:tgtEl>
                                          <p:spTgt spid="64524"/>
                                        </p:tgtEl>
                                        <p:attrNameLst>
                                          <p:attrName>ppt_w</p:attrName>
                                        </p:attrNameLst>
                                      </p:cBhvr>
                                      <p:tavLst>
                                        <p:tav tm="0">
                                          <p:val>
                                            <p:strVal val="ppt_w"/>
                                          </p:val>
                                        </p:tav>
                                        <p:tav tm="100000">
                                          <p:val>
                                            <p:fltVal val="0"/>
                                          </p:val>
                                        </p:tav>
                                      </p:tavLst>
                                    </p:anim>
                                    <p:anim calcmode="lin" valueType="num">
                                      <p:cBhvr>
                                        <p:cTn id="144" dur="500"/>
                                        <p:tgtEl>
                                          <p:spTgt spid="64524"/>
                                        </p:tgtEl>
                                        <p:attrNameLst>
                                          <p:attrName>ppt_h</p:attrName>
                                        </p:attrNameLst>
                                      </p:cBhvr>
                                      <p:tavLst>
                                        <p:tav tm="0">
                                          <p:val>
                                            <p:strVal val="ppt_h"/>
                                          </p:val>
                                        </p:tav>
                                        <p:tav tm="100000">
                                          <p:val>
                                            <p:fltVal val="0"/>
                                          </p:val>
                                        </p:tav>
                                      </p:tavLst>
                                    </p:anim>
                                    <p:animEffect transition="out" filter="fade">
                                      <p:cBhvr>
                                        <p:cTn id="145" dur="500"/>
                                        <p:tgtEl>
                                          <p:spTgt spid="64524"/>
                                        </p:tgtEl>
                                      </p:cBhvr>
                                    </p:animEffect>
                                    <p:set>
                                      <p:cBhvr>
                                        <p:cTn id="146" dur="1" fill="hold">
                                          <p:stCondLst>
                                            <p:cond delay="499"/>
                                          </p:stCondLst>
                                        </p:cTn>
                                        <p:tgtEl>
                                          <p:spTgt spid="64524"/>
                                        </p:tgtEl>
                                        <p:attrNameLst>
                                          <p:attrName>style.visibility</p:attrName>
                                        </p:attrNameLst>
                                      </p:cBhvr>
                                      <p:to>
                                        <p:strVal val="hidden"/>
                                      </p:to>
                                    </p:set>
                                  </p:childTnLst>
                                </p:cTn>
                              </p:par>
                              <p:par>
                                <p:cTn id="147" presetID="53" presetClass="entr" presetSubtype="0" fill="hold" nodeType="withEffect">
                                  <p:stCondLst>
                                    <p:cond delay="0"/>
                                  </p:stCondLst>
                                  <p:childTnLst>
                                    <p:set>
                                      <p:cBhvr>
                                        <p:cTn id="148" dur="1" fill="hold">
                                          <p:stCondLst>
                                            <p:cond delay="0"/>
                                          </p:stCondLst>
                                        </p:cTn>
                                        <p:tgtEl>
                                          <p:spTgt spid="2"/>
                                        </p:tgtEl>
                                        <p:attrNameLst>
                                          <p:attrName>style.visibility</p:attrName>
                                        </p:attrNameLst>
                                      </p:cBhvr>
                                      <p:to>
                                        <p:strVal val="visible"/>
                                      </p:to>
                                    </p:set>
                                    <p:anim calcmode="lin" valueType="num">
                                      <p:cBhvr>
                                        <p:cTn id="149" dur="500" fill="hold"/>
                                        <p:tgtEl>
                                          <p:spTgt spid="2"/>
                                        </p:tgtEl>
                                        <p:attrNameLst>
                                          <p:attrName>ppt_w</p:attrName>
                                        </p:attrNameLst>
                                      </p:cBhvr>
                                      <p:tavLst>
                                        <p:tav tm="0">
                                          <p:val>
                                            <p:fltVal val="0"/>
                                          </p:val>
                                        </p:tav>
                                        <p:tav tm="100000">
                                          <p:val>
                                            <p:strVal val="#ppt_w"/>
                                          </p:val>
                                        </p:tav>
                                      </p:tavLst>
                                    </p:anim>
                                    <p:anim calcmode="lin" valueType="num">
                                      <p:cBhvr>
                                        <p:cTn id="150" dur="500" fill="hold"/>
                                        <p:tgtEl>
                                          <p:spTgt spid="2"/>
                                        </p:tgtEl>
                                        <p:attrNameLst>
                                          <p:attrName>ppt_h</p:attrName>
                                        </p:attrNameLst>
                                      </p:cBhvr>
                                      <p:tavLst>
                                        <p:tav tm="0">
                                          <p:val>
                                            <p:fltVal val="0"/>
                                          </p:val>
                                        </p:tav>
                                        <p:tav tm="100000">
                                          <p:val>
                                            <p:strVal val="#ppt_h"/>
                                          </p:val>
                                        </p:tav>
                                      </p:tavLst>
                                    </p:anim>
                                    <p:animEffect transition="in" filter="fade">
                                      <p:cBhvr>
                                        <p:cTn id="151" dur="500"/>
                                        <p:tgtEl>
                                          <p:spTgt spid="2"/>
                                        </p:tgtEl>
                                      </p:cBhvr>
                                    </p:animEffect>
                                  </p:childTnLst>
                                  <p:subTnLst>
                                    <p:audio>
                                      <p:cMediaNode>
                                        <p:cTn display="0" masterRel="sameClick">
                                          <p:stCondLst>
                                            <p:cond evt="begin" delay="0">
                                              <p:tn val="147"/>
                                            </p:cond>
                                          </p:stCondLst>
                                          <p:endCondLst>
                                            <p:cond evt="onStopAudio" delay="0">
                                              <p:tgtEl>
                                                <p:sldTgt/>
                                              </p:tgtEl>
                                            </p:cond>
                                          </p:endCondLst>
                                        </p:cTn>
                                        <p:tgtEl>
                                          <p:sndTgt r:embed="rId4" name="chimes.wav"/>
                                        </p:tgtEl>
                                      </p:cMediaNode>
                                    </p:audio>
                                  </p:subTnLst>
                                </p:cTn>
                              </p:par>
                            </p:childTnLst>
                          </p:cTn>
                        </p:par>
                      </p:childTnLst>
                    </p:cTn>
                  </p:par>
                  <p:par>
                    <p:cTn id="152" fill="hold" nodeType="clickPar">
                      <p:stCondLst>
                        <p:cond delay="indefinite"/>
                      </p:stCondLst>
                      <p:childTnLst>
                        <p:par>
                          <p:cTn id="153" fill="hold" nodeType="withGroup">
                            <p:stCondLst>
                              <p:cond delay="0"/>
                            </p:stCondLst>
                            <p:childTnLst>
                              <p:par>
                                <p:cTn id="154" presetID="2" presetClass="exit" presetSubtype="2" fill="hold" nodeType="clickEffect">
                                  <p:stCondLst>
                                    <p:cond delay="0"/>
                                  </p:stCondLst>
                                  <p:childTnLst>
                                    <p:anim calcmode="lin" valueType="num">
                                      <p:cBhvr additive="base">
                                        <p:cTn id="155" dur="500"/>
                                        <p:tgtEl>
                                          <p:spTgt spid="2"/>
                                        </p:tgtEl>
                                        <p:attrNameLst>
                                          <p:attrName>ppt_x</p:attrName>
                                        </p:attrNameLst>
                                      </p:cBhvr>
                                      <p:tavLst>
                                        <p:tav tm="0">
                                          <p:val>
                                            <p:strVal val="ppt_x"/>
                                          </p:val>
                                        </p:tav>
                                        <p:tav tm="100000">
                                          <p:val>
                                            <p:strVal val="1+ppt_w/2"/>
                                          </p:val>
                                        </p:tav>
                                      </p:tavLst>
                                    </p:anim>
                                    <p:anim calcmode="lin" valueType="num">
                                      <p:cBhvr additive="base">
                                        <p:cTn id="156" dur="500"/>
                                        <p:tgtEl>
                                          <p:spTgt spid="2"/>
                                        </p:tgtEl>
                                        <p:attrNameLst>
                                          <p:attrName>ppt_y</p:attrName>
                                        </p:attrNameLst>
                                      </p:cBhvr>
                                      <p:tavLst>
                                        <p:tav tm="0">
                                          <p:val>
                                            <p:strVal val="ppt_y"/>
                                          </p:val>
                                        </p:tav>
                                        <p:tav tm="100000">
                                          <p:val>
                                            <p:strVal val="ppt_y"/>
                                          </p:val>
                                        </p:tav>
                                      </p:tavLst>
                                    </p:anim>
                                    <p:set>
                                      <p:cBhvr>
                                        <p:cTn id="157" dur="1" fill="hold">
                                          <p:stCondLst>
                                            <p:cond delay="499"/>
                                          </p:stCondLst>
                                        </p:cTn>
                                        <p:tgtEl>
                                          <p:spTgt spid="2"/>
                                        </p:tgtEl>
                                        <p:attrNameLst>
                                          <p:attrName>style.visibility</p:attrName>
                                        </p:attrNameLst>
                                      </p:cBhvr>
                                      <p:to>
                                        <p:strVal val="hidden"/>
                                      </p:to>
                                    </p:set>
                                  </p:childTnLst>
                                </p:cTn>
                              </p:par>
                            </p:childTnLst>
                          </p:cTn>
                        </p:par>
                        <p:par>
                          <p:cTn id="158" fill="hold" nodeType="afterGroup">
                            <p:stCondLst>
                              <p:cond delay="500"/>
                            </p:stCondLst>
                            <p:childTnLst>
                              <p:par>
                                <p:cTn id="159" presetID="1" presetClass="emph" presetSubtype="2" fill="hold" nodeType="afterEffect">
                                  <p:stCondLst>
                                    <p:cond delay="0"/>
                                  </p:stCondLst>
                                  <p:childTnLst>
                                    <p:animClr clrSpc="rgb" dir="cw">
                                      <p:cBhvr>
                                        <p:cTn id="160" dur="2000" fill="hold"/>
                                        <p:tgtEl>
                                          <p:spTgt spid="29"/>
                                        </p:tgtEl>
                                        <p:attrNameLst>
                                          <p:attrName>fillcolor</p:attrName>
                                        </p:attrNameLst>
                                      </p:cBhvr>
                                      <p:to>
                                        <a:srgbClr val="FF0000"/>
                                      </p:to>
                                    </p:animClr>
                                    <p:set>
                                      <p:cBhvr>
                                        <p:cTn id="161" dur="2000" fill="hold"/>
                                        <p:tgtEl>
                                          <p:spTgt spid="29"/>
                                        </p:tgtEl>
                                        <p:attrNameLst>
                                          <p:attrName>fill.type</p:attrName>
                                        </p:attrNameLst>
                                      </p:cBhvr>
                                      <p:to>
                                        <p:strVal val="solid"/>
                                      </p:to>
                                    </p:set>
                                    <p:set>
                                      <p:cBhvr>
                                        <p:cTn id="162" dur="2000" fill="hold"/>
                                        <p:tgtEl>
                                          <p:spTgt spid="29"/>
                                        </p:tgtEl>
                                        <p:attrNameLst>
                                          <p:attrName>fill.on</p:attrName>
                                        </p:attrNameLst>
                                      </p:cBhvr>
                                      <p:to>
                                        <p:strVal val="true"/>
                                      </p:to>
                                    </p:set>
                                  </p:childTnLst>
                                  <p:subTnLst>
                                    <p:audio>
                                      <p:cMediaNode>
                                        <p:cTn display="0" masterRel="sameClick">
                                          <p:stCondLst>
                                            <p:cond evt="begin" delay="0">
                                              <p:tn val="159"/>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64524" grpId="0" animBg="1"/>
      <p:bldP spid="64524" grpId="1" animBg="1"/>
      <p:bldP spid="64525" grpId="0" animBg="1"/>
      <p:bldP spid="64525" grpId="1" animBg="1"/>
      <p:bldP spid="64526" grpId="0" animBg="1"/>
      <p:bldP spid="64526" grpId="1" animBg="1"/>
      <p:bldP spid="64527" grpId="0" animBg="1"/>
      <p:bldP spid="64527" grpId="1" animBg="1"/>
      <p:bldP spid="64528" grpId="0" animBg="1"/>
      <p:bldP spid="64528" grpId="1" animBg="1"/>
      <p:bldP spid="64529" grpId="0" animBg="1"/>
      <p:bldP spid="64529" grpId="1" animBg="1"/>
      <p:bldP spid="64530" grpId="0" animBg="1"/>
      <p:bldP spid="64530" grpId="1" animBg="1"/>
      <p:bldP spid="64531" grpId="0" animBg="1"/>
      <p:bldP spid="64531" grpId="1" animBg="1"/>
      <p:bldP spid="64532" grpId="0" animBg="1"/>
      <p:bldP spid="64532" grpId="1" animBg="1"/>
      <p:bldP spid="64533" grpId="0" animBg="1"/>
      <p:bldP spid="64533" grpId="1" animBg="1"/>
      <p:bldP spid="30" grpId="0" animBg="1"/>
      <p:bldP spid="46" grpId="0" animBg="1"/>
      <p:bldP spid="46" grpId="1" animBg="1"/>
      <p:bldP spid="29" grpId="0"/>
      <p:bldP spid="31" grpId="0"/>
      <p:bldP spid="32" grpId="0"/>
      <p:bldP spid="3" grpId="0" animBg="1"/>
      <p:bldP spid="4" grpId="0" animBg="1"/>
      <p:bldP spid="6" grpId="0" animBg="1"/>
      <p:bldP spid="3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icture1"/>
          <p:cNvPicPr>
            <a:picLocks noChangeArrowheads="1" noCrop="1"/>
          </p:cNvPicPr>
          <p:nvPr/>
        </p:nvPicPr>
        <p:blipFill>
          <a:blip r:embed="rId6">
            <a:extLst>
              <a:ext uri="{28A0092B-C50C-407E-A947-70E740481C1C}">
                <a14:useLocalDpi xmlns="" xmlns:a14="http://schemas.microsoft.com/office/drawing/2010/main" val="0"/>
              </a:ext>
            </a:extLst>
          </a:blip>
          <a:srcRect/>
          <a:stretch>
            <a:fillRect/>
          </a:stretch>
        </p:blipFill>
        <p:spPr bwMode="auto">
          <a:xfrm>
            <a:off x="330200" y="466725"/>
            <a:ext cx="10972800" cy="125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7" name="Picture 3" descr="Picture1"/>
          <p:cNvPicPr>
            <a:picLocks noChangeArrowheads="1" noCrop="1"/>
          </p:cNvPicPr>
          <p:nvPr/>
        </p:nvPicPr>
        <p:blipFill>
          <a:blip r:embed="rId6">
            <a:extLst>
              <a:ext uri="{28A0092B-C50C-407E-A947-70E740481C1C}">
                <a14:useLocalDpi xmlns="" xmlns:a14="http://schemas.microsoft.com/office/drawing/2010/main" val="0"/>
              </a:ext>
            </a:extLst>
          </a:blip>
          <a:srcRect/>
          <a:stretch>
            <a:fillRect/>
          </a:stretch>
        </p:blipFill>
        <p:spPr bwMode="auto">
          <a:xfrm rot="16200000" flipH="1">
            <a:off x="-3295650" y="3567113"/>
            <a:ext cx="7162800" cy="7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 name="AutoShape 51"/>
          <p:cNvSpPr>
            <a:spLocks noChangeArrowheads="1"/>
          </p:cNvSpPr>
          <p:nvPr/>
        </p:nvSpPr>
        <p:spPr bwMode="auto">
          <a:xfrm>
            <a:off x="1311273" y="771526"/>
            <a:ext cx="9234489" cy="1044212"/>
          </a:xfrm>
          <a:prstGeom prst="roundRect">
            <a:avLst>
              <a:gd name="adj" fmla="val 16667"/>
            </a:avLst>
          </a:prstGeom>
          <a:solidFill>
            <a:srgbClr val="CCFFFF"/>
          </a:solidFill>
          <a:ln>
            <a:solidFill>
              <a:schemeClr val="bg2"/>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defRPr/>
            </a:pPr>
            <a:endParaRPr lang="en-US" altLang="vi-VN" sz="3600" b="1" smtClean="0">
              <a:solidFill>
                <a:srgbClr val="000000"/>
              </a:solidFill>
              <a:latin typeface="Times New Roman" panose="02020603050405020304" pitchFamily="18" charset="0"/>
              <a:cs typeface="Times New Roman" panose="02020603050405020304" pitchFamily="18" charset="0"/>
            </a:endParaRPr>
          </a:p>
          <a:p>
            <a:pPr eaLnBrk="1" hangingPunct="1">
              <a:lnSpc>
                <a:spcPct val="150000"/>
              </a:lnSpc>
              <a:defRPr/>
            </a:pPr>
            <a:endParaRPr lang="en-US" altLang="vi-VN" sz="3600" b="1">
              <a:solidFill>
                <a:srgbClr val="000000"/>
              </a:solidFill>
              <a:latin typeface="Times New Roman" panose="02020603050405020304" pitchFamily="18" charset="0"/>
              <a:cs typeface="Times New Roman" panose="02020603050405020304" pitchFamily="18" charset="0"/>
            </a:endParaRPr>
          </a:p>
          <a:p>
            <a:pPr eaLnBrk="1" hangingPunct="1">
              <a:lnSpc>
                <a:spcPct val="150000"/>
              </a:lnSpc>
              <a:defRPr/>
            </a:pPr>
            <a:endParaRPr lang="en-US" altLang="vi-VN" sz="3600" b="1" smtClean="0">
              <a:solidFill>
                <a:srgbClr val="000000"/>
              </a:solidFill>
              <a:latin typeface="Times New Roman" panose="02020603050405020304" pitchFamily="18" charset="0"/>
              <a:cs typeface="Times New Roman" panose="02020603050405020304" pitchFamily="18" charset="0"/>
            </a:endParaRPr>
          </a:p>
          <a:p>
            <a:pPr eaLnBrk="1" hangingPunct="1">
              <a:lnSpc>
                <a:spcPct val="150000"/>
              </a:lnSpc>
              <a:defRPr/>
            </a:pPr>
            <a:r>
              <a:rPr lang="en-US" altLang="vi-VN" sz="3600" b="1" smtClean="0">
                <a:solidFill>
                  <a:srgbClr val="000000"/>
                </a:solidFill>
                <a:latin typeface="Times New Roman" panose="02020603050405020304" pitchFamily="18" charset="0"/>
                <a:cs typeface="Times New Roman" panose="02020603050405020304" pitchFamily="18" charset="0"/>
              </a:rPr>
              <a:t> Hình nào sau đây là hình tứ giác:</a:t>
            </a:r>
            <a:endParaRPr lang="en-US" altLang="vi-VN" sz="3600" b="1">
              <a:solidFill>
                <a:srgbClr val="000000"/>
              </a:solidFill>
              <a:latin typeface="Times New Roman" panose="02020603050405020304" pitchFamily="18" charset="0"/>
              <a:cs typeface="Times New Roman" panose="02020603050405020304" pitchFamily="18" charset="0"/>
            </a:endParaRPr>
          </a:p>
          <a:p>
            <a:pPr eaLnBrk="1" hangingPunct="1">
              <a:lnSpc>
                <a:spcPct val="150000"/>
              </a:lnSpc>
              <a:defRPr/>
            </a:pPr>
            <a:endParaRPr lang="en-US" altLang="vi-VN" sz="3600" b="1">
              <a:solidFill>
                <a:srgbClr val="000000"/>
              </a:solidFill>
              <a:latin typeface="Times New Roman" panose="02020603050405020304" pitchFamily="18" charset="0"/>
              <a:cs typeface="Times New Roman" panose="02020603050405020304" pitchFamily="18" charset="0"/>
            </a:endParaRPr>
          </a:p>
          <a:p>
            <a:pPr algn="ctr" eaLnBrk="1" hangingPunct="1">
              <a:lnSpc>
                <a:spcPct val="150000"/>
              </a:lnSpc>
              <a:defRPr/>
            </a:pPr>
            <a:endParaRPr lang="vi-VN" sz="3600"/>
          </a:p>
          <a:p>
            <a:pPr algn="ctr" eaLnBrk="1" hangingPunct="1">
              <a:lnSpc>
                <a:spcPct val="150000"/>
              </a:lnSpc>
              <a:defRPr/>
            </a:pPr>
            <a:endParaRPr lang="en-US" altLang="vi-VN" sz="3600" b="1">
              <a:solidFill>
                <a:srgbClr val="000000"/>
              </a:solidFill>
              <a:latin typeface="Times New Roman" panose="02020603050405020304" pitchFamily="18" charset="0"/>
              <a:cs typeface="Times New Roman" panose="02020603050405020304" pitchFamily="18" charset="0"/>
            </a:endParaRPr>
          </a:p>
        </p:txBody>
      </p:sp>
      <p:sp>
        <p:nvSpPr>
          <p:cNvPr id="64524" name="WordArt 12"/>
          <p:cNvSpPr>
            <a:spLocks noChangeArrowheads="1" noChangeShapeType="1" noTextEdit="1"/>
          </p:cNvSpPr>
          <p:nvPr/>
        </p:nvSpPr>
        <p:spPr bwMode="auto">
          <a:xfrm>
            <a:off x="9671050" y="3546475"/>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0</a:t>
            </a:r>
          </a:p>
        </p:txBody>
      </p:sp>
      <p:sp>
        <p:nvSpPr>
          <p:cNvPr id="64525" name="WordArt 13"/>
          <p:cNvSpPr>
            <a:spLocks noChangeArrowheads="1" noChangeShapeType="1" noTextEdit="1"/>
          </p:cNvSpPr>
          <p:nvPr/>
        </p:nvSpPr>
        <p:spPr bwMode="auto">
          <a:xfrm>
            <a:off x="9636125" y="3487738"/>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1</a:t>
            </a:r>
          </a:p>
        </p:txBody>
      </p:sp>
      <p:sp>
        <p:nvSpPr>
          <p:cNvPr id="64526" name="WordArt 14"/>
          <p:cNvSpPr>
            <a:spLocks noChangeArrowheads="1" noChangeShapeType="1" noTextEdit="1"/>
          </p:cNvSpPr>
          <p:nvPr/>
        </p:nvSpPr>
        <p:spPr bwMode="auto">
          <a:xfrm>
            <a:off x="9683750" y="354330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2</a:t>
            </a:r>
          </a:p>
        </p:txBody>
      </p:sp>
      <p:sp>
        <p:nvSpPr>
          <p:cNvPr id="64527" name="WordArt 15"/>
          <p:cNvSpPr>
            <a:spLocks noChangeArrowheads="1" noChangeShapeType="1" noTextEdit="1"/>
          </p:cNvSpPr>
          <p:nvPr/>
        </p:nvSpPr>
        <p:spPr bwMode="auto">
          <a:xfrm>
            <a:off x="9683750" y="3559175"/>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3</a:t>
            </a:r>
          </a:p>
        </p:txBody>
      </p:sp>
      <p:sp>
        <p:nvSpPr>
          <p:cNvPr id="64528" name="WordArt 16"/>
          <p:cNvSpPr>
            <a:spLocks noChangeArrowheads="1" noChangeShapeType="1" noTextEdit="1"/>
          </p:cNvSpPr>
          <p:nvPr/>
        </p:nvSpPr>
        <p:spPr bwMode="auto">
          <a:xfrm>
            <a:off x="9685338" y="354330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4</a:t>
            </a:r>
          </a:p>
        </p:txBody>
      </p:sp>
      <p:sp>
        <p:nvSpPr>
          <p:cNvPr id="64529" name="WordArt 17"/>
          <p:cNvSpPr>
            <a:spLocks noChangeArrowheads="1" noChangeShapeType="1" noTextEdit="1"/>
          </p:cNvSpPr>
          <p:nvPr/>
        </p:nvSpPr>
        <p:spPr bwMode="auto">
          <a:xfrm>
            <a:off x="9704388" y="3519488"/>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5</a:t>
            </a:r>
          </a:p>
        </p:txBody>
      </p:sp>
      <p:sp>
        <p:nvSpPr>
          <p:cNvPr id="64530" name="WordArt 18"/>
          <p:cNvSpPr>
            <a:spLocks noChangeArrowheads="1" noChangeShapeType="1" noTextEdit="1"/>
          </p:cNvSpPr>
          <p:nvPr/>
        </p:nvSpPr>
        <p:spPr bwMode="auto">
          <a:xfrm>
            <a:off x="9729788" y="3529013"/>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6</a:t>
            </a:r>
          </a:p>
        </p:txBody>
      </p:sp>
      <p:sp>
        <p:nvSpPr>
          <p:cNvPr id="64531" name="WordArt 19"/>
          <p:cNvSpPr>
            <a:spLocks noChangeArrowheads="1" noChangeShapeType="1" noTextEdit="1"/>
          </p:cNvSpPr>
          <p:nvPr/>
        </p:nvSpPr>
        <p:spPr bwMode="auto">
          <a:xfrm>
            <a:off x="9704388" y="3529013"/>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7</a:t>
            </a:r>
          </a:p>
        </p:txBody>
      </p:sp>
      <p:sp>
        <p:nvSpPr>
          <p:cNvPr id="64532" name="WordArt 20"/>
          <p:cNvSpPr>
            <a:spLocks noChangeArrowheads="1" noChangeShapeType="1" noTextEdit="1"/>
          </p:cNvSpPr>
          <p:nvPr/>
        </p:nvSpPr>
        <p:spPr bwMode="auto">
          <a:xfrm>
            <a:off x="9693275" y="3559175"/>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8</a:t>
            </a:r>
          </a:p>
        </p:txBody>
      </p:sp>
      <p:sp>
        <p:nvSpPr>
          <p:cNvPr id="64533" name="WordArt 21"/>
          <p:cNvSpPr>
            <a:spLocks noChangeArrowheads="1" noChangeShapeType="1" noTextEdit="1"/>
          </p:cNvSpPr>
          <p:nvPr/>
        </p:nvSpPr>
        <p:spPr bwMode="auto">
          <a:xfrm>
            <a:off x="9704388" y="354330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9</a:t>
            </a:r>
          </a:p>
        </p:txBody>
      </p:sp>
      <p:sp>
        <p:nvSpPr>
          <p:cNvPr id="30" name="WordArt 28"/>
          <p:cNvSpPr>
            <a:spLocks noChangeArrowheads="1" noChangeShapeType="1" noTextEdit="1"/>
          </p:cNvSpPr>
          <p:nvPr/>
        </p:nvSpPr>
        <p:spPr bwMode="auto">
          <a:xfrm>
            <a:off x="491545" y="1006609"/>
            <a:ext cx="720725" cy="530225"/>
          </a:xfrm>
          <a:prstGeom prst="rect">
            <a:avLst/>
          </a:prstGeom>
        </p:spPr>
        <p:txBody>
          <a:bodyPr wrap="none" fromWordArt="1">
            <a:prstTxWarp prst="textPlain">
              <a:avLst>
                <a:gd name="adj" fmla="val 50000"/>
              </a:avLst>
            </a:prstTxWarp>
          </a:bodyPr>
          <a:lstStyle/>
          <a:p>
            <a:pPr algn="ctr"/>
            <a:r>
              <a:rPr lang="vi-VN" sz="3600" b="1" kern="10" smtClean="0">
                <a:ln w="19050">
                  <a:solidFill>
                    <a:srgbClr val="FFFF00"/>
                  </a:solidFill>
                  <a:round/>
                  <a:headEnd/>
                  <a:tailEnd/>
                </a:ln>
                <a:solidFill>
                  <a:srgbClr val="FFFF00"/>
                </a:solidFill>
                <a:effectLst>
                  <a:outerShdw dist="35921" dir="2700000" algn="ctr" rotWithShape="0">
                    <a:srgbClr val="990000"/>
                  </a:outerShdw>
                </a:effectLst>
                <a:cs typeface="Arial" panose="020B0604020202020204" pitchFamily="34" charset="0"/>
              </a:rPr>
              <a:t>Câu</a:t>
            </a:r>
            <a:r>
              <a:rPr lang="en-US" sz="3600" b="1" kern="10" smtClean="0">
                <a:ln w="19050">
                  <a:solidFill>
                    <a:srgbClr val="FFFF00"/>
                  </a:solidFill>
                  <a:round/>
                  <a:headEnd/>
                  <a:tailEnd/>
                </a:ln>
                <a:solidFill>
                  <a:srgbClr val="FFFF00"/>
                </a:solidFill>
                <a:effectLst>
                  <a:outerShdw dist="35921" dir="2700000" algn="ctr" rotWithShape="0">
                    <a:srgbClr val="990000"/>
                  </a:outerShdw>
                </a:effectLst>
                <a:cs typeface="Arial" panose="020B0604020202020204" pitchFamily="34" charset="0"/>
              </a:rPr>
              <a:t> 2 </a:t>
            </a:r>
            <a:r>
              <a:rPr lang="vi-VN" sz="3600" b="1" kern="10" smtClean="0">
                <a:ln w="19050">
                  <a:solidFill>
                    <a:srgbClr val="FFFF00"/>
                  </a:solidFill>
                  <a:round/>
                  <a:headEnd/>
                  <a:tailEnd/>
                </a:ln>
                <a:solidFill>
                  <a:srgbClr val="FFFF00"/>
                </a:solidFill>
                <a:effectLst>
                  <a:outerShdw dist="35921" dir="2700000" algn="ctr" rotWithShape="0">
                    <a:srgbClr val="990000"/>
                  </a:outerShdw>
                </a:effectLst>
                <a:cs typeface="Arial" panose="020B0604020202020204" pitchFamily="34" charset="0"/>
              </a:rPr>
              <a:t> </a:t>
            </a:r>
            <a:endParaRPr lang="vi-VN" sz="3600" b="1" kern="10">
              <a:ln w="19050">
                <a:solidFill>
                  <a:srgbClr val="FFFF00"/>
                </a:solidFill>
                <a:round/>
                <a:headEnd/>
                <a:tailEnd/>
              </a:ln>
              <a:solidFill>
                <a:srgbClr val="FFFF00"/>
              </a:solidFill>
              <a:effectLst>
                <a:outerShdw dist="35921" dir="2700000" algn="ctr" rotWithShape="0">
                  <a:srgbClr val="990000"/>
                </a:outerShdw>
              </a:effectLst>
              <a:cs typeface="Arial" panose="020B0604020202020204" pitchFamily="34" charset="0"/>
            </a:endParaRPr>
          </a:p>
        </p:txBody>
      </p:sp>
      <p:sp>
        <p:nvSpPr>
          <p:cNvPr id="46" name="WordArt 13"/>
          <p:cNvSpPr>
            <a:spLocks noChangeArrowheads="1" noChangeShapeType="1" noTextEdit="1"/>
          </p:cNvSpPr>
          <p:nvPr/>
        </p:nvSpPr>
        <p:spPr bwMode="auto">
          <a:xfrm>
            <a:off x="9688513" y="3529013"/>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10</a:t>
            </a:r>
          </a:p>
        </p:txBody>
      </p:sp>
      <p:grpSp>
        <p:nvGrpSpPr>
          <p:cNvPr id="2" name="Group 28"/>
          <p:cNvGrpSpPr>
            <a:grpSpLocks/>
          </p:cNvGrpSpPr>
          <p:nvPr/>
        </p:nvGrpSpPr>
        <p:grpSpPr bwMode="auto">
          <a:xfrm>
            <a:off x="9093200" y="3054350"/>
            <a:ext cx="1752600" cy="1752600"/>
            <a:chOff x="4320" y="2928"/>
            <a:chExt cx="1104" cy="1104"/>
          </a:xfrm>
        </p:grpSpPr>
        <p:sp>
          <p:nvSpPr>
            <p:cNvPr id="6170" name="AutoShape 29"/>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6000" b="1">
                <a:solidFill>
                  <a:srgbClr val="FF0066"/>
                </a:solidFill>
                <a:latin typeface=".VnHelvetInsH" panose="020B7200000000000000" pitchFamily="34" charset="0"/>
              </a:endParaRPr>
            </a:p>
          </p:txBody>
        </p:sp>
        <p:sp>
          <p:nvSpPr>
            <p:cNvPr id="6171" name="WordArt 30"/>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Hết giờ</a:t>
              </a:r>
            </a:p>
          </p:txBody>
        </p:sp>
      </p:grpSp>
      <p:sp>
        <p:nvSpPr>
          <p:cNvPr id="29" name="AutoShape 3" descr="5%"/>
          <p:cNvSpPr>
            <a:spLocks noChangeArrowheads="1"/>
          </p:cNvSpPr>
          <p:nvPr/>
        </p:nvSpPr>
        <p:spPr bwMode="auto">
          <a:xfrm>
            <a:off x="4934374" y="2205218"/>
            <a:ext cx="609600" cy="533400"/>
          </a:xfrm>
          <a:prstGeom prst="roundRect">
            <a:avLst>
              <a:gd name="adj"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a:solidFill>
                  <a:schemeClr val="tx2"/>
                </a:solidFill>
                <a:latin typeface="Times New Roman" panose="02020603050405020304" pitchFamily="18" charset="0"/>
                <a:cs typeface="Times New Roman" panose="02020603050405020304" pitchFamily="18" charset="0"/>
              </a:rPr>
              <a:t> </a:t>
            </a:r>
            <a:r>
              <a:rPr lang="en-US" altLang="vi-VN" sz="2800" b="1" smtClean="0">
                <a:solidFill>
                  <a:srgbClr val="000000"/>
                </a:solidFill>
                <a:latin typeface="Times New Roman" panose="02020603050405020304" pitchFamily="18" charset="0"/>
                <a:cs typeface="Times New Roman" panose="02020603050405020304" pitchFamily="18" charset="0"/>
              </a:rPr>
              <a:t>b.</a:t>
            </a:r>
            <a:r>
              <a:rPr lang="en-US" altLang="vi-VN" sz="2800" b="1" smtClean="0">
                <a:solidFill>
                  <a:schemeClr val="tx2"/>
                </a:solidFill>
                <a:latin typeface="Times New Roman" panose="02020603050405020304" pitchFamily="18" charset="0"/>
                <a:cs typeface="Times New Roman" panose="02020603050405020304" pitchFamily="18" charset="0"/>
              </a:rPr>
              <a:t> </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31" name="AutoShape 14" descr="5%"/>
          <p:cNvSpPr>
            <a:spLocks noChangeArrowheads="1"/>
          </p:cNvSpPr>
          <p:nvPr/>
        </p:nvSpPr>
        <p:spPr bwMode="auto">
          <a:xfrm>
            <a:off x="618096" y="2390093"/>
            <a:ext cx="543149" cy="533400"/>
          </a:xfrm>
          <a:prstGeom prst="roundRect">
            <a:avLst>
              <a:gd name="adj" fmla="val 16667"/>
            </a:avLst>
          </a:prstGeom>
          <a:noFill/>
          <a:ln>
            <a:noFill/>
          </a:ln>
          <a:effectLst/>
          <a:extLst/>
        </p:spPr>
        <p:txBody>
          <a:bodyPr wrap="none" anchor="ctr"/>
          <a:lstStyle/>
          <a:p>
            <a:pPr eaLnBrk="1" hangingPunct="1">
              <a:defRPr/>
            </a:pPr>
            <a:r>
              <a:rPr lang="en-US" sz="2400" b="1" i="1">
                <a:solidFill>
                  <a:srgbClr val="FF9900"/>
                </a:solidFill>
                <a:effectLst>
                  <a:outerShdw blurRad="38100" dist="38100" dir="2700000" algn="tl">
                    <a:srgbClr val="C0C0C0"/>
                  </a:outerShdw>
                </a:effectLst>
                <a:latin typeface="Times New Roman" pitchFamily="18" charset="0"/>
                <a:cs typeface="Times New Roman" pitchFamily="18" charset="0"/>
              </a:rPr>
              <a:t> </a:t>
            </a:r>
            <a:r>
              <a:rPr lang="en-US" sz="2800" b="1">
                <a:solidFill>
                  <a:srgbClr val="000000"/>
                </a:solidFill>
                <a:effectLst>
                  <a:outerShdw blurRad="38100" dist="38100" dir="2700000" algn="tl">
                    <a:srgbClr val="C0C0C0"/>
                  </a:outerShdw>
                </a:effectLst>
                <a:latin typeface="Times New Roman" pitchFamily="18" charset="0"/>
                <a:cs typeface="Times New Roman" pitchFamily="18" charset="0"/>
              </a:rPr>
              <a:t>a.</a:t>
            </a:r>
            <a:r>
              <a:rPr lang="en-US" sz="2400" b="1">
                <a:effectLst>
                  <a:outerShdw blurRad="38100" dist="38100" dir="2700000" algn="tl">
                    <a:srgbClr val="C0C0C0"/>
                  </a:outerShdw>
                </a:effectLst>
                <a:latin typeface="Times New Roman" pitchFamily="18" charset="0"/>
                <a:cs typeface="Times New Roman" pitchFamily="18" charset="0"/>
              </a:rPr>
              <a:t> </a:t>
            </a:r>
          </a:p>
        </p:txBody>
      </p:sp>
      <p:sp>
        <p:nvSpPr>
          <p:cNvPr id="32" name="AutoShape 15" descr="5%"/>
          <p:cNvSpPr>
            <a:spLocks noChangeArrowheads="1"/>
          </p:cNvSpPr>
          <p:nvPr/>
        </p:nvSpPr>
        <p:spPr bwMode="auto">
          <a:xfrm>
            <a:off x="613956" y="4577492"/>
            <a:ext cx="627174" cy="504825"/>
          </a:xfrm>
          <a:prstGeom prst="roundRect">
            <a:avLst>
              <a:gd name="adj"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800">
                <a:solidFill>
                  <a:srgbClr val="FF3300"/>
                </a:solidFill>
                <a:latin typeface="Times New Roman" panose="02020603050405020304" pitchFamily="18" charset="0"/>
                <a:cs typeface="Times New Roman" panose="02020603050405020304" pitchFamily="18" charset="0"/>
              </a:rPr>
              <a:t> </a:t>
            </a:r>
            <a:r>
              <a:rPr lang="en-US" altLang="vi-VN" sz="2800" b="1" smtClean="0">
                <a:solidFill>
                  <a:srgbClr val="000000"/>
                </a:solidFill>
                <a:latin typeface="Times New Roman" panose="02020603050405020304" pitchFamily="18" charset="0"/>
                <a:cs typeface="Times New Roman" panose="02020603050405020304" pitchFamily="18" charset="0"/>
              </a:rPr>
              <a:t>c. </a:t>
            </a:r>
            <a:endParaRPr lang="en-US" altLang="vi-VN" sz="2400" b="1">
              <a:solidFill>
                <a:srgbClr val="000000"/>
              </a:solidFill>
              <a:latin typeface="Times New Roman" panose="02020603050405020304" pitchFamily="18" charset="0"/>
              <a:cs typeface="Times New Roman" panose="02020603050405020304" pitchFamily="18" charset="0"/>
            </a:endParaRPr>
          </a:p>
        </p:txBody>
      </p:sp>
      <p:sp>
        <p:nvSpPr>
          <p:cNvPr id="3" name="Trapezoid 2"/>
          <p:cNvSpPr/>
          <p:nvPr/>
        </p:nvSpPr>
        <p:spPr>
          <a:xfrm>
            <a:off x="5555265" y="2436545"/>
            <a:ext cx="2384963" cy="1168668"/>
          </a:xfrm>
          <a:prstGeom prst="trapezoi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Isosceles Triangle 5"/>
          <p:cNvSpPr/>
          <p:nvPr/>
        </p:nvSpPr>
        <p:spPr>
          <a:xfrm>
            <a:off x="1305581" y="4783248"/>
            <a:ext cx="2423149" cy="1597963"/>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AutoShape 14" descr="5%"/>
          <p:cNvSpPr>
            <a:spLocks noChangeArrowheads="1"/>
          </p:cNvSpPr>
          <p:nvPr/>
        </p:nvSpPr>
        <p:spPr bwMode="auto">
          <a:xfrm>
            <a:off x="4859226" y="4783248"/>
            <a:ext cx="543149" cy="533400"/>
          </a:xfrm>
          <a:prstGeom prst="roundRect">
            <a:avLst>
              <a:gd name="adj" fmla="val 16667"/>
            </a:avLst>
          </a:prstGeom>
          <a:noFill/>
          <a:ln>
            <a:noFill/>
          </a:ln>
          <a:effectLst/>
          <a:extLst/>
        </p:spPr>
        <p:txBody>
          <a:bodyPr wrap="none" anchor="ctr"/>
          <a:lstStyle/>
          <a:p>
            <a:pPr eaLnBrk="1" hangingPunct="1">
              <a:defRPr/>
            </a:pPr>
            <a:r>
              <a:rPr lang="en-US" sz="2400" b="1" i="1">
                <a:solidFill>
                  <a:srgbClr val="FF9900"/>
                </a:solidFill>
                <a:effectLst>
                  <a:outerShdw blurRad="38100" dist="38100" dir="2700000" algn="tl">
                    <a:srgbClr val="C0C0C0"/>
                  </a:outerShdw>
                </a:effectLst>
                <a:latin typeface="Times New Roman" pitchFamily="18" charset="0"/>
                <a:cs typeface="Times New Roman" pitchFamily="18" charset="0"/>
              </a:rPr>
              <a:t> </a:t>
            </a:r>
            <a:r>
              <a:rPr lang="en-US" sz="2800" b="1">
                <a:solidFill>
                  <a:srgbClr val="000000"/>
                </a:solidFill>
                <a:effectLst>
                  <a:outerShdw blurRad="38100" dist="38100" dir="2700000" algn="tl">
                    <a:srgbClr val="C0C0C0"/>
                  </a:outerShdw>
                </a:effectLst>
                <a:latin typeface="Times New Roman" pitchFamily="18" charset="0"/>
                <a:cs typeface="Times New Roman" pitchFamily="18" charset="0"/>
              </a:rPr>
              <a:t>d</a:t>
            </a:r>
            <a:r>
              <a:rPr lang="en-US" sz="2800" b="1" smtClean="0">
                <a:solidFill>
                  <a:srgbClr val="000000"/>
                </a:solidFill>
                <a:effectLst>
                  <a:outerShdw blurRad="38100" dist="38100" dir="2700000" algn="tl">
                    <a:srgbClr val="C0C0C0"/>
                  </a:outerShdw>
                </a:effectLst>
                <a:latin typeface="Times New Roman" pitchFamily="18" charset="0"/>
                <a:cs typeface="Times New Roman" pitchFamily="18" charset="0"/>
              </a:rPr>
              <a:t>.</a:t>
            </a:r>
            <a:r>
              <a:rPr lang="en-US" sz="2400" b="1" smtClean="0">
                <a:effectLst>
                  <a:outerShdw blurRad="38100" dist="38100" dir="2700000" algn="tl">
                    <a:srgbClr val="C0C0C0"/>
                  </a:outerShdw>
                </a:effectLst>
                <a:latin typeface="Times New Roman" pitchFamily="18" charset="0"/>
                <a:cs typeface="Times New Roman" pitchFamily="18" charset="0"/>
              </a:rPr>
              <a:t> </a:t>
            </a:r>
            <a:endParaRPr lang="en-US" sz="2400" b="1">
              <a:effectLst>
                <a:outerShdw blurRad="38100" dist="38100" dir="2700000" algn="tl">
                  <a:srgbClr val="C0C0C0"/>
                </a:outerShdw>
              </a:effectLst>
              <a:latin typeface="Times New Roman" pitchFamily="18" charset="0"/>
              <a:cs typeface="Times New Roman" pitchFamily="18" charset="0"/>
            </a:endParaRPr>
          </a:p>
        </p:txBody>
      </p:sp>
      <p:sp>
        <p:nvSpPr>
          <p:cNvPr id="8" name="Regular Pentagon 7"/>
          <p:cNvSpPr/>
          <p:nvPr/>
        </p:nvSpPr>
        <p:spPr>
          <a:xfrm>
            <a:off x="1590694" y="2205218"/>
            <a:ext cx="2076994" cy="1709557"/>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2" name="Straight Connector 11"/>
          <p:cNvCxnSpPr/>
          <p:nvPr/>
        </p:nvCxnSpPr>
        <p:spPr>
          <a:xfrm>
            <a:off x="2504093" y="4783248"/>
            <a:ext cx="421987" cy="159796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Hexagon 12"/>
          <p:cNvSpPr/>
          <p:nvPr/>
        </p:nvSpPr>
        <p:spPr>
          <a:xfrm>
            <a:off x="5816600" y="4428192"/>
            <a:ext cx="2047318" cy="1803719"/>
          </a:xfrm>
          <a:prstGeom prst="hex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 xmlns:p14="http://schemas.microsoft.com/office/powerpoint/2010/main" val="3922180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500"/>
                                        <p:tgtEl>
                                          <p:spTgt spid="30"/>
                                        </p:tgtEl>
                                      </p:cBhvr>
                                    </p:animEffect>
                                  </p:childTnLst>
                                  <p:subTnLst>
                                    <p:audio>
                                      <p:cMediaNode>
                                        <p:cTn display="0" masterRel="sameClick">
                                          <p:stCondLst>
                                            <p:cond evt="begin" delay="0">
                                              <p:tn val="5"/>
                                            </p:cond>
                                          </p:stCondLst>
                                          <p:endCondLst>
                                            <p:cond evt="onStopAudio" delay="0">
                                              <p:tgtEl>
                                                <p:sldTgt/>
                                              </p:tgtEl>
                                            </p:cond>
                                          </p:endCondLst>
                                        </p:cTn>
                                        <p:tgtEl>
                                          <p:sndTgt r:embed="rId2" name="B130.WAV"/>
                                        </p:tgtEl>
                                      </p:cMediaNode>
                                    </p:audio>
                                  </p:subTnLst>
                                </p:cTn>
                              </p:par>
                              <p:par>
                                <p:cTn id="8" presetID="2" presetClass="entr" presetSubtype="8" fill="hold" grpId="0" nodeType="withEffect">
                                  <p:stCondLst>
                                    <p:cond delay="500"/>
                                  </p:stCondLst>
                                  <p:childTnLst>
                                    <p:set>
                                      <p:cBhvr>
                                        <p:cTn id="9" dur="1" fill="hold">
                                          <p:stCondLst>
                                            <p:cond delay="0"/>
                                          </p:stCondLst>
                                        </p:cTn>
                                        <p:tgtEl>
                                          <p:spTgt spid="37"/>
                                        </p:tgtEl>
                                        <p:attrNameLst>
                                          <p:attrName>style.visibility</p:attrName>
                                        </p:attrNameLst>
                                      </p:cBhvr>
                                      <p:to>
                                        <p:strVal val="visible"/>
                                      </p:to>
                                    </p:set>
                                    <p:anim calcmode="lin" valueType="num">
                                      <p:cBhvr additive="base">
                                        <p:cTn id="10" dur="1000" fill="hold"/>
                                        <p:tgtEl>
                                          <p:spTgt spid="37"/>
                                        </p:tgtEl>
                                        <p:attrNameLst>
                                          <p:attrName>ppt_x</p:attrName>
                                        </p:attrNameLst>
                                      </p:cBhvr>
                                      <p:tavLst>
                                        <p:tav tm="0">
                                          <p:val>
                                            <p:strVal val="0-#ppt_w/2"/>
                                          </p:val>
                                        </p:tav>
                                        <p:tav tm="100000">
                                          <p:val>
                                            <p:strVal val="#ppt_x"/>
                                          </p:val>
                                        </p:tav>
                                      </p:tavLst>
                                    </p:anim>
                                    <p:anim calcmode="lin" valueType="num">
                                      <p:cBhvr additive="base">
                                        <p:cTn id="11" dur="1000" fill="hold"/>
                                        <p:tgtEl>
                                          <p:spTgt spid="37"/>
                                        </p:tgtEl>
                                        <p:attrNameLst>
                                          <p:attrName>ppt_y</p:attrName>
                                        </p:attrNameLst>
                                      </p:cBhvr>
                                      <p:tavLst>
                                        <p:tav tm="0">
                                          <p:val>
                                            <p:strVal val="#ppt_y"/>
                                          </p:val>
                                        </p:tav>
                                        <p:tav tm="100000">
                                          <p:val>
                                            <p:strVal val="#ppt_y"/>
                                          </p:val>
                                        </p:tav>
                                      </p:tavLst>
                                    </p:anim>
                                  </p:childTnLst>
                                </p:cTn>
                              </p:par>
                              <p:par>
                                <p:cTn id="12" presetID="4" presetClass="entr" presetSubtype="16" fill="hold" grpId="0" nodeType="withEffect">
                                  <p:stCondLst>
                                    <p:cond delay="500"/>
                                  </p:stCondLst>
                                  <p:childTnLst>
                                    <p:set>
                                      <p:cBhvr>
                                        <p:cTn id="13" dur="1" fill="hold">
                                          <p:stCondLst>
                                            <p:cond delay="0"/>
                                          </p:stCondLst>
                                        </p:cTn>
                                        <p:tgtEl>
                                          <p:spTgt spid="31"/>
                                        </p:tgtEl>
                                        <p:attrNameLst>
                                          <p:attrName>style.visibility</p:attrName>
                                        </p:attrNameLst>
                                      </p:cBhvr>
                                      <p:to>
                                        <p:strVal val="visible"/>
                                      </p:to>
                                    </p:set>
                                    <p:animEffect transition="in" filter="box(in)">
                                      <p:cBhvr>
                                        <p:cTn id="14" dur="500"/>
                                        <p:tgtEl>
                                          <p:spTgt spid="31"/>
                                        </p:tgtEl>
                                      </p:cBhvr>
                                    </p:animEffect>
                                  </p:childTnLst>
                                </p:cTn>
                              </p:par>
                              <p:par>
                                <p:cTn id="15" presetID="4" presetClass="entr" presetSubtype="16" fill="hold" grpId="0" nodeType="withEffect">
                                  <p:stCondLst>
                                    <p:cond delay="500"/>
                                  </p:stCondLst>
                                  <p:childTnLst>
                                    <p:set>
                                      <p:cBhvr>
                                        <p:cTn id="16" dur="1" fill="hold">
                                          <p:stCondLst>
                                            <p:cond delay="0"/>
                                          </p:stCondLst>
                                        </p:cTn>
                                        <p:tgtEl>
                                          <p:spTgt spid="32"/>
                                        </p:tgtEl>
                                        <p:attrNameLst>
                                          <p:attrName>style.visibility</p:attrName>
                                        </p:attrNameLst>
                                      </p:cBhvr>
                                      <p:to>
                                        <p:strVal val="visible"/>
                                      </p:to>
                                    </p:set>
                                    <p:animEffect transition="in" filter="box(in)">
                                      <p:cBhvr>
                                        <p:cTn id="17" dur="500"/>
                                        <p:tgtEl>
                                          <p:spTgt spid="32"/>
                                        </p:tgtEl>
                                      </p:cBhvr>
                                    </p:animEffect>
                                  </p:childTnLst>
                                </p:cTn>
                              </p:par>
                              <p:par>
                                <p:cTn id="18" presetID="4" presetClass="entr" presetSubtype="16" fill="hold" grpId="0" nodeType="withEffect">
                                  <p:stCondLst>
                                    <p:cond delay="500"/>
                                  </p:stCondLst>
                                  <p:childTnLst>
                                    <p:set>
                                      <p:cBhvr>
                                        <p:cTn id="19" dur="1" fill="hold">
                                          <p:stCondLst>
                                            <p:cond delay="0"/>
                                          </p:stCondLst>
                                        </p:cTn>
                                        <p:tgtEl>
                                          <p:spTgt spid="29"/>
                                        </p:tgtEl>
                                        <p:attrNameLst>
                                          <p:attrName>style.visibility</p:attrName>
                                        </p:attrNameLst>
                                      </p:cBhvr>
                                      <p:to>
                                        <p:strVal val="visible"/>
                                      </p:to>
                                    </p:set>
                                    <p:animEffect transition="in" filter="box(in)">
                                      <p:cBhvr>
                                        <p:cTn id="20" dur="500"/>
                                        <p:tgtEl>
                                          <p:spTgt spid="29"/>
                                        </p:tgtEl>
                                      </p:cBhvr>
                                    </p:animEffect>
                                  </p:childTnLst>
                                </p:cTn>
                              </p:par>
                              <p:par>
                                <p:cTn id="21" presetID="4" presetClass="entr" presetSubtype="16" fill="hold" grpId="0" nodeType="withEffect">
                                  <p:stCondLst>
                                    <p:cond delay="500"/>
                                  </p:stCondLst>
                                  <p:childTnLst>
                                    <p:set>
                                      <p:cBhvr>
                                        <p:cTn id="22" dur="1" fill="hold">
                                          <p:stCondLst>
                                            <p:cond delay="0"/>
                                          </p:stCondLst>
                                        </p:cTn>
                                        <p:tgtEl>
                                          <p:spTgt spid="36"/>
                                        </p:tgtEl>
                                        <p:attrNameLst>
                                          <p:attrName>style.visibility</p:attrName>
                                        </p:attrNameLst>
                                      </p:cBhvr>
                                      <p:to>
                                        <p:strVal val="visible"/>
                                      </p:to>
                                    </p:set>
                                    <p:animEffect transition="in" filter="box(in)">
                                      <p:cBhvr>
                                        <p:cTn id="23" dur="500"/>
                                        <p:tgtEl>
                                          <p:spTgt spid="36"/>
                                        </p:tgtEl>
                                      </p:cBhvr>
                                    </p:animEffect>
                                  </p:childTnLst>
                                </p:cTn>
                              </p:par>
                              <p:par>
                                <p:cTn id="24" presetID="22" presetClass="entr" presetSubtype="4" fill="hold" grpId="0" nodeType="withEffect">
                                  <p:stCondLst>
                                    <p:cond delay="50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par>
                                <p:cTn id="27" presetID="16" presetClass="entr" presetSubtype="21" fill="hold" grpId="0" nodeType="withEffect">
                                  <p:stCondLst>
                                    <p:cond delay="50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par>
                                <p:cTn id="30" presetID="16" presetClass="entr" presetSubtype="21" fill="hold" grpId="0" nodeType="withEffect">
                                  <p:stCondLst>
                                    <p:cond delay="50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par>
                                <p:cTn id="33" presetID="16" presetClass="entr" presetSubtype="21" fill="hold" grpId="0" nodeType="withEffect">
                                  <p:stCondLst>
                                    <p:cond delay="50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par>
                                <p:cTn id="36" presetID="16" presetClass="entr" presetSubtype="21" fill="hold" nodeType="withEffect">
                                  <p:stCondLst>
                                    <p:cond delay="50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dissolve">
                                      <p:cBhvr>
                                        <p:cTn id="43" dur="500"/>
                                        <p:tgtEl>
                                          <p:spTgt spid="46"/>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par>
                          <p:cTn id="44" fill="hold" nodeType="afterGroup">
                            <p:stCondLst>
                              <p:cond delay="500"/>
                            </p:stCondLst>
                            <p:childTnLst>
                              <p:par>
                                <p:cTn id="45" presetID="53" presetClass="exit" presetSubtype="0" fill="hold" grpId="1" nodeType="afterEffect">
                                  <p:stCondLst>
                                    <p:cond delay="0"/>
                                  </p:stCondLst>
                                  <p:childTnLst>
                                    <p:anim calcmode="lin" valueType="num">
                                      <p:cBhvr>
                                        <p:cTn id="46" dur="500"/>
                                        <p:tgtEl>
                                          <p:spTgt spid="46"/>
                                        </p:tgtEl>
                                        <p:attrNameLst>
                                          <p:attrName>ppt_w</p:attrName>
                                        </p:attrNameLst>
                                      </p:cBhvr>
                                      <p:tavLst>
                                        <p:tav tm="0">
                                          <p:val>
                                            <p:strVal val="ppt_w"/>
                                          </p:val>
                                        </p:tav>
                                        <p:tav tm="100000">
                                          <p:val>
                                            <p:fltVal val="0"/>
                                          </p:val>
                                        </p:tav>
                                      </p:tavLst>
                                    </p:anim>
                                    <p:anim calcmode="lin" valueType="num">
                                      <p:cBhvr>
                                        <p:cTn id="47" dur="500"/>
                                        <p:tgtEl>
                                          <p:spTgt spid="46"/>
                                        </p:tgtEl>
                                        <p:attrNameLst>
                                          <p:attrName>ppt_h</p:attrName>
                                        </p:attrNameLst>
                                      </p:cBhvr>
                                      <p:tavLst>
                                        <p:tav tm="0">
                                          <p:val>
                                            <p:strVal val="ppt_h"/>
                                          </p:val>
                                        </p:tav>
                                        <p:tav tm="100000">
                                          <p:val>
                                            <p:fltVal val="0"/>
                                          </p:val>
                                        </p:tav>
                                      </p:tavLst>
                                    </p:anim>
                                    <p:animEffect transition="out" filter="fade">
                                      <p:cBhvr>
                                        <p:cTn id="48" dur="500"/>
                                        <p:tgtEl>
                                          <p:spTgt spid="46"/>
                                        </p:tgtEl>
                                      </p:cBhvr>
                                    </p:animEffect>
                                    <p:set>
                                      <p:cBhvr>
                                        <p:cTn id="49" dur="1" fill="hold">
                                          <p:stCondLst>
                                            <p:cond delay="499"/>
                                          </p:stCondLst>
                                        </p:cTn>
                                        <p:tgtEl>
                                          <p:spTgt spid="46"/>
                                        </p:tgtEl>
                                        <p:attrNameLst>
                                          <p:attrName>style.visibility</p:attrName>
                                        </p:attrNameLst>
                                      </p:cBhvr>
                                      <p:to>
                                        <p:strVal val="hidden"/>
                                      </p:to>
                                    </p:set>
                                  </p:childTnLst>
                                </p:cTn>
                              </p:par>
                            </p:childTnLst>
                          </p:cTn>
                        </p:par>
                        <p:par>
                          <p:cTn id="50" fill="hold" nodeType="afterGroup">
                            <p:stCondLst>
                              <p:cond delay="1000"/>
                            </p:stCondLst>
                            <p:childTnLst>
                              <p:par>
                                <p:cTn id="51" presetID="9" presetClass="entr" presetSubtype="0" fill="hold" grpId="0" nodeType="afterEffect">
                                  <p:stCondLst>
                                    <p:cond delay="0"/>
                                  </p:stCondLst>
                                  <p:childTnLst>
                                    <p:set>
                                      <p:cBhvr>
                                        <p:cTn id="52" dur="1" fill="hold">
                                          <p:stCondLst>
                                            <p:cond delay="0"/>
                                          </p:stCondLst>
                                        </p:cTn>
                                        <p:tgtEl>
                                          <p:spTgt spid="64533"/>
                                        </p:tgtEl>
                                        <p:attrNameLst>
                                          <p:attrName>style.visibility</p:attrName>
                                        </p:attrNameLst>
                                      </p:cBhvr>
                                      <p:to>
                                        <p:strVal val="visible"/>
                                      </p:to>
                                    </p:set>
                                    <p:animEffect transition="in" filter="dissolve">
                                      <p:cBhvr>
                                        <p:cTn id="53" dur="500"/>
                                        <p:tgtEl>
                                          <p:spTgt spid="64533"/>
                                        </p:tgtEl>
                                      </p:cBhvr>
                                    </p:animEffect>
                                  </p:childTnLst>
                                  <p:subTnLst>
                                    <p:audio>
                                      <p:cMediaNode>
                                        <p:cTn display="0" masterRel="sameClick">
                                          <p:stCondLst>
                                            <p:cond evt="begin" delay="0">
                                              <p:tn val="51"/>
                                            </p:cond>
                                          </p:stCondLst>
                                          <p:endCondLst>
                                            <p:cond evt="onStopAudio" delay="0">
                                              <p:tgtEl>
                                                <p:sldTgt/>
                                              </p:tgtEl>
                                            </p:cond>
                                          </p:endCondLst>
                                        </p:cTn>
                                        <p:tgtEl>
                                          <p:sndTgt r:embed="rId3" name="camera.wav"/>
                                        </p:tgtEl>
                                      </p:cMediaNode>
                                    </p:audio>
                                  </p:subTnLst>
                                </p:cTn>
                              </p:par>
                            </p:childTnLst>
                          </p:cTn>
                        </p:par>
                        <p:par>
                          <p:cTn id="54" fill="hold" nodeType="afterGroup">
                            <p:stCondLst>
                              <p:cond delay="1500"/>
                            </p:stCondLst>
                            <p:childTnLst>
                              <p:par>
                                <p:cTn id="55" presetID="53" presetClass="exit" presetSubtype="0" fill="hold" grpId="1" nodeType="afterEffect">
                                  <p:stCondLst>
                                    <p:cond delay="0"/>
                                  </p:stCondLst>
                                  <p:childTnLst>
                                    <p:anim calcmode="lin" valueType="num">
                                      <p:cBhvr>
                                        <p:cTn id="56" dur="500"/>
                                        <p:tgtEl>
                                          <p:spTgt spid="64533"/>
                                        </p:tgtEl>
                                        <p:attrNameLst>
                                          <p:attrName>ppt_w</p:attrName>
                                        </p:attrNameLst>
                                      </p:cBhvr>
                                      <p:tavLst>
                                        <p:tav tm="0">
                                          <p:val>
                                            <p:strVal val="ppt_w"/>
                                          </p:val>
                                        </p:tav>
                                        <p:tav tm="100000">
                                          <p:val>
                                            <p:fltVal val="0"/>
                                          </p:val>
                                        </p:tav>
                                      </p:tavLst>
                                    </p:anim>
                                    <p:anim calcmode="lin" valueType="num">
                                      <p:cBhvr>
                                        <p:cTn id="57" dur="500"/>
                                        <p:tgtEl>
                                          <p:spTgt spid="64533"/>
                                        </p:tgtEl>
                                        <p:attrNameLst>
                                          <p:attrName>ppt_h</p:attrName>
                                        </p:attrNameLst>
                                      </p:cBhvr>
                                      <p:tavLst>
                                        <p:tav tm="0">
                                          <p:val>
                                            <p:strVal val="ppt_h"/>
                                          </p:val>
                                        </p:tav>
                                        <p:tav tm="100000">
                                          <p:val>
                                            <p:fltVal val="0"/>
                                          </p:val>
                                        </p:tav>
                                      </p:tavLst>
                                    </p:anim>
                                    <p:animEffect transition="out" filter="fade">
                                      <p:cBhvr>
                                        <p:cTn id="58" dur="500"/>
                                        <p:tgtEl>
                                          <p:spTgt spid="64533"/>
                                        </p:tgtEl>
                                      </p:cBhvr>
                                    </p:animEffect>
                                    <p:set>
                                      <p:cBhvr>
                                        <p:cTn id="59" dur="1" fill="hold">
                                          <p:stCondLst>
                                            <p:cond delay="499"/>
                                          </p:stCondLst>
                                        </p:cTn>
                                        <p:tgtEl>
                                          <p:spTgt spid="64533"/>
                                        </p:tgtEl>
                                        <p:attrNameLst>
                                          <p:attrName>style.visibility</p:attrName>
                                        </p:attrNameLst>
                                      </p:cBhvr>
                                      <p:to>
                                        <p:strVal val="hidden"/>
                                      </p:to>
                                    </p:set>
                                  </p:childTnLst>
                                </p:cTn>
                              </p:par>
                            </p:childTnLst>
                          </p:cTn>
                        </p:par>
                        <p:par>
                          <p:cTn id="60" fill="hold" nodeType="afterGroup">
                            <p:stCondLst>
                              <p:cond delay="2000"/>
                            </p:stCondLst>
                            <p:childTnLst>
                              <p:par>
                                <p:cTn id="61" presetID="9" presetClass="entr" presetSubtype="0" fill="hold" grpId="0" nodeType="afterEffect">
                                  <p:stCondLst>
                                    <p:cond delay="0"/>
                                  </p:stCondLst>
                                  <p:childTnLst>
                                    <p:set>
                                      <p:cBhvr>
                                        <p:cTn id="62" dur="1" fill="hold">
                                          <p:stCondLst>
                                            <p:cond delay="0"/>
                                          </p:stCondLst>
                                        </p:cTn>
                                        <p:tgtEl>
                                          <p:spTgt spid="64532"/>
                                        </p:tgtEl>
                                        <p:attrNameLst>
                                          <p:attrName>style.visibility</p:attrName>
                                        </p:attrNameLst>
                                      </p:cBhvr>
                                      <p:to>
                                        <p:strVal val="visible"/>
                                      </p:to>
                                    </p:set>
                                    <p:animEffect transition="in" filter="dissolve">
                                      <p:cBhvr>
                                        <p:cTn id="63" dur="500"/>
                                        <p:tgtEl>
                                          <p:spTgt spid="64532"/>
                                        </p:tgtEl>
                                      </p:cBhvr>
                                    </p:animEffect>
                                  </p:childTnLst>
                                  <p:subTnLst>
                                    <p:audio>
                                      <p:cMediaNode>
                                        <p:cTn display="0" masterRel="sameClick">
                                          <p:stCondLst>
                                            <p:cond evt="begin" delay="0">
                                              <p:tn val="61"/>
                                            </p:cond>
                                          </p:stCondLst>
                                          <p:endCondLst>
                                            <p:cond evt="onStopAudio" delay="0">
                                              <p:tgtEl>
                                                <p:sldTgt/>
                                              </p:tgtEl>
                                            </p:cond>
                                          </p:endCondLst>
                                        </p:cTn>
                                        <p:tgtEl>
                                          <p:sndTgt r:embed="rId3" name="camera.wav"/>
                                        </p:tgtEl>
                                      </p:cMediaNode>
                                    </p:audio>
                                  </p:subTnLst>
                                </p:cTn>
                              </p:par>
                            </p:childTnLst>
                          </p:cTn>
                        </p:par>
                        <p:par>
                          <p:cTn id="64" fill="hold" nodeType="afterGroup">
                            <p:stCondLst>
                              <p:cond delay="2500"/>
                            </p:stCondLst>
                            <p:childTnLst>
                              <p:par>
                                <p:cTn id="65" presetID="53" presetClass="exit" presetSubtype="0" fill="hold" grpId="1" nodeType="afterEffect">
                                  <p:stCondLst>
                                    <p:cond delay="0"/>
                                  </p:stCondLst>
                                  <p:childTnLst>
                                    <p:anim calcmode="lin" valueType="num">
                                      <p:cBhvr>
                                        <p:cTn id="66" dur="500"/>
                                        <p:tgtEl>
                                          <p:spTgt spid="64532"/>
                                        </p:tgtEl>
                                        <p:attrNameLst>
                                          <p:attrName>ppt_w</p:attrName>
                                        </p:attrNameLst>
                                      </p:cBhvr>
                                      <p:tavLst>
                                        <p:tav tm="0">
                                          <p:val>
                                            <p:strVal val="ppt_w"/>
                                          </p:val>
                                        </p:tav>
                                        <p:tav tm="100000">
                                          <p:val>
                                            <p:fltVal val="0"/>
                                          </p:val>
                                        </p:tav>
                                      </p:tavLst>
                                    </p:anim>
                                    <p:anim calcmode="lin" valueType="num">
                                      <p:cBhvr>
                                        <p:cTn id="67" dur="500"/>
                                        <p:tgtEl>
                                          <p:spTgt spid="64532"/>
                                        </p:tgtEl>
                                        <p:attrNameLst>
                                          <p:attrName>ppt_h</p:attrName>
                                        </p:attrNameLst>
                                      </p:cBhvr>
                                      <p:tavLst>
                                        <p:tav tm="0">
                                          <p:val>
                                            <p:strVal val="ppt_h"/>
                                          </p:val>
                                        </p:tav>
                                        <p:tav tm="100000">
                                          <p:val>
                                            <p:fltVal val="0"/>
                                          </p:val>
                                        </p:tav>
                                      </p:tavLst>
                                    </p:anim>
                                    <p:animEffect transition="out" filter="fade">
                                      <p:cBhvr>
                                        <p:cTn id="68" dur="500"/>
                                        <p:tgtEl>
                                          <p:spTgt spid="64532"/>
                                        </p:tgtEl>
                                      </p:cBhvr>
                                    </p:animEffect>
                                    <p:set>
                                      <p:cBhvr>
                                        <p:cTn id="69" dur="1" fill="hold">
                                          <p:stCondLst>
                                            <p:cond delay="499"/>
                                          </p:stCondLst>
                                        </p:cTn>
                                        <p:tgtEl>
                                          <p:spTgt spid="64532"/>
                                        </p:tgtEl>
                                        <p:attrNameLst>
                                          <p:attrName>style.visibility</p:attrName>
                                        </p:attrNameLst>
                                      </p:cBhvr>
                                      <p:to>
                                        <p:strVal val="hidden"/>
                                      </p:to>
                                    </p:set>
                                  </p:childTnLst>
                                </p:cTn>
                              </p:par>
                            </p:childTnLst>
                          </p:cTn>
                        </p:par>
                        <p:par>
                          <p:cTn id="70" fill="hold" nodeType="afterGroup">
                            <p:stCondLst>
                              <p:cond delay="3000"/>
                            </p:stCondLst>
                            <p:childTnLst>
                              <p:par>
                                <p:cTn id="71" presetID="9" presetClass="entr" presetSubtype="0" fill="hold" grpId="0" nodeType="afterEffect">
                                  <p:stCondLst>
                                    <p:cond delay="0"/>
                                  </p:stCondLst>
                                  <p:childTnLst>
                                    <p:set>
                                      <p:cBhvr>
                                        <p:cTn id="72" dur="1" fill="hold">
                                          <p:stCondLst>
                                            <p:cond delay="0"/>
                                          </p:stCondLst>
                                        </p:cTn>
                                        <p:tgtEl>
                                          <p:spTgt spid="64531"/>
                                        </p:tgtEl>
                                        <p:attrNameLst>
                                          <p:attrName>style.visibility</p:attrName>
                                        </p:attrNameLst>
                                      </p:cBhvr>
                                      <p:to>
                                        <p:strVal val="visible"/>
                                      </p:to>
                                    </p:set>
                                    <p:animEffect transition="in" filter="dissolve">
                                      <p:cBhvr>
                                        <p:cTn id="73" dur="500"/>
                                        <p:tgtEl>
                                          <p:spTgt spid="64531"/>
                                        </p:tgtEl>
                                      </p:cBhvr>
                                    </p:animEffect>
                                  </p:childTnLst>
                                  <p:subTnLst>
                                    <p:audio>
                                      <p:cMediaNode>
                                        <p:cTn display="0" masterRel="sameClick">
                                          <p:stCondLst>
                                            <p:cond evt="begin" delay="0">
                                              <p:tn val="71"/>
                                            </p:cond>
                                          </p:stCondLst>
                                          <p:endCondLst>
                                            <p:cond evt="onStopAudio" delay="0">
                                              <p:tgtEl>
                                                <p:sldTgt/>
                                              </p:tgtEl>
                                            </p:cond>
                                          </p:endCondLst>
                                        </p:cTn>
                                        <p:tgtEl>
                                          <p:sndTgt r:embed="rId3" name="camera.wav"/>
                                        </p:tgtEl>
                                      </p:cMediaNode>
                                    </p:audio>
                                  </p:subTnLst>
                                </p:cTn>
                              </p:par>
                            </p:childTnLst>
                          </p:cTn>
                        </p:par>
                        <p:par>
                          <p:cTn id="74" fill="hold" nodeType="afterGroup">
                            <p:stCondLst>
                              <p:cond delay="3500"/>
                            </p:stCondLst>
                            <p:childTnLst>
                              <p:par>
                                <p:cTn id="75" presetID="53" presetClass="exit" presetSubtype="0" fill="hold" grpId="1" nodeType="afterEffect">
                                  <p:stCondLst>
                                    <p:cond delay="0"/>
                                  </p:stCondLst>
                                  <p:childTnLst>
                                    <p:anim calcmode="lin" valueType="num">
                                      <p:cBhvr>
                                        <p:cTn id="76" dur="500"/>
                                        <p:tgtEl>
                                          <p:spTgt spid="64531"/>
                                        </p:tgtEl>
                                        <p:attrNameLst>
                                          <p:attrName>ppt_w</p:attrName>
                                        </p:attrNameLst>
                                      </p:cBhvr>
                                      <p:tavLst>
                                        <p:tav tm="0">
                                          <p:val>
                                            <p:strVal val="ppt_w"/>
                                          </p:val>
                                        </p:tav>
                                        <p:tav tm="100000">
                                          <p:val>
                                            <p:fltVal val="0"/>
                                          </p:val>
                                        </p:tav>
                                      </p:tavLst>
                                    </p:anim>
                                    <p:anim calcmode="lin" valueType="num">
                                      <p:cBhvr>
                                        <p:cTn id="77" dur="500"/>
                                        <p:tgtEl>
                                          <p:spTgt spid="64531"/>
                                        </p:tgtEl>
                                        <p:attrNameLst>
                                          <p:attrName>ppt_h</p:attrName>
                                        </p:attrNameLst>
                                      </p:cBhvr>
                                      <p:tavLst>
                                        <p:tav tm="0">
                                          <p:val>
                                            <p:strVal val="ppt_h"/>
                                          </p:val>
                                        </p:tav>
                                        <p:tav tm="100000">
                                          <p:val>
                                            <p:fltVal val="0"/>
                                          </p:val>
                                        </p:tav>
                                      </p:tavLst>
                                    </p:anim>
                                    <p:animEffect transition="out" filter="fade">
                                      <p:cBhvr>
                                        <p:cTn id="78" dur="500"/>
                                        <p:tgtEl>
                                          <p:spTgt spid="64531"/>
                                        </p:tgtEl>
                                      </p:cBhvr>
                                    </p:animEffect>
                                    <p:set>
                                      <p:cBhvr>
                                        <p:cTn id="79" dur="1" fill="hold">
                                          <p:stCondLst>
                                            <p:cond delay="499"/>
                                          </p:stCondLst>
                                        </p:cTn>
                                        <p:tgtEl>
                                          <p:spTgt spid="64531"/>
                                        </p:tgtEl>
                                        <p:attrNameLst>
                                          <p:attrName>style.visibility</p:attrName>
                                        </p:attrNameLst>
                                      </p:cBhvr>
                                      <p:to>
                                        <p:strVal val="hidden"/>
                                      </p:to>
                                    </p:set>
                                  </p:childTnLst>
                                </p:cTn>
                              </p:par>
                            </p:childTnLst>
                          </p:cTn>
                        </p:par>
                        <p:par>
                          <p:cTn id="80" fill="hold" nodeType="afterGroup">
                            <p:stCondLst>
                              <p:cond delay="4000"/>
                            </p:stCondLst>
                            <p:childTnLst>
                              <p:par>
                                <p:cTn id="81" presetID="9" presetClass="entr" presetSubtype="0" fill="hold" grpId="0" nodeType="afterEffect">
                                  <p:stCondLst>
                                    <p:cond delay="0"/>
                                  </p:stCondLst>
                                  <p:childTnLst>
                                    <p:set>
                                      <p:cBhvr>
                                        <p:cTn id="82" dur="1" fill="hold">
                                          <p:stCondLst>
                                            <p:cond delay="0"/>
                                          </p:stCondLst>
                                        </p:cTn>
                                        <p:tgtEl>
                                          <p:spTgt spid="64530"/>
                                        </p:tgtEl>
                                        <p:attrNameLst>
                                          <p:attrName>style.visibility</p:attrName>
                                        </p:attrNameLst>
                                      </p:cBhvr>
                                      <p:to>
                                        <p:strVal val="visible"/>
                                      </p:to>
                                    </p:set>
                                    <p:animEffect transition="in" filter="dissolve">
                                      <p:cBhvr>
                                        <p:cTn id="83" dur="500"/>
                                        <p:tgtEl>
                                          <p:spTgt spid="64530"/>
                                        </p:tgtEl>
                                      </p:cBhvr>
                                    </p:animEffect>
                                  </p:childTnLst>
                                  <p:subTnLst>
                                    <p:audio>
                                      <p:cMediaNode>
                                        <p:cTn display="0" masterRel="sameClick">
                                          <p:stCondLst>
                                            <p:cond evt="begin" delay="0">
                                              <p:tn val="81"/>
                                            </p:cond>
                                          </p:stCondLst>
                                          <p:endCondLst>
                                            <p:cond evt="onStopAudio" delay="0">
                                              <p:tgtEl>
                                                <p:sldTgt/>
                                              </p:tgtEl>
                                            </p:cond>
                                          </p:endCondLst>
                                        </p:cTn>
                                        <p:tgtEl>
                                          <p:sndTgt r:embed="rId3" name="camera.wav"/>
                                        </p:tgtEl>
                                      </p:cMediaNode>
                                    </p:audio>
                                  </p:subTnLst>
                                </p:cTn>
                              </p:par>
                            </p:childTnLst>
                          </p:cTn>
                        </p:par>
                        <p:par>
                          <p:cTn id="84" fill="hold" nodeType="afterGroup">
                            <p:stCondLst>
                              <p:cond delay="4500"/>
                            </p:stCondLst>
                            <p:childTnLst>
                              <p:par>
                                <p:cTn id="85" presetID="53" presetClass="exit" presetSubtype="0" fill="hold" grpId="1" nodeType="afterEffect">
                                  <p:stCondLst>
                                    <p:cond delay="0"/>
                                  </p:stCondLst>
                                  <p:childTnLst>
                                    <p:anim calcmode="lin" valueType="num">
                                      <p:cBhvr>
                                        <p:cTn id="86" dur="500"/>
                                        <p:tgtEl>
                                          <p:spTgt spid="64530"/>
                                        </p:tgtEl>
                                        <p:attrNameLst>
                                          <p:attrName>ppt_w</p:attrName>
                                        </p:attrNameLst>
                                      </p:cBhvr>
                                      <p:tavLst>
                                        <p:tav tm="0">
                                          <p:val>
                                            <p:strVal val="ppt_w"/>
                                          </p:val>
                                        </p:tav>
                                        <p:tav tm="100000">
                                          <p:val>
                                            <p:fltVal val="0"/>
                                          </p:val>
                                        </p:tav>
                                      </p:tavLst>
                                    </p:anim>
                                    <p:anim calcmode="lin" valueType="num">
                                      <p:cBhvr>
                                        <p:cTn id="87" dur="500"/>
                                        <p:tgtEl>
                                          <p:spTgt spid="64530"/>
                                        </p:tgtEl>
                                        <p:attrNameLst>
                                          <p:attrName>ppt_h</p:attrName>
                                        </p:attrNameLst>
                                      </p:cBhvr>
                                      <p:tavLst>
                                        <p:tav tm="0">
                                          <p:val>
                                            <p:strVal val="ppt_h"/>
                                          </p:val>
                                        </p:tav>
                                        <p:tav tm="100000">
                                          <p:val>
                                            <p:fltVal val="0"/>
                                          </p:val>
                                        </p:tav>
                                      </p:tavLst>
                                    </p:anim>
                                    <p:animEffect transition="out" filter="fade">
                                      <p:cBhvr>
                                        <p:cTn id="88" dur="500"/>
                                        <p:tgtEl>
                                          <p:spTgt spid="64530"/>
                                        </p:tgtEl>
                                      </p:cBhvr>
                                    </p:animEffect>
                                    <p:set>
                                      <p:cBhvr>
                                        <p:cTn id="89" dur="1" fill="hold">
                                          <p:stCondLst>
                                            <p:cond delay="499"/>
                                          </p:stCondLst>
                                        </p:cTn>
                                        <p:tgtEl>
                                          <p:spTgt spid="64530"/>
                                        </p:tgtEl>
                                        <p:attrNameLst>
                                          <p:attrName>style.visibility</p:attrName>
                                        </p:attrNameLst>
                                      </p:cBhvr>
                                      <p:to>
                                        <p:strVal val="hidden"/>
                                      </p:to>
                                    </p:set>
                                  </p:childTnLst>
                                </p:cTn>
                              </p:par>
                            </p:childTnLst>
                          </p:cTn>
                        </p:par>
                        <p:par>
                          <p:cTn id="90" fill="hold" nodeType="afterGroup">
                            <p:stCondLst>
                              <p:cond delay="5000"/>
                            </p:stCondLst>
                            <p:childTnLst>
                              <p:par>
                                <p:cTn id="91" presetID="9" presetClass="entr" presetSubtype="0" fill="hold" grpId="0" nodeType="afterEffect">
                                  <p:stCondLst>
                                    <p:cond delay="0"/>
                                  </p:stCondLst>
                                  <p:childTnLst>
                                    <p:set>
                                      <p:cBhvr>
                                        <p:cTn id="92" dur="1" fill="hold">
                                          <p:stCondLst>
                                            <p:cond delay="0"/>
                                          </p:stCondLst>
                                        </p:cTn>
                                        <p:tgtEl>
                                          <p:spTgt spid="64529"/>
                                        </p:tgtEl>
                                        <p:attrNameLst>
                                          <p:attrName>style.visibility</p:attrName>
                                        </p:attrNameLst>
                                      </p:cBhvr>
                                      <p:to>
                                        <p:strVal val="visible"/>
                                      </p:to>
                                    </p:set>
                                    <p:animEffect transition="in" filter="dissolve">
                                      <p:cBhvr>
                                        <p:cTn id="93" dur="500"/>
                                        <p:tgtEl>
                                          <p:spTgt spid="64529"/>
                                        </p:tgtEl>
                                      </p:cBhvr>
                                    </p:animEffect>
                                  </p:childTnLst>
                                  <p:subTnLst>
                                    <p:audio>
                                      <p:cMediaNode>
                                        <p:cTn display="0" masterRel="sameClick">
                                          <p:stCondLst>
                                            <p:cond evt="begin" delay="0">
                                              <p:tn val="91"/>
                                            </p:cond>
                                          </p:stCondLst>
                                          <p:endCondLst>
                                            <p:cond evt="onStopAudio" delay="0">
                                              <p:tgtEl>
                                                <p:sldTgt/>
                                              </p:tgtEl>
                                            </p:cond>
                                          </p:endCondLst>
                                        </p:cTn>
                                        <p:tgtEl>
                                          <p:sndTgt r:embed="rId3" name="camera.wav"/>
                                        </p:tgtEl>
                                      </p:cMediaNode>
                                    </p:audio>
                                  </p:subTnLst>
                                </p:cTn>
                              </p:par>
                            </p:childTnLst>
                          </p:cTn>
                        </p:par>
                        <p:par>
                          <p:cTn id="94" fill="hold" nodeType="afterGroup">
                            <p:stCondLst>
                              <p:cond delay="5500"/>
                            </p:stCondLst>
                            <p:childTnLst>
                              <p:par>
                                <p:cTn id="95" presetID="53" presetClass="exit" presetSubtype="0" fill="hold" grpId="1" nodeType="afterEffect">
                                  <p:stCondLst>
                                    <p:cond delay="0"/>
                                  </p:stCondLst>
                                  <p:childTnLst>
                                    <p:anim calcmode="lin" valueType="num">
                                      <p:cBhvr>
                                        <p:cTn id="96" dur="500"/>
                                        <p:tgtEl>
                                          <p:spTgt spid="64529"/>
                                        </p:tgtEl>
                                        <p:attrNameLst>
                                          <p:attrName>ppt_w</p:attrName>
                                        </p:attrNameLst>
                                      </p:cBhvr>
                                      <p:tavLst>
                                        <p:tav tm="0">
                                          <p:val>
                                            <p:strVal val="ppt_w"/>
                                          </p:val>
                                        </p:tav>
                                        <p:tav tm="100000">
                                          <p:val>
                                            <p:fltVal val="0"/>
                                          </p:val>
                                        </p:tav>
                                      </p:tavLst>
                                    </p:anim>
                                    <p:anim calcmode="lin" valueType="num">
                                      <p:cBhvr>
                                        <p:cTn id="97" dur="500"/>
                                        <p:tgtEl>
                                          <p:spTgt spid="64529"/>
                                        </p:tgtEl>
                                        <p:attrNameLst>
                                          <p:attrName>ppt_h</p:attrName>
                                        </p:attrNameLst>
                                      </p:cBhvr>
                                      <p:tavLst>
                                        <p:tav tm="0">
                                          <p:val>
                                            <p:strVal val="ppt_h"/>
                                          </p:val>
                                        </p:tav>
                                        <p:tav tm="100000">
                                          <p:val>
                                            <p:fltVal val="0"/>
                                          </p:val>
                                        </p:tav>
                                      </p:tavLst>
                                    </p:anim>
                                    <p:animEffect transition="out" filter="fade">
                                      <p:cBhvr>
                                        <p:cTn id="98" dur="500"/>
                                        <p:tgtEl>
                                          <p:spTgt spid="64529"/>
                                        </p:tgtEl>
                                      </p:cBhvr>
                                    </p:animEffect>
                                    <p:set>
                                      <p:cBhvr>
                                        <p:cTn id="99" dur="1" fill="hold">
                                          <p:stCondLst>
                                            <p:cond delay="499"/>
                                          </p:stCondLst>
                                        </p:cTn>
                                        <p:tgtEl>
                                          <p:spTgt spid="64529"/>
                                        </p:tgtEl>
                                        <p:attrNameLst>
                                          <p:attrName>style.visibility</p:attrName>
                                        </p:attrNameLst>
                                      </p:cBhvr>
                                      <p:to>
                                        <p:strVal val="hidden"/>
                                      </p:to>
                                    </p:set>
                                  </p:childTnLst>
                                </p:cTn>
                              </p:par>
                            </p:childTnLst>
                          </p:cTn>
                        </p:par>
                        <p:par>
                          <p:cTn id="100" fill="hold" nodeType="afterGroup">
                            <p:stCondLst>
                              <p:cond delay="6000"/>
                            </p:stCondLst>
                            <p:childTnLst>
                              <p:par>
                                <p:cTn id="101" presetID="9" presetClass="entr" presetSubtype="0" fill="hold" grpId="0" nodeType="afterEffect">
                                  <p:stCondLst>
                                    <p:cond delay="0"/>
                                  </p:stCondLst>
                                  <p:childTnLst>
                                    <p:set>
                                      <p:cBhvr>
                                        <p:cTn id="102" dur="1" fill="hold">
                                          <p:stCondLst>
                                            <p:cond delay="0"/>
                                          </p:stCondLst>
                                        </p:cTn>
                                        <p:tgtEl>
                                          <p:spTgt spid="64528"/>
                                        </p:tgtEl>
                                        <p:attrNameLst>
                                          <p:attrName>style.visibility</p:attrName>
                                        </p:attrNameLst>
                                      </p:cBhvr>
                                      <p:to>
                                        <p:strVal val="visible"/>
                                      </p:to>
                                    </p:set>
                                    <p:animEffect transition="in" filter="dissolve">
                                      <p:cBhvr>
                                        <p:cTn id="103" dur="500"/>
                                        <p:tgtEl>
                                          <p:spTgt spid="64528"/>
                                        </p:tgtEl>
                                      </p:cBhvr>
                                    </p:animEffect>
                                  </p:childTnLst>
                                  <p:subTnLst>
                                    <p:audio>
                                      <p:cMediaNode>
                                        <p:cTn display="0" masterRel="sameClick">
                                          <p:stCondLst>
                                            <p:cond evt="begin" delay="0">
                                              <p:tn val="101"/>
                                            </p:cond>
                                          </p:stCondLst>
                                          <p:endCondLst>
                                            <p:cond evt="onStopAudio" delay="0">
                                              <p:tgtEl>
                                                <p:sldTgt/>
                                              </p:tgtEl>
                                            </p:cond>
                                          </p:endCondLst>
                                        </p:cTn>
                                        <p:tgtEl>
                                          <p:sndTgt r:embed="rId3" name="camera.wav"/>
                                        </p:tgtEl>
                                      </p:cMediaNode>
                                    </p:audio>
                                  </p:subTnLst>
                                </p:cTn>
                              </p:par>
                            </p:childTnLst>
                          </p:cTn>
                        </p:par>
                        <p:par>
                          <p:cTn id="104" fill="hold" nodeType="afterGroup">
                            <p:stCondLst>
                              <p:cond delay="6500"/>
                            </p:stCondLst>
                            <p:childTnLst>
                              <p:par>
                                <p:cTn id="105" presetID="53" presetClass="exit" presetSubtype="0" fill="hold" grpId="1" nodeType="afterEffect">
                                  <p:stCondLst>
                                    <p:cond delay="0"/>
                                  </p:stCondLst>
                                  <p:childTnLst>
                                    <p:anim calcmode="lin" valueType="num">
                                      <p:cBhvr>
                                        <p:cTn id="106" dur="500"/>
                                        <p:tgtEl>
                                          <p:spTgt spid="64528"/>
                                        </p:tgtEl>
                                        <p:attrNameLst>
                                          <p:attrName>ppt_w</p:attrName>
                                        </p:attrNameLst>
                                      </p:cBhvr>
                                      <p:tavLst>
                                        <p:tav tm="0">
                                          <p:val>
                                            <p:strVal val="ppt_w"/>
                                          </p:val>
                                        </p:tav>
                                        <p:tav tm="100000">
                                          <p:val>
                                            <p:fltVal val="0"/>
                                          </p:val>
                                        </p:tav>
                                      </p:tavLst>
                                    </p:anim>
                                    <p:anim calcmode="lin" valueType="num">
                                      <p:cBhvr>
                                        <p:cTn id="107" dur="500"/>
                                        <p:tgtEl>
                                          <p:spTgt spid="64528"/>
                                        </p:tgtEl>
                                        <p:attrNameLst>
                                          <p:attrName>ppt_h</p:attrName>
                                        </p:attrNameLst>
                                      </p:cBhvr>
                                      <p:tavLst>
                                        <p:tav tm="0">
                                          <p:val>
                                            <p:strVal val="ppt_h"/>
                                          </p:val>
                                        </p:tav>
                                        <p:tav tm="100000">
                                          <p:val>
                                            <p:fltVal val="0"/>
                                          </p:val>
                                        </p:tav>
                                      </p:tavLst>
                                    </p:anim>
                                    <p:animEffect transition="out" filter="fade">
                                      <p:cBhvr>
                                        <p:cTn id="108" dur="500"/>
                                        <p:tgtEl>
                                          <p:spTgt spid="64528"/>
                                        </p:tgtEl>
                                      </p:cBhvr>
                                    </p:animEffect>
                                    <p:set>
                                      <p:cBhvr>
                                        <p:cTn id="109" dur="1" fill="hold">
                                          <p:stCondLst>
                                            <p:cond delay="499"/>
                                          </p:stCondLst>
                                        </p:cTn>
                                        <p:tgtEl>
                                          <p:spTgt spid="64528"/>
                                        </p:tgtEl>
                                        <p:attrNameLst>
                                          <p:attrName>style.visibility</p:attrName>
                                        </p:attrNameLst>
                                      </p:cBhvr>
                                      <p:to>
                                        <p:strVal val="hidden"/>
                                      </p:to>
                                    </p:set>
                                  </p:childTnLst>
                                </p:cTn>
                              </p:par>
                            </p:childTnLst>
                          </p:cTn>
                        </p:par>
                        <p:par>
                          <p:cTn id="110" fill="hold" nodeType="afterGroup">
                            <p:stCondLst>
                              <p:cond delay="7000"/>
                            </p:stCondLst>
                            <p:childTnLst>
                              <p:par>
                                <p:cTn id="111" presetID="9" presetClass="entr" presetSubtype="0" fill="hold" grpId="0" nodeType="afterEffect">
                                  <p:stCondLst>
                                    <p:cond delay="0"/>
                                  </p:stCondLst>
                                  <p:childTnLst>
                                    <p:set>
                                      <p:cBhvr>
                                        <p:cTn id="112" dur="1" fill="hold">
                                          <p:stCondLst>
                                            <p:cond delay="0"/>
                                          </p:stCondLst>
                                        </p:cTn>
                                        <p:tgtEl>
                                          <p:spTgt spid="64527"/>
                                        </p:tgtEl>
                                        <p:attrNameLst>
                                          <p:attrName>style.visibility</p:attrName>
                                        </p:attrNameLst>
                                      </p:cBhvr>
                                      <p:to>
                                        <p:strVal val="visible"/>
                                      </p:to>
                                    </p:set>
                                    <p:animEffect transition="in" filter="dissolve">
                                      <p:cBhvr>
                                        <p:cTn id="113" dur="500"/>
                                        <p:tgtEl>
                                          <p:spTgt spid="64527"/>
                                        </p:tgtEl>
                                      </p:cBhvr>
                                    </p:animEffect>
                                  </p:childTnLst>
                                  <p:subTnLst>
                                    <p:audio>
                                      <p:cMediaNode>
                                        <p:cTn display="0" masterRel="sameClick">
                                          <p:stCondLst>
                                            <p:cond evt="begin" delay="0">
                                              <p:tn val="111"/>
                                            </p:cond>
                                          </p:stCondLst>
                                          <p:endCondLst>
                                            <p:cond evt="onStopAudio" delay="0">
                                              <p:tgtEl>
                                                <p:sldTgt/>
                                              </p:tgtEl>
                                            </p:cond>
                                          </p:endCondLst>
                                        </p:cTn>
                                        <p:tgtEl>
                                          <p:sndTgt r:embed="rId3" name="camera.wav"/>
                                        </p:tgtEl>
                                      </p:cMediaNode>
                                    </p:audio>
                                  </p:subTnLst>
                                </p:cTn>
                              </p:par>
                            </p:childTnLst>
                          </p:cTn>
                        </p:par>
                        <p:par>
                          <p:cTn id="114" fill="hold" nodeType="afterGroup">
                            <p:stCondLst>
                              <p:cond delay="7500"/>
                            </p:stCondLst>
                            <p:childTnLst>
                              <p:par>
                                <p:cTn id="115" presetID="53" presetClass="exit" presetSubtype="0" fill="hold" grpId="1" nodeType="afterEffect">
                                  <p:stCondLst>
                                    <p:cond delay="0"/>
                                  </p:stCondLst>
                                  <p:childTnLst>
                                    <p:anim calcmode="lin" valueType="num">
                                      <p:cBhvr>
                                        <p:cTn id="116" dur="500"/>
                                        <p:tgtEl>
                                          <p:spTgt spid="64527"/>
                                        </p:tgtEl>
                                        <p:attrNameLst>
                                          <p:attrName>ppt_w</p:attrName>
                                        </p:attrNameLst>
                                      </p:cBhvr>
                                      <p:tavLst>
                                        <p:tav tm="0">
                                          <p:val>
                                            <p:strVal val="ppt_w"/>
                                          </p:val>
                                        </p:tav>
                                        <p:tav tm="100000">
                                          <p:val>
                                            <p:fltVal val="0"/>
                                          </p:val>
                                        </p:tav>
                                      </p:tavLst>
                                    </p:anim>
                                    <p:anim calcmode="lin" valueType="num">
                                      <p:cBhvr>
                                        <p:cTn id="117" dur="500"/>
                                        <p:tgtEl>
                                          <p:spTgt spid="64527"/>
                                        </p:tgtEl>
                                        <p:attrNameLst>
                                          <p:attrName>ppt_h</p:attrName>
                                        </p:attrNameLst>
                                      </p:cBhvr>
                                      <p:tavLst>
                                        <p:tav tm="0">
                                          <p:val>
                                            <p:strVal val="ppt_h"/>
                                          </p:val>
                                        </p:tav>
                                        <p:tav tm="100000">
                                          <p:val>
                                            <p:fltVal val="0"/>
                                          </p:val>
                                        </p:tav>
                                      </p:tavLst>
                                    </p:anim>
                                    <p:animEffect transition="out" filter="fade">
                                      <p:cBhvr>
                                        <p:cTn id="118" dur="500"/>
                                        <p:tgtEl>
                                          <p:spTgt spid="64527"/>
                                        </p:tgtEl>
                                      </p:cBhvr>
                                    </p:animEffect>
                                    <p:set>
                                      <p:cBhvr>
                                        <p:cTn id="119" dur="1" fill="hold">
                                          <p:stCondLst>
                                            <p:cond delay="499"/>
                                          </p:stCondLst>
                                        </p:cTn>
                                        <p:tgtEl>
                                          <p:spTgt spid="64527"/>
                                        </p:tgtEl>
                                        <p:attrNameLst>
                                          <p:attrName>style.visibility</p:attrName>
                                        </p:attrNameLst>
                                      </p:cBhvr>
                                      <p:to>
                                        <p:strVal val="hidden"/>
                                      </p:to>
                                    </p:set>
                                  </p:childTnLst>
                                </p:cTn>
                              </p:par>
                            </p:childTnLst>
                          </p:cTn>
                        </p:par>
                        <p:par>
                          <p:cTn id="120" fill="hold" nodeType="afterGroup">
                            <p:stCondLst>
                              <p:cond delay="8000"/>
                            </p:stCondLst>
                            <p:childTnLst>
                              <p:par>
                                <p:cTn id="121" presetID="9" presetClass="entr" presetSubtype="0" fill="hold" grpId="0" nodeType="afterEffect">
                                  <p:stCondLst>
                                    <p:cond delay="0"/>
                                  </p:stCondLst>
                                  <p:childTnLst>
                                    <p:set>
                                      <p:cBhvr>
                                        <p:cTn id="122" dur="1" fill="hold">
                                          <p:stCondLst>
                                            <p:cond delay="0"/>
                                          </p:stCondLst>
                                        </p:cTn>
                                        <p:tgtEl>
                                          <p:spTgt spid="64526"/>
                                        </p:tgtEl>
                                        <p:attrNameLst>
                                          <p:attrName>style.visibility</p:attrName>
                                        </p:attrNameLst>
                                      </p:cBhvr>
                                      <p:to>
                                        <p:strVal val="visible"/>
                                      </p:to>
                                    </p:set>
                                    <p:animEffect transition="in" filter="dissolve">
                                      <p:cBhvr>
                                        <p:cTn id="123" dur="500"/>
                                        <p:tgtEl>
                                          <p:spTgt spid="64526"/>
                                        </p:tgtEl>
                                      </p:cBhvr>
                                    </p:animEffect>
                                  </p:childTnLst>
                                  <p:subTnLst>
                                    <p:audio>
                                      <p:cMediaNode>
                                        <p:cTn display="0" masterRel="sameClick">
                                          <p:stCondLst>
                                            <p:cond evt="begin" delay="0">
                                              <p:tn val="121"/>
                                            </p:cond>
                                          </p:stCondLst>
                                          <p:endCondLst>
                                            <p:cond evt="onStopAudio" delay="0">
                                              <p:tgtEl>
                                                <p:sldTgt/>
                                              </p:tgtEl>
                                            </p:cond>
                                          </p:endCondLst>
                                        </p:cTn>
                                        <p:tgtEl>
                                          <p:sndTgt r:embed="rId3" name="camera.wav"/>
                                        </p:tgtEl>
                                      </p:cMediaNode>
                                    </p:audio>
                                  </p:subTnLst>
                                </p:cTn>
                              </p:par>
                            </p:childTnLst>
                          </p:cTn>
                        </p:par>
                        <p:par>
                          <p:cTn id="124" fill="hold" nodeType="afterGroup">
                            <p:stCondLst>
                              <p:cond delay="8500"/>
                            </p:stCondLst>
                            <p:childTnLst>
                              <p:par>
                                <p:cTn id="125" presetID="53" presetClass="exit" presetSubtype="0" fill="hold" grpId="1" nodeType="afterEffect">
                                  <p:stCondLst>
                                    <p:cond delay="0"/>
                                  </p:stCondLst>
                                  <p:childTnLst>
                                    <p:anim calcmode="lin" valueType="num">
                                      <p:cBhvr>
                                        <p:cTn id="126" dur="500"/>
                                        <p:tgtEl>
                                          <p:spTgt spid="64526"/>
                                        </p:tgtEl>
                                        <p:attrNameLst>
                                          <p:attrName>ppt_w</p:attrName>
                                        </p:attrNameLst>
                                      </p:cBhvr>
                                      <p:tavLst>
                                        <p:tav tm="0">
                                          <p:val>
                                            <p:strVal val="ppt_w"/>
                                          </p:val>
                                        </p:tav>
                                        <p:tav tm="100000">
                                          <p:val>
                                            <p:fltVal val="0"/>
                                          </p:val>
                                        </p:tav>
                                      </p:tavLst>
                                    </p:anim>
                                    <p:anim calcmode="lin" valueType="num">
                                      <p:cBhvr>
                                        <p:cTn id="127" dur="500"/>
                                        <p:tgtEl>
                                          <p:spTgt spid="64526"/>
                                        </p:tgtEl>
                                        <p:attrNameLst>
                                          <p:attrName>ppt_h</p:attrName>
                                        </p:attrNameLst>
                                      </p:cBhvr>
                                      <p:tavLst>
                                        <p:tav tm="0">
                                          <p:val>
                                            <p:strVal val="ppt_h"/>
                                          </p:val>
                                        </p:tav>
                                        <p:tav tm="100000">
                                          <p:val>
                                            <p:fltVal val="0"/>
                                          </p:val>
                                        </p:tav>
                                      </p:tavLst>
                                    </p:anim>
                                    <p:animEffect transition="out" filter="fade">
                                      <p:cBhvr>
                                        <p:cTn id="128" dur="500"/>
                                        <p:tgtEl>
                                          <p:spTgt spid="64526"/>
                                        </p:tgtEl>
                                      </p:cBhvr>
                                    </p:animEffect>
                                    <p:set>
                                      <p:cBhvr>
                                        <p:cTn id="129" dur="1" fill="hold">
                                          <p:stCondLst>
                                            <p:cond delay="499"/>
                                          </p:stCondLst>
                                        </p:cTn>
                                        <p:tgtEl>
                                          <p:spTgt spid="64526"/>
                                        </p:tgtEl>
                                        <p:attrNameLst>
                                          <p:attrName>style.visibility</p:attrName>
                                        </p:attrNameLst>
                                      </p:cBhvr>
                                      <p:to>
                                        <p:strVal val="hidden"/>
                                      </p:to>
                                    </p:set>
                                  </p:childTnLst>
                                </p:cTn>
                              </p:par>
                            </p:childTnLst>
                          </p:cTn>
                        </p:par>
                        <p:par>
                          <p:cTn id="130" fill="hold" nodeType="afterGroup">
                            <p:stCondLst>
                              <p:cond delay="9000"/>
                            </p:stCondLst>
                            <p:childTnLst>
                              <p:par>
                                <p:cTn id="131" presetID="9" presetClass="entr" presetSubtype="0" fill="hold" grpId="0" nodeType="afterEffect">
                                  <p:stCondLst>
                                    <p:cond delay="0"/>
                                  </p:stCondLst>
                                  <p:childTnLst>
                                    <p:set>
                                      <p:cBhvr>
                                        <p:cTn id="132" dur="1" fill="hold">
                                          <p:stCondLst>
                                            <p:cond delay="0"/>
                                          </p:stCondLst>
                                        </p:cTn>
                                        <p:tgtEl>
                                          <p:spTgt spid="64525"/>
                                        </p:tgtEl>
                                        <p:attrNameLst>
                                          <p:attrName>style.visibility</p:attrName>
                                        </p:attrNameLst>
                                      </p:cBhvr>
                                      <p:to>
                                        <p:strVal val="visible"/>
                                      </p:to>
                                    </p:set>
                                    <p:animEffect transition="in" filter="dissolve">
                                      <p:cBhvr>
                                        <p:cTn id="133" dur="500"/>
                                        <p:tgtEl>
                                          <p:spTgt spid="64525"/>
                                        </p:tgtEl>
                                      </p:cBhvr>
                                    </p:animEffect>
                                  </p:childTnLst>
                                  <p:subTnLst>
                                    <p:audio>
                                      <p:cMediaNode>
                                        <p:cTn display="0" masterRel="sameClick">
                                          <p:stCondLst>
                                            <p:cond evt="begin" delay="0">
                                              <p:tn val="131"/>
                                            </p:cond>
                                          </p:stCondLst>
                                          <p:endCondLst>
                                            <p:cond evt="onStopAudio" delay="0">
                                              <p:tgtEl>
                                                <p:sldTgt/>
                                              </p:tgtEl>
                                            </p:cond>
                                          </p:endCondLst>
                                        </p:cTn>
                                        <p:tgtEl>
                                          <p:sndTgt r:embed="rId3" name="camera.wav"/>
                                        </p:tgtEl>
                                      </p:cMediaNode>
                                    </p:audio>
                                  </p:subTnLst>
                                </p:cTn>
                              </p:par>
                            </p:childTnLst>
                          </p:cTn>
                        </p:par>
                        <p:par>
                          <p:cTn id="134" fill="hold" nodeType="afterGroup">
                            <p:stCondLst>
                              <p:cond delay="9500"/>
                            </p:stCondLst>
                            <p:childTnLst>
                              <p:par>
                                <p:cTn id="135" presetID="53" presetClass="exit" presetSubtype="0" fill="hold" grpId="1" nodeType="afterEffect">
                                  <p:stCondLst>
                                    <p:cond delay="0"/>
                                  </p:stCondLst>
                                  <p:childTnLst>
                                    <p:anim calcmode="lin" valueType="num">
                                      <p:cBhvr>
                                        <p:cTn id="136" dur="500"/>
                                        <p:tgtEl>
                                          <p:spTgt spid="64525"/>
                                        </p:tgtEl>
                                        <p:attrNameLst>
                                          <p:attrName>ppt_w</p:attrName>
                                        </p:attrNameLst>
                                      </p:cBhvr>
                                      <p:tavLst>
                                        <p:tav tm="0">
                                          <p:val>
                                            <p:strVal val="ppt_w"/>
                                          </p:val>
                                        </p:tav>
                                        <p:tav tm="100000">
                                          <p:val>
                                            <p:fltVal val="0"/>
                                          </p:val>
                                        </p:tav>
                                      </p:tavLst>
                                    </p:anim>
                                    <p:anim calcmode="lin" valueType="num">
                                      <p:cBhvr>
                                        <p:cTn id="137" dur="500"/>
                                        <p:tgtEl>
                                          <p:spTgt spid="64525"/>
                                        </p:tgtEl>
                                        <p:attrNameLst>
                                          <p:attrName>ppt_h</p:attrName>
                                        </p:attrNameLst>
                                      </p:cBhvr>
                                      <p:tavLst>
                                        <p:tav tm="0">
                                          <p:val>
                                            <p:strVal val="ppt_h"/>
                                          </p:val>
                                        </p:tav>
                                        <p:tav tm="100000">
                                          <p:val>
                                            <p:fltVal val="0"/>
                                          </p:val>
                                        </p:tav>
                                      </p:tavLst>
                                    </p:anim>
                                    <p:animEffect transition="out" filter="fade">
                                      <p:cBhvr>
                                        <p:cTn id="138" dur="500"/>
                                        <p:tgtEl>
                                          <p:spTgt spid="64525"/>
                                        </p:tgtEl>
                                      </p:cBhvr>
                                    </p:animEffect>
                                    <p:set>
                                      <p:cBhvr>
                                        <p:cTn id="139" dur="1" fill="hold">
                                          <p:stCondLst>
                                            <p:cond delay="499"/>
                                          </p:stCondLst>
                                        </p:cTn>
                                        <p:tgtEl>
                                          <p:spTgt spid="64525"/>
                                        </p:tgtEl>
                                        <p:attrNameLst>
                                          <p:attrName>style.visibility</p:attrName>
                                        </p:attrNameLst>
                                      </p:cBhvr>
                                      <p:to>
                                        <p:strVal val="hidden"/>
                                      </p:to>
                                    </p:set>
                                  </p:childTnLst>
                                </p:cTn>
                              </p:par>
                            </p:childTnLst>
                          </p:cTn>
                        </p:par>
                        <p:par>
                          <p:cTn id="140" fill="hold" nodeType="afterGroup">
                            <p:stCondLst>
                              <p:cond delay="10000"/>
                            </p:stCondLst>
                            <p:childTnLst>
                              <p:par>
                                <p:cTn id="141" presetID="9" presetClass="entr" presetSubtype="0" fill="hold" grpId="0" nodeType="afterEffect">
                                  <p:stCondLst>
                                    <p:cond delay="0"/>
                                  </p:stCondLst>
                                  <p:childTnLst>
                                    <p:set>
                                      <p:cBhvr>
                                        <p:cTn id="142" dur="1" fill="hold">
                                          <p:stCondLst>
                                            <p:cond delay="0"/>
                                          </p:stCondLst>
                                        </p:cTn>
                                        <p:tgtEl>
                                          <p:spTgt spid="64524"/>
                                        </p:tgtEl>
                                        <p:attrNameLst>
                                          <p:attrName>style.visibility</p:attrName>
                                        </p:attrNameLst>
                                      </p:cBhvr>
                                      <p:to>
                                        <p:strVal val="visible"/>
                                      </p:to>
                                    </p:set>
                                    <p:animEffect transition="in" filter="dissolve">
                                      <p:cBhvr>
                                        <p:cTn id="143" dur="500"/>
                                        <p:tgtEl>
                                          <p:spTgt spid="64524"/>
                                        </p:tgtEl>
                                      </p:cBhvr>
                                    </p:animEffect>
                                  </p:childTnLst>
                                  <p:subTnLst>
                                    <p:audio>
                                      <p:cMediaNode>
                                        <p:cTn display="0" masterRel="sameClick">
                                          <p:stCondLst>
                                            <p:cond evt="begin" delay="0">
                                              <p:tn val="141"/>
                                            </p:cond>
                                          </p:stCondLst>
                                          <p:endCondLst>
                                            <p:cond evt="onStopAudio" delay="0">
                                              <p:tgtEl>
                                                <p:sldTgt/>
                                              </p:tgtEl>
                                            </p:cond>
                                          </p:endCondLst>
                                        </p:cTn>
                                        <p:tgtEl>
                                          <p:sndTgt r:embed="rId3" name="camera.wav"/>
                                        </p:tgtEl>
                                      </p:cMediaNode>
                                    </p:audio>
                                  </p:subTnLst>
                                </p:cTn>
                              </p:par>
                            </p:childTnLst>
                          </p:cTn>
                        </p:par>
                        <p:par>
                          <p:cTn id="144" fill="hold" nodeType="afterGroup">
                            <p:stCondLst>
                              <p:cond delay="10500"/>
                            </p:stCondLst>
                            <p:childTnLst>
                              <p:par>
                                <p:cTn id="145" presetID="53" presetClass="exit" presetSubtype="0" fill="hold" grpId="1" nodeType="afterEffect">
                                  <p:stCondLst>
                                    <p:cond delay="0"/>
                                  </p:stCondLst>
                                  <p:childTnLst>
                                    <p:anim calcmode="lin" valueType="num">
                                      <p:cBhvr>
                                        <p:cTn id="146" dur="500"/>
                                        <p:tgtEl>
                                          <p:spTgt spid="64524"/>
                                        </p:tgtEl>
                                        <p:attrNameLst>
                                          <p:attrName>ppt_w</p:attrName>
                                        </p:attrNameLst>
                                      </p:cBhvr>
                                      <p:tavLst>
                                        <p:tav tm="0">
                                          <p:val>
                                            <p:strVal val="ppt_w"/>
                                          </p:val>
                                        </p:tav>
                                        <p:tav tm="100000">
                                          <p:val>
                                            <p:fltVal val="0"/>
                                          </p:val>
                                        </p:tav>
                                      </p:tavLst>
                                    </p:anim>
                                    <p:anim calcmode="lin" valueType="num">
                                      <p:cBhvr>
                                        <p:cTn id="147" dur="500"/>
                                        <p:tgtEl>
                                          <p:spTgt spid="64524"/>
                                        </p:tgtEl>
                                        <p:attrNameLst>
                                          <p:attrName>ppt_h</p:attrName>
                                        </p:attrNameLst>
                                      </p:cBhvr>
                                      <p:tavLst>
                                        <p:tav tm="0">
                                          <p:val>
                                            <p:strVal val="ppt_h"/>
                                          </p:val>
                                        </p:tav>
                                        <p:tav tm="100000">
                                          <p:val>
                                            <p:fltVal val="0"/>
                                          </p:val>
                                        </p:tav>
                                      </p:tavLst>
                                    </p:anim>
                                    <p:animEffect transition="out" filter="fade">
                                      <p:cBhvr>
                                        <p:cTn id="148" dur="500"/>
                                        <p:tgtEl>
                                          <p:spTgt spid="64524"/>
                                        </p:tgtEl>
                                      </p:cBhvr>
                                    </p:animEffect>
                                    <p:set>
                                      <p:cBhvr>
                                        <p:cTn id="149" dur="1" fill="hold">
                                          <p:stCondLst>
                                            <p:cond delay="499"/>
                                          </p:stCondLst>
                                        </p:cTn>
                                        <p:tgtEl>
                                          <p:spTgt spid="64524"/>
                                        </p:tgtEl>
                                        <p:attrNameLst>
                                          <p:attrName>style.visibility</p:attrName>
                                        </p:attrNameLst>
                                      </p:cBhvr>
                                      <p:to>
                                        <p:strVal val="hidden"/>
                                      </p:to>
                                    </p:set>
                                  </p:childTnLst>
                                </p:cTn>
                              </p:par>
                              <p:par>
                                <p:cTn id="150" presetID="53" presetClass="entr" presetSubtype="0" fill="hold" nodeType="withEffect">
                                  <p:stCondLst>
                                    <p:cond delay="0"/>
                                  </p:stCondLst>
                                  <p:childTnLst>
                                    <p:set>
                                      <p:cBhvr>
                                        <p:cTn id="151" dur="1" fill="hold">
                                          <p:stCondLst>
                                            <p:cond delay="0"/>
                                          </p:stCondLst>
                                        </p:cTn>
                                        <p:tgtEl>
                                          <p:spTgt spid="2"/>
                                        </p:tgtEl>
                                        <p:attrNameLst>
                                          <p:attrName>style.visibility</p:attrName>
                                        </p:attrNameLst>
                                      </p:cBhvr>
                                      <p:to>
                                        <p:strVal val="visible"/>
                                      </p:to>
                                    </p:set>
                                    <p:anim calcmode="lin" valueType="num">
                                      <p:cBhvr>
                                        <p:cTn id="152" dur="500" fill="hold"/>
                                        <p:tgtEl>
                                          <p:spTgt spid="2"/>
                                        </p:tgtEl>
                                        <p:attrNameLst>
                                          <p:attrName>ppt_w</p:attrName>
                                        </p:attrNameLst>
                                      </p:cBhvr>
                                      <p:tavLst>
                                        <p:tav tm="0">
                                          <p:val>
                                            <p:fltVal val="0"/>
                                          </p:val>
                                        </p:tav>
                                        <p:tav tm="100000">
                                          <p:val>
                                            <p:strVal val="#ppt_w"/>
                                          </p:val>
                                        </p:tav>
                                      </p:tavLst>
                                    </p:anim>
                                    <p:anim calcmode="lin" valueType="num">
                                      <p:cBhvr>
                                        <p:cTn id="153" dur="500" fill="hold"/>
                                        <p:tgtEl>
                                          <p:spTgt spid="2"/>
                                        </p:tgtEl>
                                        <p:attrNameLst>
                                          <p:attrName>ppt_h</p:attrName>
                                        </p:attrNameLst>
                                      </p:cBhvr>
                                      <p:tavLst>
                                        <p:tav tm="0">
                                          <p:val>
                                            <p:fltVal val="0"/>
                                          </p:val>
                                        </p:tav>
                                        <p:tav tm="100000">
                                          <p:val>
                                            <p:strVal val="#ppt_h"/>
                                          </p:val>
                                        </p:tav>
                                      </p:tavLst>
                                    </p:anim>
                                    <p:animEffect transition="in" filter="fade">
                                      <p:cBhvr>
                                        <p:cTn id="154" dur="500"/>
                                        <p:tgtEl>
                                          <p:spTgt spid="2"/>
                                        </p:tgtEl>
                                      </p:cBhvr>
                                    </p:animEffect>
                                  </p:childTnLst>
                                  <p:subTnLst>
                                    <p:audio>
                                      <p:cMediaNode>
                                        <p:cTn display="0" masterRel="sameClick">
                                          <p:stCondLst>
                                            <p:cond evt="begin" delay="0">
                                              <p:tn val="150"/>
                                            </p:cond>
                                          </p:stCondLst>
                                          <p:endCondLst>
                                            <p:cond evt="onStopAudio" delay="0">
                                              <p:tgtEl>
                                                <p:sldTgt/>
                                              </p:tgtEl>
                                            </p:cond>
                                          </p:endCondLst>
                                        </p:cTn>
                                        <p:tgtEl>
                                          <p:sndTgt r:embed="rId4" name="chimes.wav"/>
                                        </p:tgtEl>
                                      </p:cMediaNode>
                                    </p:audio>
                                  </p:subTnLst>
                                </p:cTn>
                              </p:par>
                            </p:childTnLst>
                          </p:cTn>
                        </p:par>
                      </p:childTnLst>
                    </p:cTn>
                  </p:par>
                  <p:par>
                    <p:cTn id="155" fill="hold" nodeType="clickPar">
                      <p:stCondLst>
                        <p:cond delay="indefinite"/>
                      </p:stCondLst>
                      <p:childTnLst>
                        <p:par>
                          <p:cTn id="156" fill="hold" nodeType="withGroup">
                            <p:stCondLst>
                              <p:cond delay="0"/>
                            </p:stCondLst>
                            <p:childTnLst>
                              <p:par>
                                <p:cTn id="157" presetID="2" presetClass="exit" presetSubtype="2" fill="hold" nodeType="clickEffect">
                                  <p:stCondLst>
                                    <p:cond delay="0"/>
                                  </p:stCondLst>
                                  <p:childTnLst>
                                    <p:anim calcmode="lin" valueType="num">
                                      <p:cBhvr additive="base">
                                        <p:cTn id="158" dur="500"/>
                                        <p:tgtEl>
                                          <p:spTgt spid="2"/>
                                        </p:tgtEl>
                                        <p:attrNameLst>
                                          <p:attrName>ppt_x</p:attrName>
                                        </p:attrNameLst>
                                      </p:cBhvr>
                                      <p:tavLst>
                                        <p:tav tm="0">
                                          <p:val>
                                            <p:strVal val="ppt_x"/>
                                          </p:val>
                                        </p:tav>
                                        <p:tav tm="100000">
                                          <p:val>
                                            <p:strVal val="1+ppt_w/2"/>
                                          </p:val>
                                        </p:tav>
                                      </p:tavLst>
                                    </p:anim>
                                    <p:anim calcmode="lin" valueType="num">
                                      <p:cBhvr additive="base">
                                        <p:cTn id="159" dur="500"/>
                                        <p:tgtEl>
                                          <p:spTgt spid="2"/>
                                        </p:tgtEl>
                                        <p:attrNameLst>
                                          <p:attrName>ppt_y</p:attrName>
                                        </p:attrNameLst>
                                      </p:cBhvr>
                                      <p:tavLst>
                                        <p:tav tm="0">
                                          <p:val>
                                            <p:strVal val="ppt_y"/>
                                          </p:val>
                                        </p:tav>
                                        <p:tav tm="100000">
                                          <p:val>
                                            <p:strVal val="ppt_y"/>
                                          </p:val>
                                        </p:tav>
                                      </p:tavLst>
                                    </p:anim>
                                    <p:set>
                                      <p:cBhvr>
                                        <p:cTn id="160" dur="1" fill="hold">
                                          <p:stCondLst>
                                            <p:cond delay="499"/>
                                          </p:stCondLst>
                                        </p:cTn>
                                        <p:tgtEl>
                                          <p:spTgt spid="2"/>
                                        </p:tgtEl>
                                        <p:attrNameLst>
                                          <p:attrName>style.visibility</p:attrName>
                                        </p:attrNameLst>
                                      </p:cBhvr>
                                      <p:to>
                                        <p:strVal val="hidden"/>
                                      </p:to>
                                    </p:set>
                                  </p:childTnLst>
                                </p:cTn>
                              </p:par>
                            </p:childTnLst>
                          </p:cTn>
                        </p:par>
                        <p:par>
                          <p:cTn id="161" fill="hold" nodeType="afterGroup">
                            <p:stCondLst>
                              <p:cond delay="500"/>
                            </p:stCondLst>
                            <p:childTnLst>
                              <p:par>
                                <p:cTn id="162" presetID="1" presetClass="emph" presetSubtype="2" fill="hold" nodeType="afterEffect">
                                  <p:stCondLst>
                                    <p:cond delay="0"/>
                                  </p:stCondLst>
                                  <p:childTnLst>
                                    <p:animClr clrSpc="rgb" dir="cw">
                                      <p:cBhvr>
                                        <p:cTn id="163" dur="2000" fill="hold"/>
                                        <p:tgtEl>
                                          <p:spTgt spid="29"/>
                                        </p:tgtEl>
                                        <p:attrNameLst>
                                          <p:attrName>fillcolor</p:attrName>
                                        </p:attrNameLst>
                                      </p:cBhvr>
                                      <p:to>
                                        <a:srgbClr val="FF0000"/>
                                      </p:to>
                                    </p:animClr>
                                    <p:set>
                                      <p:cBhvr>
                                        <p:cTn id="164" dur="2000" fill="hold"/>
                                        <p:tgtEl>
                                          <p:spTgt spid="29"/>
                                        </p:tgtEl>
                                        <p:attrNameLst>
                                          <p:attrName>fill.type</p:attrName>
                                        </p:attrNameLst>
                                      </p:cBhvr>
                                      <p:to>
                                        <p:strVal val="solid"/>
                                      </p:to>
                                    </p:set>
                                    <p:set>
                                      <p:cBhvr>
                                        <p:cTn id="165" dur="2000" fill="hold"/>
                                        <p:tgtEl>
                                          <p:spTgt spid="29"/>
                                        </p:tgtEl>
                                        <p:attrNameLst>
                                          <p:attrName>fill.on</p:attrName>
                                        </p:attrNameLst>
                                      </p:cBhvr>
                                      <p:to>
                                        <p:strVal val="true"/>
                                      </p:to>
                                    </p:set>
                                  </p:childTnLst>
                                  <p:subTnLst>
                                    <p:audio>
                                      <p:cMediaNode>
                                        <p:cTn display="0" masterRel="sameClick">
                                          <p:stCondLst>
                                            <p:cond evt="begin" delay="0">
                                              <p:tn val="162"/>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64524" grpId="0" animBg="1"/>
      <p:bldP spid="64524" grpId="1" animBg="1"/>
      <p:bldP spid="64525" grpId="0" animBg="1"/>
      <p:bldP spid="64525" grpId="1" animBg="1"/>
      <p:bldP spid="64526" grpId="0" animBg="1"/>
      <p:bldP spid="64526" grpId="1" animBg="1"/>
      <p:bldP spid="64527" grpId="0" animBg="1"/>
      <p:bldP spid="64527" grpId="1" animBg="1"/>
      <p:bldP spid="64528" grpId="0" animBg="1"/>
      <p:bldP spid="64528" grpId="1" animBg="1"/>
      <p:bldP spid="64529" grpId="0" animBg="1"/>
      <p:bldP spid="64529" grpId="1" animBg="1"/>
      <p:bldP spid="64530" grpId="0" animBg="1"/>
      <p:bldP spid="64530" grpId="1" animBg="1"/>
      <p:bldP spid="64531" grpId="0" animBg="1"/>
      <p:bldP spid="64531" grpId="1" animBg="1"/>
      <p:bldP spid="64532" grpId="0" animBg="1"/>
      <p:bldP spid="64532" grpId="1" animBg="1"/>
      <p:bldP spid="64533" grpId="0" animBg="1"/>
      <p:bldP spid="64533" grpId="1" animBg="1"/>
      <p:bldP spid="30" grpId="0" animBg="1"/>
      <p:bldP spid="46" grpId="0" animBg="1"/>
      <p:bldP spid="46" grpId="1" animBg="1"/>
      <p:bldP spid="29" grpId="0"/>
      <p:bldP spid="31" grpId="0"/>
      <p:bldP spid="32" grpId="0"/>
      <p:bldP spid="3" grpId="0" animBg="1"/>
      <p:bldP spid="6" grpId="0" animBg="1"/>
      <p:bldP spid="36" grpId="0"/>
      <p:bldP spid="8"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icture1"/>
          <p:cNvPicPr>
            <a:picLocks noChangeArrowheads="1" noCrop="1"/>
          </p:cNvPicPr>
          <p:nvPr/>
        </p:nvPicPr>
        <p:blipFill>
          <a:blip r:embed="rId6">
            <a:extLst>
              <a:ext uri="{28A0092B-C50C-407E-A947-70E740481C1C}">
                <a14:useLocalDpi xmlns="" xmlns:a14="http://schemas.microsoft.com/office/drawing/2010/main" val="0"/>
              </a:ext>
            </a:extLst>
          </a:blip>
          <a:srcRect/>
          <a:stretch>
            <a:fillRect/>
          </a:stretch>
        </p:blipFill>
        <p:spPr bwMode="auto">
          <a:xfrm>
            <a:off x="330200" y="466725"/>
            <a:ext cx="10972800" cy="125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7" name="Picture 3" descr="Picture1"/>
          <p:cNvPicPr>
            <a:picLocks noChangeArrowheads="1" noCrop="1"/>
          </p:cNvPicPr>
          <p:nvPr/>
        </p:nvPicPr>
        <p:blipFill>
          <a:blip r:embed="rId6">
            <a:extLst>
              <a:ext uri="{28A0092B-C50C-407E-A947-70E740481C1C}">
                <a14:useLocalDpi xmlns="" xmlns:a14="http://schemas.microsoft.com/office/drawing/2010/main" val="0"/>
              </a:ext>
            </a:extLst>
          </a:blip>
          <a:srcRect/>
          <a:stretch>
            <a:fillRect/>
          </a:stretch>
        </p:blipFill>
        <p:spPr bwMode="auto">
          <a:xfrm rot="16200000" flipH="1">
            <a:off x="-3295650" y="3567113"/>
            <a:ext cx="7162800" cy="7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 name="AutoShape 51"/>
          <p:cNvSpPr>
            <a:spLocks noChangeArrowheads="1"/>
          </p:cNvSpPr>
          <p:nvPr/>
        </p:nvSpPr>
        <p:spPr bwMode="auto">
          <a:xfrm>
            <a:off x="1311273" y="771526"/>
            <a:ext cx="9805218" cy="1044212"/>
          </a:xfrm>
          <a:prstGeom prst="roundRect">
            <a:avLst>
              <a:gd name="adj" fmla="val 16667"/>
            </a:avLst>
          </a:prstGeom>
          <a:solidFill>
            <a:srgbClr val="CCFFFF"/>
          </a:solidFill>
          <a:ln>
            <a:solidFill>
              <a:schemeClr val="bg2"/>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defRPr/>
            </a:pPr>
            <a:endParaRPr lang="en-US" altLang="vi-VN" sz="3600" b="1" smtClean="0">
              <a:solidFill>
                <a:srgbClr val="000000"/>
              </a:solidFill>
              <a:latin typeface="Times New Roman" panose="02020603050405020304" pitchFamily="18" charset="0"/>
              <a:cs typeface="Times New Roman" panose="02020603050405020304" pitchFamily="18" charset="0"/>
            </a:endParaRPr>
          </a:p>
          <a:p>
            <a:pPr eaLnBrk="1" hangingPunct="1">
              <a:lnSpc>
                <a:spcPct val="150000"/>
              </a:lnSpc>
              <a:defRPr/>
            </a:pPr>
            <a:endParaRPr lang="en-US" altLang="vi-VN" sz="3600" b="1">
              <a:solidFill>
                <a:srgbClr val="000000"/>
              </a:solidFill>
              <a:latin typeface="Times New Roman" panose="02020603050405020304" pitchFamily="18" charset="0"/>
              <a:cs typeface="Times New Roman" panose="02020603050405020304" pitchFamily="18" charset="0"/>
            </a:endParaRPr>
          </a:p>
          <a:p>
            <a:pPr eaLnBrk="1" hangingPunct="1">
              <a:lnSpc>
                <a:spcPct val="150000"/>
              </a:lnSpc>
              <a:defRPr/>
            </a:pPr>
            <a:endParaRPr lang="en-US" altLang="vi-VN" sz="3600" b="1" smtClean="0">
              <a:solidFill>
                <a:srgbClr val="000000"/>
              </a:solidFill>
              <a:latin typeface="Times New Roman" panose="02020603050405020304" pitchFamily="18" charset="0"/>
              <a:cs typeface="Times New Roman" panose="02020603050405020304" pitchFamily="18" charset="0"/>
            </a:endParaRPr>
          </a:p>
          <a:p>
            <a:pPr eaLnBrk="1" hangingPunct="1">
              <a:lnSpc>
                <a:spcPct val="150000"/>
              </a:lnSpc>
              <a:defRPr/>
            </a:pPr>
            <a:r>
              <a:rPr lang="en-US" altLang="vi-VN" sz="3600" b="1" smtClean="0">
                <a:solidFill>
                  <a:srgbClr val="000000"/>
                </a:solidFill>
                <a:latin typeface="Times New Roman" panose="02020603050405020304" pitchFamily="18" charset="0"/>
                <a:cs typeface="Times New Roman" panose="02020603050405020304" pitchFamily="18" charset="0"/>
              </a:rPr>
              <a:t> Những hình nào sau đây không là hình tứ giác:</a:t>
            </a:r>
            <a:endParaRPr lang="en-US" altLang="vi-VN" sz="3600" b="1">
              <a:solidFill>
                <a:srgbClr val="000000"/>
              </a:solidFill>
              <a:latin typeface="Times New Roman" panose="02020603050405020304" pitchFamily="18" charset="0"/>
              <a:cs typeface="Times New Roman" panose="02020603050405020304" pitchFamily="18" charset="0"/>
            </a:endParaRPr>
          </a:p>
          <a:p>
            <a:pPr eaLnBrk="1" hangingPunct="1">
              <a:lnSpc>
                <a:spcPct val="150000"/>
              </a:lnSpc>
              <a:defRPr/>
            </a:pPr>
            <a:endParaRPr lang="en-US" altLang="vi-VN" sz="3600" b="1">
              <a:solidFill>
                <a:srgbClr val="000000"/>
              </a:solidFill>
              <a:latin typeface="Times New Roman" panose="02020603050405020304" pitchFamily="18" charset="0"/>
              <a:cs typeface="Times New Roman" panose="02020603050405020304" pitchFamily="18" charset="0"/>
            </a:endParaRPr>
          </a:p>
          <a:p>
            <a:pPr algn="ctr" eaLnBrk="1" hangingPunct="1">
              <a:lnSpc>
                <a:spcPct val="150000"/>
              </a:lnSpc>
              <a:defRPr/>
            </a:pPr>
            <a:endParaRPr lang="vi-VN" sz="3600"/>
          </a:p>
          <a:p>
            <a:pPr algn="ctr" eaLnBrk="1" hangingPunct="1">
              <a:lnSpc>
                <a:spcPct val="150000"/>
              </a:lnSpc>
              <a:defRPr/>
            </a:pPr>
            <a:endParaRPr lang="en-US" altLang="vi-VN" sz="3600" b="1">
              <a:solidFill>
                <a:srgbClr val="000000"/>
              </a:solidFill>
              <a:latin typeface="Times New Roman" panose="02020603050405020304" pitchFamily="18" charset="0"/>
              <a:cs typeface="Times New Roman" panose="02020603050405020304" pitchFamily="18" charset="0"/>
            </a:endParaRPr>
          </a:p>
        </p:txBody>
      </p:sp>
      <p:sp>
        <p:nvSpPr>
          <p:cNvPr id="64524" name="WordArt 12"/>
          <p:cNvSpPr>
            <a:spLocks noChangeArrowheads="1" noChangeShapeType="1" noTextEdit="1"/>
          </p:cNvSpPr>
          <p:nvPr/>
        </p:nvSpPr>
        <p:spPr bwMode="auto">
          <a:xfrm>
            <a:off x="9671050" y="3546475"/>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0</a:t>
            </a:r>
          </a:p>
        </p:txBody>
      </p:sp>
      <p:sp>
        <p:nvSpPr>
          <p:cNvPr id="64525" name="WordArt 13"/>
          <p:cNvSpPr>
            <a:spLocks noChangeArrowheads="1" noChangeShapeType="1" noTextEdit="1"/>
          </p:cNvSpPr>
          <p:nvPr/>
        </p:nvSpPr>
        <p:spPr bwMode="auto">
          <a:xfrm>
            <a:off x="9636125" y="3487738"/>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1</a:t>
            </a:r>
          </a:p>
        </p:txBody>
      </p:sp>
      <p:sp>
        <p:nvSpPr>
          <p:cNvPr id="64526" name="WordArt 14"/>
          <p:cNvSpPr>
            <a:spLocks noChangeArrowheads="1" noChangeShapeType="1" noTextEdit="1"/>
          </p:cNvSpPr>
          <p:nvPr/>
        </p:nvSpPr>
        <p:spPr bwMode="auto">
          <a:xfrm>
            <a:off x="9683750" y="354330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2</a:t>
            </a:r>
          </a:p>
        </p:txBody>
      </p:sp>
      <p:sp>
        <p:nvSpPr>
          <p:cNvPr id="64527" name="WordArt 15"/>
          <p:cNvSpPr>
            <a:spLocks noChangeArrowheads="1" noChangeShapeType="1" noTextEdit="1"/>
          </p:cNvSpPr>
          <p:nvPr/>
        </p:nvSpPr>
        <p:spPr bwMode="auto">
          <a:xfrm>
            <a:off x="9683750" y="3559175"/>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3</a:t>
            </a:r>
          </a:p>
        </p:txBody>
      </p:sp>
      <p:sp>
        <p:nvSpPr>
          <p:cNvPr id="64528" name="WordArt 16"/>
          <p:cNvSpPr>
            <a:spLocks noChangeArrowheads="1" noChangeShapeType="1" noTextEdit="1"/>
          </p:cNvSpPr>
          <p:nvPr/>
        </p:nvSpPr>
        <p:spPr bwMode="auto">
          <a:xfrm>
            <a:off x="9685338" y="354330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4</a:t>
            </a:r>
          </a:p>
        </p:txBody>
      </p:sp>
      <p:sp>
        <p:nvSpPr>
          <p:cNvPr id="64529" name="WordArt 17"/>
          <p:cNvSpPr>
            <a:spLocks noChangeArrowheads="1" noChangeShapeType="1" noTextEdit="1"/>
          </p:cNvSpPr>
          <p:nvPr/>
        </p:nvSpPr>
        <p:spPr bwMode="auto">
          <a:xfrm>
            <a:off x="9704388" y="3519488"/>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5</a:t>
            </a:r>
          </a:p>
        </p:txBody>
      </p:sp>
      <p:sp>
        <p:nvSpPr>
          <p:cNvPr id="64530" name="WordArt 18"/>
          <p:cNvSpPr>
            <a:spLocks noChangeArrowheads="1" noChangeShapeType="1" noTextEdit="1"/>
          </p:cNvSpPr>
          <p:nvPr/>
        </p:nvSpPr>
        <p:spPr bwMode="auto">
          <a:xfrm>
            <a:off x="9729788" y="3529013"/>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6</a:t>
            </a:r>
          </a:p>
        </p:txBody>
      </p:sp>
      <p:sp>
        <p:nvSpPr>
          <p:cNvPr id="64531" name="WordArt 19"/>
          <p:cNvSpPr>
            <a:spLocks noChangeArrowheads="1" noChangeShapeType="1" noTextEdit="1"/>
          </p:cNvSpPr>
          <p:nvPr/>
        </p:nvSpPr>
        <p:spPr bwMode="auto">
          <a:xfrm>
            <a:off x="9704388" y="3529013"/>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7</a:t>
            </a:r>
          </a:p>
        </p:txBody>
      </p:sp>
      <p:sp>
        <p:nvSpPr>
          <p:cNvPr id="64532" name="WordArt 20"/>
          <p:cNvSpPr>
            <a:spLocks noChangeArrowheads="1" noChangeShapeType="1" noTextEdit="1"/>
          </p:cNvSpPr>
          <p:nvPr/>
        </p:nvSpPr>
        <p:spPr bwMode="auto">
          <a:xfrm>
            <a:off x="9693275" y="3559175"/>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8</a:t>
            </a:r>
          </a:p>
        </p:txBody>
      </p:sp>
      <p:sp>
        <p:nvSpPr>
          <p:cNvPr id="64533" name="WordArt 21"/>
          <p:cNvSpPr>
            <a:spLocks noChangeArrowheads="1" noChangeShapeType="1" noTextEdit="1"/>
          </p:cNvSpPr>
          <p:nvPr/>
        </p:nvSpPr>
        <p:spPr bwMode="auto">
          <a:xfrm>
            <a:off x="9704388" y="354330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9</a:t>
            </a:r>
          </a:p>
        </p:txBody>
      </p:sp>
      <p:sp>
        <p:nvSpPr>
          <p:cNvPr id="30" name="WordArt 28"/>
          <p:cNvSpPr>
            <a:spLocks noChangeArrowheads="1" noChangeShapeType="1" noTextEdit="1"/>
          </p:cNvSpPr>
          <p:nvPr/>
        </p:nvSpPr>
        <p:spPr bwMode="auto">
          <a:xfrm>
            <a:off x="491545" y="1006609"/>
            <a:ext cx="720725" cy="530225"/>
          </a:xfrm>
          <a:prstGeom prst="rect">
            <a:avLst/>
          </a:prstGeom>
        </p:spPr>
        <p:txBody>
          <a:bodyPr wrap="none" fromWordArt="1">
            <a:prstTxWarp prst="textPlain">
              <a:avLst>
                <a:gd name="adj" fmla="val 50000"/>
              </a:avLst>
            </a:prstTxWarp>
          </a:bodyPr>
          <a:lstStyle/>
          <a:p>
            <a:pPr algn="ctr"/>
            <a:r>
              <a:rPr lang="vi-VN" sz="3600" b="1" kern="10" smtClean="0">
                <a:ln w="19050">
                  <a:solidFill>
                    <a:srgbClr val="FFFF00"/>
                  </a:solidFill>
                  <a:round/>
                  <a:headEnd/>
                  <a:tailEnd/>
                </a:ln>
                <a:solidFill>
                  <a:srgbClr val="FFFF00"/>
                </a:solidFill>
                <a:effectLst>
                  <a:outerShdw dist="35921" dir="2700000" algn="ctr" rotWithShape="0">
                    <a:srgbClr val="990000"/>
                  </a:outerShdw>
                </a:effectLst>
                <a:cs typeface="Arial" panose="020B0604020202020204" pitchFamily="34" charset="0"/>
              </a:rPr>
              <a:t>Câu</a:t>
            </a:r>
            <a:r>
              <a:rPr lang="en-US" sz="3600" b="1" kern="10" smtClean="0">
                <a:ln w="19050">
                  <a:solidFill>
                    <a:srgbClr val="FFFF00"/>
                  </a:solidFill>
                  <a:round/>
                  <a:headEnd/>
                  <a:tailEnd/>
                </a:ln>
                <a:solidFill>
                  <a:srgbClr val="FFFF00"/>
                </a:solidFill>
                <a:effectLst>
                  <a:outerShdw dist="35921" dir="2700000" algn="ctr" rotWithShape="0">
                    <a:srgbClr val="990000"/>
                  </a:outerShdw>
                </a:effectLst>
                <a:cs typeface="Arial" panose="020B0604020202020204" pitchFamily="34" charset="0"/>
              </a:rPr>
              <a:t> 3 </a:t>
            </a:r>
            <a:r>
              <a:rPr lang="vi-VN" sz="3600" b="1" kern="10" smtClean="0">
                <a:ln w="19050">
                  <a:solidFill>
                    <a:srgbClr val="FFFF00"/>
                  </a:solidFill>
                  <a:round/>
                  <a:headEnd/>
                  <a:tailEnd/>
                </a:ln>
                <a:solidFill>
                  <a:srgbClr val="FFFF00"/>
                </a:solidFill>
                <a:effectLst>
                  <a:outerShdw dist="35921" dir="2700000" algn="ctr" rotWithShape="0">
                    <a:srgbClr val="990000"/>
                  </a:outerShdw>
                </a:effectLst>
                <a:cs typeface="Arial" panose="020B0604020202020204" pitchFamily="34" charset="0"/>
              </a:rPr>
              <a:t> </a:t>
            </a:r>
            <a:endParaRPr lang="vi-VN" sz="3600" b="1" kern="10">
              <a:ln w="19050">
                <a:solidFill>
                  <a:srgbClr val="FFFF00"/>
                </a:solidFill>
                <a:round/>
                <a:headEnd/>
                <a:tailEnd/>
              </a:ln>
              <a:solidFill>
                <a:srgbClr val="FFFF00"/>
              </a:solidFill>
              <a:effectLst>
                <a:outerShdw dist="35921" dir="2700000" algn="ctr" rotWithShape="0">
                  <a:srgbClr val="990000"/>
                </a:outerShdw>
              </a:effectLst>
              <a:cs typeface="Arial" panose="020B0604020202020204" pitchFamily="34" charset="0"/>
            </a:endParaRPr>
          </a:p>
        </p:txBody>
      </p:sp>
      <p:sp>
        <p:nvSpPr>
          <p:cNvPr id="46" name="WordArt 13"/>
          <p:cNvSpPr>
            <a:spLocks noChangeArrowheads="1" noChangeShapeType="1" noTextEdit="1"/>
          </p:cNvSpPr>
          <p:nvPr/>
        </p:nvSpPr>
        <p:spPr bwMode="auto">
          <a:xfrm>
            <a:off x="9688513" y="3529013"/>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10</a:t>
            </a:r>
          </a:p>
        </p:txBody>
      </p:sp>
      <p:grpSp>
        <p:nvGrpSpPr>
          <p:cNvPr id="2" name="Group 28"/>
          <p:cNvGrpSpPr>
            <a:grpSpLocks/>
          </p:cNvGrpSpPr>
          <p:nvPr/>
        </p:nvGrpSpPr>
        <p:grpSpPr bwMode="auto">
          <a:xfrm>
            <a:off x="9093200" y="3054350"/>
            <a:ext cx="1752600" cy="1752600"/>
            <a:chOff x="4320" y="2928"/>
            <a:chExt cx="1104" cy="1104"/>
          </a:xfrm>
        </p:grpSpPr>
        <p:sp>
          <p:nvSpPr>
            <p:cNvPr id="6170" name="AutoShape 29"/>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6000" b="1">
                <a:solidFill>
                  <a:srgbClr val="FF0066"/>
                </a:solidFill>
                <a:latin typeface=".VnHelvetInsH" panose="020B7200000000000000" pitchFamily="34" charset="0"/>
              </a:endParaRPr>
            </a:p>
          </p:txBody>
        </p:sp>
        <p:sp>
          <p:nvSpPr>
            <p:cNvPr id="6171" name="WordArt 30"/>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Hết giờ</a:t>
              </a:r>
            </a:p>
          </p:txBody>
        </p:sp>
      </p:grpSp>
      <p:sp>
        <p:nvSpPr>
          <p:cNvPr id="29" name="AutoShape 3" descr="5%"/>
          <p:cNvSpPr>
            <a:spLocks noChangeArrowheads="1"/>
          </p:cNvSpPr>
          <p:nvPr/>
        </p:nvSpPr>
        <p:spPr bwMode="auto">
          <a:xfrm>
            <a:off x="4734776" y="4561229"/>
            <a:ext cx="609600" cy="533400"/>
          </a:xfrm>
          <a:prstGeom prst="roundRect">
            <a:avLst>
              <a:gd name="adj"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a:solidFill>
                  <a:schemeClr val="tx2"/>
                </a:solidFill>
                <a:latin typeface="Times New Roman" panose="02020603050405020304" pitchFamily="18" charset="0"/>
                <a:cs typeface="Times New Roman" panose="02020603050405020304" pitchFamily="18" charset="0"/>
              </a:rPr>
              <a:t> </a:t>
            </a:r>
            <a:r>
              <a:rPr lang="en-US" altLang="vi-VN" sz="2800" b="1">
                <a:solidFill>
                  <a:srgbClr val="000000"/>
                </a:solidFill>
                <a:latin typeface="Times New Roman" panose="02020603050405020304" pitchFamily="18" charset="0"/>
                <a:cs typeface="Times New Roman" panose="02020603050405020304" pitchFamily="18" charset="0"/>
              </a:rPr>
              <a:t>d</a:t>
            </a:r>
            <a:r>
              <a:rPr lang="en-US" altLang="vi-VN" sz="2800" b="1" smtClean="0">
                <a:solidFill>
                  <a:srgbClr val="000000"/>
                </a:solidFill>
                <a:latin typeface="Times New Roman" panose="02020603050405020304" pitchFamily="18" charset="0"/>
                <a:cs typeface="Times New Roman" panose="02020603050405020304" pitchFamily="18" charset="0"/>
              </a:rPr>
              <a:t>.</a:t>
            </a:r>
            <a:r>
              <a:rPr lang="en-US" altLang="vi-VN" sz="2800" b="1" smtClean="0">
                <a:solidFill>
                  <a:schemeClr val="tx2"/>
                </a:solidFill>
                <a:latin typeface="Times New Roman" panose="02020603050405020304" pitchFamily="18" charset="0"/>
                <a:cs typeface="Times New Roman" panose="02020603050405020304" pitchFamily="18" charset="0"/>
              </a:rPr>
              <a:t> </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32" name="AutoShape 15" descr="5%"/>
          <p:cNvSpPr>
            <a:spLocks noChangeArrowheads="1"/>
          </p:cNvSpPr>
          <p:nvPr/>
        </p:nvSpPr>
        <p:spPr bwMode="auto">
          <a:xfrm>
            <a:off x="613956" y="4577492"/>
            <a:ext cx="627174" cy="504825"/>
          </a:xfrm>
          <a:prstGeom prst="roundRect">
            <a:avLst>
              <a:gd name="adj"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800">
                <a:solidFill>
                  <a:srgbClr val="FF3300"/>
                </a:solidFill>
                <a:latin typeface="Times New Roman" panose="02020603050405020304" pitchFamily="18" charset="0"/>
                <a:cs typeface="Times New Roman" panose="02020603050405020304" pitchFamily="18" charset="0"/>
              </a:rPr>
              <a:t> </a:t>
            </a:r>
            <a:r>
              <a:rPr lang="en-US" altLang="vi-VN" sz="2800" b="1" smtClean="0">
                <a:solidFill>
                  <a:srgbClr val="000000"/>
                </a:solidFill>
                <a:latin typeface="Times New Roman" panose="02020603050405020304" pitchFamily="18" charset="0"/>
                <a:cs typeface="Times New Roman" panose="02020603050405020304" pitchFamily="18" charset="0"/>
              </a:rPr>
              <a:t>c. </a:t>
            </a:r>
            <a:endParaRPr lang="en-US" altLang="vi-VN" sz="2400" b="1">
              <a:solidFill>
                <a:srgbClr val="000000"/>
              </a:solidFill>
              <a:latin typeface="Times New Roman" panose="02020603050405020304" pitchFamily="18" charset="0"/>
              <a:cs typeface="Times New Roman" panose="02020603050405020304" pitchFamily="18" charset="0"/>
            </a:endParaRPr>
          </a:p>
        </p:txBody>
      </p:sp>
      <p:sp>
        <p:nvSpPr>
          <p:cNvPr id="6" name="Isosceles Triangle 5"/>
          <p:cNvSpPr/>
          <p:nvPr/>
        </p:nvSpPr>
        <p:spPr>
          <a:xfrm>
            <a:off x="1260214" y="2151886"/>
            <a:ext cx="2423149" cy="1597963"/>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AutoShape 14" descr="5%"/>
          <p:cNvSpPr>
            <a:spLocks noChangeArrowheads="1"/>
          </p:cNvSpPr>
          <p:nvPr/>
        </p:nvSpPr>
        <p:spPr bwMode="auto">
          <a:xfrm>
            <a:off x="4801227" y="2194288"/>
            <a:ext cx="543149" cy="533400"/>
          </a:xfrm>
          <a:prstGeom prst="roundRect">
            <a:avLst>
              <a:gd name="adj" fmla="val 16667"/>
            </a:avLst>
          </a:prstGeom>
          <a:noFill/>
          <a:ln>
            <a:noFill/>
          </a:ln>
          <a:effectLst/>
          <a:extLst/>
        </p:spPr>
        <p:txBody>
          <a:bodyPr wrap="none" anchor="ctr"/>
          <a:lstStyle/>
          <a:p>
            <a:pPr eaLnBrk="1" hangingPunct="1">
              <a:defRPr/>
            </a:pPr>
            <a:r>
              <a:rPr lang="en-US" sz="2400" b="1" i="1">
                <a:solidFill>
                  <a:srgbClr val="FF9900"/>
                </a:solidFill>
                <a:effectLst>
                  <a:outerShdw blurRad="38100" dist="38100" dir="2700000" algn="tl">
                    <a:srgbClr val="C0C0C0"/>
                  </a:outerShdw>
                </a:effectLst>
                <a:latin typeface="Times New Roman" pitchFamily="18" charset="0"/>
                <a:cs typeface="Times New Roman" pitchFamily="18" charset="0"/>
              </a:rPr>
              <a:t> </a:t>
            </a:r>
            <a:r>
              <a:rPr lang="en-US" sz="2800" b="1">
                <a:solidFill>
                  <a:srgbClr val="000000"/>
                </a:solidFill>
                <a:effectLst>
                  <a:outerShdw blurRad="38100" dist="38100" dir="2700000" algn="tl">
                    <a:srgbClr val="C0C0C0"/>
                  </a:outerShdw>
                </a:effectLst>
                <a:latin typeface="Times New Roman" pitchFamily="18" charset="0"/>
                <a:cs typeface="Times New Roman" pitchFamily="18" charset="0"/>
              </a:rPr>
              <a:t>b</a:t>
            </a:r>
            <a:r>
              <a:rPr lang="en-US" sz="2800" b="1" smtClean="0">
                <a:solidFill>
                  <a:srgbClr val="000000"/>
                </a:solidFill>
                <a:effectLst>
                  <a:outerShdw blurRad="38100" dist="38100" dir="2700000" algn="tl">
                    <a:srgbClr val="C0C0C0"/>
                  </a:outerShdw>
                </a:effectLst>
                <a:latin typeface="Times New Roman" pitchFamily="18" charset="0"/>
                <a:cs typeface="Times New Roman" pitchFamily="18" charset="0"/>
              </a:rPr>
              <a:t>.</a:t>
            </a:r>
            <a:r>
              <a:rPr lang="en-US" sz="2400" b="1" smtClean="0">
                <a:effectLst>
                  <a:outerShdw blurRad="38100" dist="38100" dir="2700000" algn="tl">
                    <a:srgbClr val="C0C0C0"/>
                  </a:outerShdw>
                </a:effectLst>
                <a:latin typeface="Times New Roman" pitchFamily="18" charset="0"/>
                <a:cs typeface="Times New Roman" pitchFamily="18" charset="0"/>
              </a:rPr>
              <a:t> </a:t>
            </a:r>
            <a:endParaRPr lang="en-US" sz="2400" b="1">
              <a:effectLst>
                <a:outerShdw blurRad="38100" dist="38100" dir="2700000" algn="tl">
                  <a:srgbClr val="C0C0C0"/>
                </a:outerShdw>
              </a:effectLst>
              <a:latin typeface="Times New Roman" pitchFamily="18" charset="0"/>
              <a:cs typeface="Times New Roman" pitchFamily="18" charset="0"/>
            </a:endParaRPr>
          </a:p>
        </p:txBody>
      </p:sp>
      <p:sp>
        <p:nvSpPr>
          <p:cNvPr id="8" name="Regular Pentagon 7"/>
          <p:cNvSpPr/>
          <p:nvPr/>
        </p:nvSpPr>
        <p:spPr>
          <a:xfrm>
            <a:off x="5736061" y="4461869"/>
            <a:ext cx="2076994" cy="1709557"/>
          </a:xfrm>
          <a:prstGeom prst="pen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5736061" y="2321627"/>
            <a:ext cx="2103120" cy="1465445"/>
          </a:xfrm>
          <a:prstGeom prst="rect">
            <a:avLst/>
          </a:prstGeom>
          <a:solidFill>
            <a:schemeClr val="accent4"/>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Parallelogram 6"/>
          <p:cNvSpPr/>
          <p:nvPr/>
        </p:nvSpPr>
        <p:spPr>
          <a:xfrm>
            <a:off x="1547008" y="4577492"/>
            <a:ext cx="2155372" cy="1757994"/>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AutoShape 3" descr="5%"/>
          <p:cNvSpPr>
            <a:spLocks noChangeArrowheads="1"/>
          </p:cNvSpPr>
          <p:nvPr/>
        </p:nvSpPr>
        <p:spPr bwMode="auto">
          <a:xfrm>
            <a:off x="874203" y="2145813"/>
            <a:ext cx="609600" cy="533400"/>
          </a:xfrm>
          <a:prstGeom prst="roundRect">
            <a:avLst>
              <a:gd name="adj"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a:solidFill>
                  <a:schemeClr val="tx2"/>
                </a:solidFill>
                <a:latin typeface="Times New Roman" panose="02020603050405020304" pitchFamily="18" charset="0"/>
                <a:cs typeface="Times New Roman" panose="02020603050405020304" pitchFamily="18" charset="0"/>
              </a:rPr>
              <a:t> </a:t>
            </a:r>
            <a:r>
              <a:rPr lang="en-US" altLang="vi-VN" sz="2800" b="1">
                <a:solidFill>
                  <a:srgbClr val="000000"/>
                </a:solidFill>
                <a:latin typeface="Times New Roman" panose="02020603050405020304" pitchFamily="18" charset="0"/>
                <a:cs typeface="Times New Roman" panose="02020603050405020304" pitchFamily="18" charset="0"/>
              </a:rPr>
              <a:t>a</a:t>
            </a:r>
            <a:r>
              <a:rPr lang="en-US" altLang="vi-VN" sz="2800" b="1" smtClean="0">
                <a:solidFill>
                  <a:srgbClr val="000000"/>
                </a:solidFill>
                <a:latin typeface="Times New Roman" panose="02020603050405020304" pitchFamily="18" charset="0"/>
                <a:cs typeface="Times New Roman" panose="02020603050405020304" pitchFamily="18" charset="0"/>
              </a:rPr>
              <a:t>.</a:t>
            </a:r>
            <a:r>
              <a:rPr lang="en-US" altLang="vi-VN" sz="2800" b="1" smtClean="0">
                <a:solidFill>
                  <a:schemeClr val="tx2"/>
                </a:solidFill>
                <a:latin typeface="Times New Roman" panose="02020603050405020304" pitchFamily="18" charset="0"/>
                <a:cs typeface="Times New Roman" panose="02020603050405020304" pitchFamily="18" charset="0"/>
              </a:rPr>
              <a:t> </a:t>
            </a:r>
            <a:endParaRPr lang="en-US" altLang="vi-VN" sz="2400" b="1">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245555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500"/>
                                        <p:tgtEl>
                                          <p:spTgt spid="30"/>
                                        </p:tgtEl>
                                      </p:cBhvr>
                                    </p:animEffect>
                                  </p:childTnLst>
                                  <p:subTnLst>
                                    <p:audio>
                                      <p:cMediaNode>
                                        <p:cTn display="0" masterRel="sameClick">
                                          <p:stCondLst>
                                            <p:cond evt="begin" delay="0">
                                              <p:tn val="5"/>
                                            </p:cond>
                                          </p:stCondLst>
                                          <p:endCondLst>
                                            <p:cond evt="onStopAudio" delay="0">
                                              <p:tgtEl>
                                                <p:sldTgt/>
                                              </p:tgtEl>
                                            </p:cond>
                                          </p:endCondLst>
                                        </p:cTn>
                                        <p:tgtEl>
                                          <p:sndTgt r:embed="rId2" name="B130.WAV"/>
                                        </p:tgtEl>
                                      </p:cMediaNode>
                                    </p:audio>
                                  </p:subTnLst>
                                </p:cTn>
                              </p:par>
                              <p:par>
                                <p:cTn id="8" presetID="2" presetClass="entr" presetSubtype="8" fill="hold" grpId="0" nodeType="withEffect">
                                  <p:stCondLst>
                                    <p:cond delay="500"/>
                                  </p:stCondLst>
                                  <p:childTnLst>
                                    <p:set>
                                      <p:cBhvr>
                                        <p:cTn id="9" dur="1" fill="hold">
                                          <p:stCondLst>
                                            <p:cond delay="0"/>
                                          </p:stCondLst>
                                        </p:cTn>
                                        <p:tgtEl>
                                          <p:spTgt spid="37"/>
                                        </p:tgtEl>
                                        <p:attrNameLst>
                                          <p:attrName>style.visibility</p:attrName>
                                        </p:attrNameLst>
                                      </p:cBhvr>
                                      <p:to>
                                        <p:strVal val="visible"/>
                                      </p:to>
                                    </p:set>
                                    <p:anim calcmode="lin" valueType="num">
                                      <p:cBhvr additive="base">
                                        <p:cTn id="10" dur="1000" fill="hold"/>
                                        <p:tgtEl>
                                          <p:spTgt spid="37"/>
                                        </p:tgtEl>
                                        <p:attrNameLst>
                                          <p:attrName>ppt_x</p:attrName>
                                        </p:attrNameLst>
                                      </p:cBhvr>
                                      <p:tavLst>
                                        <p:tav tm="0">
                                          <p:val>
                                            <p:strVal val="0-#ppt_w/2"/>
                                          </p:val>
                                        </p:tav>
                                        <p:tav tm="100000">
                                          <p:val>
                                            <p:strVal val="#ppt_x"/>
                                          </p:val>
                                        </p:tav>
                                      </p:tavLst>
                                    </p:anim>
                                    <p:anim calcmode="lin" valueType="num">
                                      <p:cBhvr additive="base">
                                        <p:cTn id="11" dur="1000" fill="hold"/>
                                        <p:tgtEl>
                                          <p:spTgt spid="37"/>
                                        </p:tgtEl>
                                        <p:attrNameLst>
                                          <p:attrName>ppt_y</p:attrName>
                                        </p:attrNameLst>
                                      </p:cBhvr>
                                      <p:tavLst>
                                        <p:tav tm="0">
                                          <p:val>
                                            <p:strVal val="#ppt_y"/>
                                          </p:val>
                                        </p:tav>
                                        <p:tav tm="100000">
                                          <p:val>
                                            <p:strVal val="#ppt_y"/>
                                          </p:val>
                                        </p:tav>
                                      </p:tavLst>
                                    </p:anim>
                                  </p:childTnLst>
                                </p:cTn>
                              </p:par>
                              <p:par>
                                <p:cTn id="12" presetID="4" presetClass="entr" presetSubtype="16" fill="hold" grpId="0" nodeType="withEffect">
                                  <p:stCondLst>
                                    <p:cond delay="500"/>
                                  </p:stCondLst>
                                  <p:childTnLst>
                                    <p:set>
                                      <p:cBhvr>
                                        <p:cTn id="13" dur="1" fill="hold">
                                          <p:stCondLst>
                                            <p:cond delay="0"/>
                                          </p:stCondLst>
                                        </p:cTn>
                                        <p:tgtEl>
                                          <p:spTgt spid="32"/>
                                        </p:tgtEl>
                                        <p:attrNameLst>
                                          <p:attrName>style.visibility</p:attrName>
                                        </p:attrNameLst>
                                      </p:cBhvr>
                                      <p:to>
                                        <p:strVal val="visible"/>
                                      </p:to>
                                    </p:set>
                                    <p:animEffect transition="in" filter="box(in)">
                                      <p:cBhvr>
                                        <p:cTn id="14" dur="500"/>
                                        <p:tgtEl>
                                          <p:spTgt spid="32"/>
                                        </p:tgtEl>
                                      </p:cBhvr>
                                    </p:animEffect>
                                  </p:childTnLst>
                                </p:cTn>
                              </p:par>
                              <p:par>
                                <p:cTn id="15" presetID="4" presetClass="entr" presetSubtype="16" fill="hold" grpId="0" nodeType="withEffect">
                                  <p:stCondLst>
                                    <p:cond delay="500"/>
                                  </p:stCondLst>
                                  <p:childTnLst>
                                    <p:set>
                                      <p:cBhvr>
                                        <p:cTn id="16" dur="1" fill="hold">
                                          <p:stCondLst>
                                            <p:cond delay="0"/>
                                          </p:stCondLst>
                                        </p:cTn>
                                        <p:tgtEl>
                                          <p:spTgt spid="29"/>
                                        </p:tgtEl>
                                        <p:attrNameLst>
                                          <p:attrName>style.visibility</p:attrName>
                                        </p:attrNameLst>
                                      </p:cBhvr>
                                      <p:to>
                                        <p:strVal val="visible"/>
                                      </p:to>
                                    </p:set>
                                    <p:animEffect transition="in" filter="box(in)">
                                      <p:cBhvr>
                                        <p:cTn id="17" dur="500"/>
                                        <p:tgtEl>
                                          <p:spTgt spid="29"/>
                                        </p:tgtEl>
                                      </p:cBhvr>
                                    </p:animEffect>
                                  </p:childTnLst>
                                </p:cTn>
                              </p:par>
                              <p:par>
                                <p:cTn id="18" presetID="4" presetClass="entr" presetSubtype="16" fill="hold" grpId="0" nodeType="withEffect">
                                  <p:stCondLst>
                                    <p:cond delay="500"/>
                                  </p:stCondLst>
                                  <p:childTnLst>
                                    <p:set>
                                      <p:cBhvr>
                                        <p:cTn id="19" dur="1" fill="hold">
                                          <p:stCondLst>
                                            <p:cond delay="0"/>
                                          </p:stCondLst>
                                        </p:cTn>
                                        <p:tgtEl>
                                          <p:spTgt spid="36"/>
                                        </p:tgtEl>
                                        <p:attrNameLst>
                                          <p:attrName>style.visibility</p:attrName>
                                        </p:attrNameLst>
                                      </p:cBhvr>
                                      <p:to>
                                        <p:strVal val="visible"/>
                                      </p:to>
                                    </p:set>
                                    <p:animEffect transition="in" filter="box(in)">
                                      <p:cBhvr>
                                        <p:cTn id="20" dur="500"/>
                                        <p:tgtEl>
                                          <p:spTgt spid="36"/>
                                        </p:tgtEl>
                                      </p:cBhvr>
                                    </p:animEffect>
                                  </p:childTnLst>
                                </p:cTn>
                              </p:par>
                              <p:par>
                                <p:cTn id="21" presetID="16" presetClass="entr" presetSubtype="21" fill="hold" grpId="0" nodeType="with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50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par>
                                <p:cTn id="27" presetID="4" presetClass="entr" presetSubtype="16" fill="hold" grpId="0" nodeType="withEffect">
                                  <p:stCondLst>
                                    <p:cond delay="500"/>
                                  </p:stCondLst>
                                  <p:childTnLst>
                                    <p:set>
                                      <p:cBhvr>
                                        <p:cTn id="28" dur="1" fill="hold">
                                          <p:stCondLst>
                                            <p:cond delay="0"/>
                                          </p:stCondLst>
                                        </p:cTn>
                                        <p:tgtEl>
                                          <p:spTgt spid="33"/>
                                        </p:tgtEl>
                                        <p:attrNameLst>
                                          <p:attrName>style.visibility</p:attrName>
                                        </p:attrNameLst>
                                      </p:cBhvr>
                                      <p:to>
                                        <p:strVal val="visible"/>
                                      </p:to>
                                    </p:set>
                                    <p:animEffect transition="in" filter="box(in)">
                                      <p:cBhvr>
                                        <p:cTn id="29" dur="500"/>
                                        <p:tgtEl>
                                          <p:spTgt spid="33"/>
                                        </p:tgtEl>
                                      </p:cBhvr>
                                    </p:animEffect>
                                  </p:childTnLst>
                                </p:cTn>
                              </p:par>
                              <p:par>
                                <p:cTn id="30" presetID="16" presetClass="entr" presetSubtype="21" fill="hold" grpId="0" nodeType="withEffect">
                                  <p:stCondLst>
                                    <p:cond delay="50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par>
                                <p:cTn id="33" presetID="16" presetClass="entr" presetSubtype="21" fill="hold" grpId="0" nodeType="withEffect">
                                  <p:stCondLst>
                                    <p:cond delay="50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dissolve">
                                      <p:cBhvr>
                                        <p:cTn id="40" dur="500"/>
                                        <p:tgtEl>
                                          <p:spTgt spid="46"/>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wav"/>
                                        </p:tgtEl>
                                      </p:cMediaNode>
                                    </p:audio>
                                  </p:subTnLst>
                                </p:cTn>
                              </p:par>
                            </p:childTnLst>
                          </p:cTn>
                        </p:par>
                        <p:par>
                          <p:cTn id="41" fill="hold" nodeType="afterGroup">
                            <p:stCondLst>
                              <p:cond delay="500"/>
                            </p:stCondLst>
                            <p:childTnLst>
                              <p:par>
                                <p:cTn id="42" presetID="53" presetClass="exit" presetSubtype="0" fill="hold" grpId="1" nodeType="afterEffect">
                                  <p:stCondLst>
                                    <p:cond delay="0"/>
                                  </p:stCondLst>
                                  <p:childTnLst>
                                    <p:anim calcmode="lin" valueType="num">
                                      <p:cBhvr>
                                        <p:cTn id="43" dur="500"/>
                                        <p:tgtEl>
                                          <p:spTgt spid="46"/>
                                        </p:tgtEl>
                                        <p:attrNameLst>
                                          <p:attrName>ppt_w</p:attrName>
                                        </p:attrNameLst>
                                      </p:cBhvr>
                                      <p:tavLst>
                                        <p:tav tm="0">
                                          <p:val>
                                            <p:strVal val="ppt_w"/>
                                          </p:val>
                                        </p:tav>
                                        <p:tav tm="100000">
                                          <p:val>
                                            <p:fltVal val="0"/>
                                          </p:val>
                                        </p:tav>
                                      </p:tavLst>
                                    </p:anim>
                                    <p:anim calcmode="lin" valueType="num">
                                      <p:cBhvr>
                                        <p:cTn id="44" dur="500"/>
                                        <p:tgtEl>
                                          <p:spTgt spid="46"/>
                                        </p:tgtEl>
                                        <p:attrNameLst>
                                          <p:attrName>ppt_h</p:attrName>
                                        </p:attrNameLst>
                                      </p:cBhvr>
                                      <p:tavLst>
                                        <p:tav tm="0">
                                          <p:val>
                                            <p:strVal val="ppt_h"/>
                                          </p:val>
                                        </p:tav>
                                        <p:tav tm="100000">
                                          <p:val>
                                            <p:fltVal val="0"/>
                                          </p:val>
                                        </p:tav>
                                      </p:tavLst>
                                    </p:anim>
                                    <p:animEffect transition="out" filter="fade">
                                      <p:cBhvr>
                                        <p:cTn id="45" dur="500"/>
                                        <p:tgtEl>
                                          <p:spTgt spid="46"/>
                                        </p:tgtEl>
                                      </p:cBhvr>
                                    </p:animEffect>
                                    <p:set>
                                      <p:cBhvr>
                                        <p:cTn id="46" dur="1" fill="hold">
                                          <p:stCondLst>
                                            <p:cond delay="499"/>
                                          </p:stCondLst>
                                        </p:cTn>
                                        <p:tgtEl>
                                          <p:spTgt spid="46"/>
                                        </p:tgtEl>
                                        <p:attrNameLst>
                                          <p:attrName>style.visibility</p:attrName>
                                        </p:attrNameLst>
                                      </p:cBhvr>
                                      <p:to>
                                        <p:strVal val="hidden"/>
                                      </p:to>
                                    </p:set>
                                  </p:childTnLst>
                                </p:cTn>
                              </p:par>
                            </p:childTnLst>
                          </p:cTn>
                        </p:par>
                        <p:par>
                          <p:cTn id="47" fill="hold" nodeType="afterGroup">
                            <p:stCondLst>
                              <p:cond delay="1000"/>
                            </p:stCondLst>
                            <p:childTnLst>
                              <p:par>
                                <p:cTn id="48" presetID="9" presetClass="entr" presetSubtype="0" fill="hold" grpId="0" nodeType="afterEffect">
                                  <p:stCondLst>
                                    <p:cond delay="0"/>
                                  </p:stCondLst>
                                  <p:childTnLst>
                                    <p:set>
                                      <p:cBhvr>
                                        <p:cTn id="49" dur="1" fill="hold">
                                          <p:stCondLst>
                                            <p:cond delay="0"/>
                                          </p:stCondLst>
                                        </p:cTn>
                                        <p:tgtEl>
                                          <p:spTgt spid="64533"/>
                                        </p:tgtEl>
                                        <p:attrNameLst>
                                          <p:attrName>style.visibility</p:attrName>
                                        </p:attrNameLst>
                                      </p:cBhvr>
                                      <p:to>
                                        <p:strVal val="visible"/>
                                      </p:to>
                                    </p:set>
                                    <p:animEffect transition="in" filter="dissolve">
                                      <p:cBhvr>
                                        <p:cTn id="50" dur="500"/>
                                        <p:tgtEl>
                                          <p:spTgt spid="64533"/>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childTnLst>
                          </p:cTn>
                        </p:par>
                        <p:par>
                          <p:cTn id="51" fill="hold" nodeType="afterGroup">
                            <p:stCondLst>
                              <p:cond delay="1500"/>
                            </p:stCondLst>
                            <p:childTnLst>
                              <p:par>
                                <p:cTn id="52" presetID="53" presetClass="exit" presetSubtype="0" fill="hold" grpId="1" nodeType="afterEffect">
                                  <p:stCondLst>
                                    <p:cond delay="0"/>
                                  </p:stCondLst>
                                  <p:childTnLst>
                                    <p:anim calcmode="lin" valueType="num">
                                      <p:cBhvr>
                                        <p:cTn id="53" dur="500"/>
                                        <p:tgtEl>
                                          <p:spTgt spid="64533"/>
                                        </p:tgtEl>
                                        <p:attrNameLst>
                                          <p:attrName>ppt_w</p:attrName>
                                        </p:attrNameLst>
                                      </p:cBhvr>
                                      <p:tavLst>
                                        <p:tav tm="0">
                                          <p:val>
                                            <p:strVal val="ppt_w"/>
                                          </p:val>
                                        </p:tav>
                                        <p:tav tm="100000">
                                          <p:val>
                                            <p:fltVal val="0"/>
                                          </p:val>
                                        </p:tav>
                                      </p:tavLst>
                                    </p:anim>
                                    <p:anim calcmode="lin" valueType="num">
                                      <p:cBhvr>
                                        <p:cTn id="54" dur="500"/>
                                        <p:tgtEl>
                                          <p:spTgt spid="64533"/>
                                        </p:tgtEl>
                                        <p:attrNameLst>
                                          <p:attrName>ppt_h</p:attrName>
                                        </p:attrNameLst>
                                      </p:cBhvr>
                                      <p:tavLst>
                                        <p:tav tm="0">
                                          <p:val>
                                            <p:strVal val="ppt_h"/>
                                          </p:val>
                                        </p:tav>
                                        <p:tav tm="100000">
                                          <p:val>
                                            <p:fltVal val="0"/>
                                          </p:val>
                                        </p:tav>
                                      </p:tavLst>
                                    </p:anim>
                                    <p:animEffect transition="out" filter="fade">
                                      <p:cBhvr>
                                        <p:cTn id="55" dur="500"/>
                                        <p:tgtEl>
                                          <p:spTgt spid="64533"/>
                                        </p:tgtEl>
                                      </p:cBhvr>
                                    </p:animEffect>
                                    <p:set>
                                      <p:cBhvr>
                                        <p:cTn id="56" dur="1" fill="hold">
                                          <p:stCondLst>
                                            <p:cond delay="499"/>
                                          </p:stCondLst>
                                        </p:cTn>
                                        <p:tgtEl>
                                          <p:spTgt spid="64533"/>
                                        </p:tgtEl>
                                        <p:attrNameLst>
                                          <p:attrName>style.visibility</p:attrName>
                                        </p:attrNameLst>
                                      </p:cBhvr>
                                      <p:to>
                                        <p:strVal val="hidden"/>
                                      </p:to>
                                    </p:set>
                                  </p:childTnLst>
                                </p:cTn>
                              </p:par>
                            </p:childTnLst>
                          </p:cTn>
                        </p:par>
                        <p:par>
                          <p:cTn id="57" fill="hold" nodeType="afterGroup">
                            <p:stCondLst>
                              <p:cond delay="2000"/>
                            </p:stCondLst>
                            <p:childTnLst>
                              <p:par>
                                <p:cTn id="58" presetID="9" presetClass="entr" presetSubtype="0" fill="hold" grpId="0" nodeType="afterEffect">
                                  <p:stCondLst>
                                    <p:cond delay="0"/>
                                  </p:stCondLst>
                                  <p:childTnLst>
                                    <p:set>
                                      <p:cBhvr>
                                        <p:cTn id="59" dur="1" fill="hold">
                                          <p:stCondLst>
                                            <p:cond delay="0"/>
                                          </p:stCondLst>
                                        </p:cTn>
                                        <p:tgtEl>
                                          <p:spTgt spid="64532"/>
                                        </p:tgtEl>
                                        <p:attrNameLst>
                                          <p:attrName>style.visibility</p:attrName>
                                        </p:attrNameLst>
                                      </p:cBhvr>
                                      <p:to>
                                        <p:strVal val="visible"/>
                                      </p:to>
                                    </p:set>
                                    <p:animEffect transition="in" filter="dissolve">
                                      <p:cBhvr>
                                        <p:cTn id="60" dur="500"/>
                                        <p:tgtEl>
                                          <p:spTgt spid="64532"/>
                                        </p:tgtEl>
                                      </p:cBhvr>
                                    </p:animEffect>
                                  </p:childTnLst>
                                  <p:subTnLst>
                                    <p:audio>
                                      <p:cMediaNode>
                                        <p:cTn display="0" masterRel="sameClick">
                                          <p:stCondLst>
                                            <p:cond evt="begin" delay="0">
                                              <p:tn val="58"/>
                                            </p:cond>
                                          </p:stCondLst>
                                          <p:endCondLst>
                                            <p:cond evt="onStopAudio" delay="0">
                                              <p:tgtEl>
                                                <p:sldTgt/>
                                              </p:tgtEl>
                                            </p:cond>
                                          </p:endCondLst>
                                        </p:cTn>
                                        <p:tgtEl>
                                          <p:sndTgt r:embed="rId3" name="camera.wav"/>
                                        </p:tgtEl>
                                      </p:cMediaNode>
                                    </p:audio>
                                  </p:subTnLst>
                                </p:cTn>
                              </p:par>
                            </p:childTnLst>
                          </p:cTn>
                        </p:par>
                        <p:par>
                          <p:cTn id="61" fill="hold" nodeType="afterGroup">
                            <p:stCondLst>
                              <p:cond delay="2500"/>
                            </p:stCondLst>
                            <p:childTnLst>
                              <p:par>
                                <p:cTn id="62" presetID="53" presetClass="exit" presetSubtype="0" fill="hold" grpId="1" nodeType="afterEffect">
                                  <p:stCondLst>
                                    <p:cond delay="0"/>
                                  </p:stCondLst>
                                  <p:childTnLst>
                                    <p:anim calcmode="lin" valueType="num">
                                      <p:cBhvr>
                                        <p:cTn id="63" dur="500"/>
                                        <p:tgtEl>
                                          <p:spTgt spid="64532"/>
                                        </p:tgtEl>
                                        <p:attrNameLst>
                                          <p:attrName>ppt_w</p:attrName>
                                        </p:attrNameLst>
                                      </p:cBhvr>
                                      <p:tavLst>
                                        <p:tav tm="0">
                                          <p:val>
                                            <p:strVal val="ppt_w"/>
                                          </p:val>
                                        </p:tav>
                                        <p:tav tm="100000">
                                          <p:val>
                                            <p:fltVal val="0"/>
                                          </p:val>
                                        </p:tav>
                                      </p:tavLst>
                                    </p:anim>
                                    <p:anim calcmode="lin" valueType="num">
                                      <p:cBhvr>
                                        <p:cTn id="64" dur="500"/>
                                        <p:tgtEl>
                                          <p:spTgt spid="64532"/>
                                        </p:tgtEl>
                                        <p:attrNameLst>
                                          <p:attrName>ppt_h</p:attrName>
                                        </p:attrNameLst>
                                      </p:cBhvr>
                                      <p:tavLst>
                                        <p:tav tm="0">
                                          <p:val>
                                            <p:strVal val="ppt_h"/>
                                          </p:val>
                                        </p:tav>
                                        <p:tav tm="100000">
                                          <p:val>
                                            <p:fltVal val="0"/>
                                          </p:val>
                                        </p:tav>
                                      </p:tavLst>
                                    </p:anim>
                                    <p:animEffect transition="out" filter="fade">
                                      <p:cBhvr>
                                        <p:cTn id="65" dur="500"/>
                                        <p:tgtEl>
                                          <p:spTgt spid="64532"/>
                                        </p:tgtEl>
                                      </p:cBhvr>
                                    </p:animEffect>
                                    <p:set>
                                      <p:cBhvr>
                                        <p:cTn id="66" dur="1" fill="hold">
                                          <p:stCondLst>
                                            <p:cond delay="499"/>
                                          </p:stCondLst>
                                        </p:cTn>
                                        <p:tgtEl>
                                          <p:spTgt spid="64532"/>
                                        </p:tgtEl>
                                        <p:attrNameLst>
                                          <p:attrName>style.visibility</p:attrName>
                                        </p:attrNameLst>
                                      </p:cBhvr>
                                      <p:to>
                                        <p:strVal val="hidden"/>
                                      </p:to>
                                    </p:set>
                                  </p:childTnLst>
                                </p:cTn>
                              </p:par>
                            </p:childTnLst>
                          </p:cTn>
                        </p:par>
                        <p:par>
                          <p:cTn id="67" fill="hold" nodeType="afterGroup">
                            <p:stCondLst>
                              <p:cond delay="3000"/>
                            </p:stCondLst>
                            <p:childTnLst>
                              <p:par>
                                <p:cTn id="68" presetID="9" presetClass="entr" presetSubtype="0" fill="hold" grpId="0" nodeType="afterEffect">
                                  <p:stCondLst>
                                    <p:cond delay="0"/>
                                  </p:stCondLst>
                                  <p:childTnLst>
                                    <p:set>
                                      <p:cBhvr>
                                        <p:cTn id="69" dur="1" fill="hold">
                                          <p:stCondLst>
                                            <p:cond delay="0"/>
                                          </p:stCondLst>
                                        </p:cTn>
                                        <p:tgtEl>
                                          <p:spTgt spid="64531"/>
                                        </p:tgtEl>
                                        <p:attrNameLst>
                                          <p:attrName>style.visibility</p:attrName>
                                        </p:attrNameLst>
                                      </p:cBhvr>
                                      <p:to>
                                        <p:strVal val="visible"/>
                                      </p:to>
                                    </p:set>
                                    <p:animEffect transition="in" filter="dissolve">
                                      <p:cBhvr>
                                        <p:cTn id="70" dur="500"/>
                                        <p:tgtEl>
                                          <p:spTgt spid="64531"/>
                                        </p:tgtEl>
                                      </p:cBhvr>
                                    </p:animEffect>
                                  </p:childTnLst>
                                  <p:subTnLst>
                                    <p:audio>
                                      <p:cMediaNode>
                                        <p:cTn display="0" masterRel="sameClick">
                                          <p:stCondLst>
                                            <p:cond evt="begin" delay="0">
                                              <p:tn val="68"/>
                                            </p:cond>
                                          </p:stCondLst>
                                          <p:endCondLst>
                                            <p:cond evt="onStopAudio" delay="0">
                                              <p:tgtEl>
                                                <p:sldTgt/>
                                              </p:tgtEl>
                                            </p:cond>
                                          </p:endCondLst>
                                        </p:cTn>
                                        <p:tgtEl>
                                          <p:sndTgt r:embed="rId3" name="camera.wav"/>
                                        </p:tgtEl>
                                      </p:cMediaNode>
                                    </p:audio>
                                  </p:subTnLst>
                                </p:cTn>
                              </p:par>
                            </p:childTnLst>
                          </p:cTn>
                        </p:par>
                        <p:par>
                          <p:cTn id="71" fill="hold" nodeType="afterGroup">
                            <p:stCondLst>
                              <p:cond delay="3500"/>
                            </p:stCondLst>
                            <p:childTnLst>
                              <p:par>
                                <p:cTn id="72" presetID="53" presetClass="exit" presetSubtype="0" fill="hold" grpId="1" nodeType="afterEffect">
                                  <p:stCondLst>
                                    <p:cond delay="0"/>
                                  </p:stCondLst>
                                  <p:childTnLst>
                                    <p:anim calcmode="lin" valueType="num">
                                      <p:cBhvr>
                                        <p:cTn id="73" dur="500"/>
                                        <p:tgtEl>
                                          <p:spTgt spid="64531"/>
                                        </p:tgtEl>
                                        <p:attrNameLst>
                                          <p:attrName>ppt_w</p:attrName>
                                        </p:attrNameLst>
                                      </p:cBhvr>
                                      <p:tavLst>
                                        <p:tav tm="0">
                                          <p:val>
                                            <p:strVal val="ppt_w"/>
                                          </p:val>
                                        </p:tav>
                                        <p:tav tm="100000">
                                          <p:val>
                                            <p:fltVal val="0"/>
                                          </p:val>
                                        </p:tav>
                                      </p:tavLst>
                                    </p:anim>
                                    <p:anim calcmode="lin" valueType="num">
                                      <p:cBhvr>
                                        <p:cTn id="74" dur="500"/>
                                        <p:tgtEl>
                                          <p:spTgt spid="64531"/>
                                        </p:tgtEl>
                                        <p:attrNameLst>
                                          <p:attrName>ppt_h</p:attrName>
                                        </p:attrNameLst>
                                      </p:cBhvr>
                                      <p:tavLst>
                                        <p:tav tm="0">
                                          <p:val>
                                            <p:strVal val="ppt_h"/>
                                          </p:val>
                                        </p:tav>
                                        <p:tav tm="100000">
                                          <p:val>
                                            <p:fltVal val="0"/>
                                          </p:val>
                                        </p:tav>
                                      </p:tavLst>
                                    </p:anim>
                                    <p:animEffect transition="out" filter="fade">
                                      <p:cBhvr>
                                        <p:cTn id="75" dur="500"/>
                                        <p:tgtEl>
                                          <p:spTgt spid="64531"/>
                                        </p:tgtEl>
                                      </p:cBhvr>
                                    </p:animEffect>
                                    <p:set>
                                      <p:cBhvr>
                                        <p:cTn id="76" dur="1" fill="hold">
                                          <p:stCondLst>
                                            <p:cond delay="499"/>
                                          </p:stCondLst>
                                        </p:cTn>
                                        <p:tgtEl>
                                          <p:spTgt spid="64531"/>
                                        </p:tgtEl>
                                        <p:attrNameLst>
                                          <p:attrName>style.visibility</p:attrName>
                                        </p:attrNameLst>
                                      </p:cBhvr>
                                      <p:to>
                                        <p:strVal val="hidden"/>
                                      </p:to>
                                    </p:set>
                                  </p:childTnLst>
                                </p:cTn>
                              </p:par>
                            </p:childTnLst>
                          </p:cTn>
                        </p:par>
                        <p:par>
                          <p:cTn id="77" fill="hold" nodeType="afterGroup">
                            <p:stCondLst>
                              <p:cond delay="4000"/>
                            </p:stCondLst>
                            <p:childTnLst>
                              <p:par>
                                <p:cTn id="78" presetID="9" presetClass="entr" presetSubtype="0" fill="hold" grpId="0" nodeType="afterEffect">
                                  <p:stCondLst>
                                    <p:cond delay="0"/>
                                  </p:stCondLst>
                                  <p:childTnLst>
                                    <p:set>
                                      <p:cBhvr>
                                        <p:cTn id="79" dur="1" fill="hold">
                                          <p:stCondLst>
                                            <p:cond delay="0"/>
                                          </p:stCondLst>
                                        </p:cTn>
                                        <p:tgtEl>
                                          <p:spTgt spid="64530"/>
                                        </p:tgtEl>
                                        <p:attrNameLst>
                                          <p:attrName>style.visibility</p:attrName>
                                        </p:attrNameLst>
                                      </p:cBhvr>
                                      <p:to>
                                        <p:strVal val="visible"/>
                                      </p:to>
                                    </p:set>
                                    <p:animEffect transition="in" filter="dissolve">
                                      <p:cBhvr>
                                        <p:cTn id="80" dur="500"/>
                                        <p:tgtEl>
                                          <p:spTgt spid="64530"/>
                                        </p:tgtEl>
                                      </p:cBhvr>
                                    </p:animEffect>
                                  </p:childTnLst>
                                  <p:subTnLst>
                                    <p:audio>
                                      <p:cMediaNode>
                                        <p:cTn display="0" masterRel="sameClick">
                                          <p:stCondLst>
                                            <p:cond evt="begin" delay="0">
                                              <p:tn val="78"/>
                                            </p:cond>
                                          </p:stCondLst>
                                          <p:endCondLst>
                                            <p:cond evt="onStopAudio" delay="0">
                                              <p:tgtEl>
                                                <p:sldTgt/>
                                              </p:tgtEl>
                                            </p:cond>
                                          </p:endCondLst>
                                        </p:cTn>
                                        <p:tgtEl>
                                          <p:sndTgt r:embed="rId3" name="camera.wav"/>
                                        </p:tgtEl>
                                      </p:cMediaNode>
                                    </p:audio>
                                  </p:subTnLst>
                                </p:cTn>
                              </p:par>
                            </p:childTnLst>
                          </p:cTn>
                        </p:par>
                        <p:par>
                          <p:cTn id="81" fill="hold" nodeType="afterGroup">
                            <p:stCondLst>
                              <p:cond delay="4500"/>
                            </p:stCondLst>
                            <p:childTnLst>
                              <p:par>
                                <p:cTn id="82" presetID="53" presetClass="exit" presetSubtype="0" fill="hold" grpId="1" nodeType="afterEffect">
                                  <p:stCondLst>
                                    <p:cond delay="0"/>
                                  </p:stCondLst>
                                  <p:childTnLst>
                                    <p:anim calcmode="lin" valueType="num">
                                      <p:cBhvr>
                                        <p:cTn id="83" dur="500"/>
                                        <p:tgtEl>
                                          <p:spTgt spid="64530"/>
                                        </p:tgtEl>
                                        <p:attrNameLst>
                                          <p:attrName>ppt_w</p:attrName>
                                        </p:attrNameLst>
                                      </p:cBhvr>
                                      <p:tavLst>
                                        <p:tav tm="0">
                                          <p:val>
                                            <p:strVal val="ppt_w"/>
                                          </p:val>
                                        </p:tav>
                                        <p:tav tm="100000">
                                          <p:val>
                                            <p:fltVal val="0"/>
                                          </p:val>
                                        </p:tav>
                                      </p:tavLst>
                                    </p:anim>
                                    <p:anim calcmode="lin" valueType="num">
                                      <p:cBhvr>
                                        <p:cTn id="84" dur="500"/>
                                        <p:tgtEl>
                                          <p:spTgt spid="64530"/>
                                        </p:tgtEl>
                                        <p:attrNameLst>
                                          <p:attrName>ppt_h</p:attrName>
                                        </p:attrNameLst>
                                      </p:cBhvr>
                                      <p:tavLst>
                                        <p:tav tm="0">
                                          <p:val>
                                            <p:strVal val="ppt_h"/>
                                          </p:val>
                                        </p:tav>
                                        <p:tav tm="100000">
                                          <p:val>
                                            <p:fltVal val="0"/>
                                          </p:val>
                                        </p:tav>
                                      </p:tavLst>
                                    </p:anim>
                                    <p:animEffect transition="out" filter="fade">
                                      <p:cBhvr>
                                        <p:cTn id="85" dur="500"/>
                                        <p:tgtEl>
                                          <p:spTgt spid="64530"/>
                                        </p:tgtEl>
                                      </p:cBhvr>
                                    </p:animEffect>
                                    <p:set>
                                      <p:cBhvr>
                                        <p:cTn id="86" dur="1" fill="hold">
                                          <p:stCondLst>
                                            <p:cond delay="499"/>
                                          </p:stCondLst>
                                        </p:cTn>
                                        <p:tgtEl>
                                          <p:spTgt spid="64530"/>
                                        </p:tgtEl>
                                        <p:attrNameLst>
                                          <p:attrName>style.visibility</p:attrName>
                                        </p:attrNameLst>
                                      </p:cBhvr>
                                      <p:to>
                                        <p:strVal val="hidden"/>
                                      </p:to>
                                    </p:set>
                                  </p:childTnLst>
                                </p:cTn>
                              </p:par>
                            </p:childTnLst>
                          </p:cTn>
                        </p:par>
                        <p:par>
                          <p:cTn id="87" fill="hold" nodeType="afterGroup">
                            <p:stCondLst>
                              <p:cond delay="5000"/>
                            </p:stCondLst>
                            <p:childTnLst>
                              <p:par>
                                <p:cTn id="88" presetID="9" presetClass="entr" presetSubtype="0" fill="hold" grpId="0" nodeType="afterEffect">
                                  <p:stCondLst>
                                    <p:cond delay="0"/>
                                  </p:stCondLst>
                                  <p:childTnLst>
                                    <p:set>
                                      <p:cBhvr>
                                        <p:cTn id="89" dur="1" fill="hold">
                                          <p:stCondLst>
                                            <p:cond delay="0"/>
                                          </p:stCondLst>
                                        </p:cTn>
                                        <p:tgtEl>
                                          <p:spTgt spid="64529"/>
                                        </p:tgtEl>
                                        <p:attrNameLst>
                                          <p:attrName>style.visibility</p:attrName>
                                        </p:attrNameLst>
                                      </p:cBhvr>
                                      <p:to>
                                        <p:strVal val="visible"/>
                                      </p:to>
                                    </p:set>
                                    <p:animEffect transition="in" filter="dissolve">
                                      <p:cBhvr>
                                        <p:cTn id="90" dur="500"/>
                                        <p:tgtEl>
                                          <p:spTgt spid="64529"/>
                                        </p:tgtEl>
                                      </p:cBhvr>
                                    </p:animEffect>
                                  </p:childTnLst>
                                  <p:subTnLst>
                                    <p:audio>
                                      <p:cMediaNode>
                                        <p:cTn display="0" masterRel="sameClick">
                                          <p:stCondLst>
                                            <p:cond evt="begin" delay="0">
                                              <p:tn val="88"/>
                                            </p:cond>
                                          </p:stCondLst>
                                          <p:endCondLst>
                                            <p:cond evt="onStopAudio" delay="0">
                                              <p:tgtEl>
                                                <p:sldTgt/>
                                              </p:tgtEl>
                                            </p:cond>
                                          </p:endCondLst>
                                        </p:cTn>
                                        <p:tgtEl>
                                          <p:sndTgt r:embed="rId3" name="camera.wav"/>
                                        </p:tgtEl>
                                      </p:cMediaNode>
                                    </p:audio>
                                  </p:subTnLst>
                                </p:cTn>
                              </p:par>
                            </p:childTnLst>
                          </p:cTn>
                        </p:par>
                        <p:par>
                          <p:cTn id="91" fill="hold" nodeType="afterGroup">
                            <p:stCondLst>
                              <p:cond delay="5500"/>
                            </p:stCondLst>
                            <p:childTnLst>
                              <p:par>
                                <p:cTn id="92" presetID="53" presetClass="exit" presetSubtype="0" fill="hold" grpId="1" nodeType="afterEffect">
                                  <p:stCondLst>
                                    <p:cond delay="0"/>
                                  </p:stCondLst>
                                  <p:childTnLst>
                                    <p:anim calcmode="lin" valueType="num">
                                      <p:cBhvr>
                                        <p:cTn id="93" dur="500"/>
                                        <p:tgtEl>
                                          <p:spTgt spid="64529"/>
                                        </p:tgtEl>
                                        <p:attrNameLst>
                                          <p:attrName>ppt_w</p:attrName>
                                        </p:attrNameLst>
                                      </p:cBhvr>
                                      <p:tavLst>
                                        <p:tav tm="0">
                                          <p:val>
                                            <p:strVal val="ppt_w"/>
                                          </p:val>
                                        </p:tav>
                                        <p:tav tm="100000">
                                          <p:val>
                                            <p:fltVal val="0"/>
                                          </p:val>
                                        </p:tav>
                                      </p:tavLst>
                                    </p:anim>
                                    <p:anim calcmode="lin" valueType="num">
                                      <p:cBhvr>
                                        <p:cTn id="94" dur="500"/>
                                        <p:tgtEl>
                                          <p:spTgt spid="64529"/>
                                        </p:tgtEl>
                                        <p:attrNameLst>
                                          <p:attrName>ppt_h</p:attrName>
                                        </p:attrNameLst>
                                      </p:cBhvr>
                                      <p:tavLst>
                                        <p:tav tm="0">
                                          <p:val>
                                            <p:strVal val="ppt_h"/>
                                          </p:val>
                                        </p:tav>
                                        <p:tav tm="100000">
                                          <p:val>
                                            <p:fltVal val="0"/>
                                          </p:val>
                                        </p:tav>
                                      </p:tavLst>
                                    </p:anim>
                                    <p:animEffect transition="out" filter="fade">
                                      <p:cBhvr>
                                        <p:cTn id="95" dur="500"/>
                                        <p:tgtEl>
                                          <p:spTgt spid="64529"/>
                                        </p:tgtEl>
                                      </p:cBhvr>
                                    </p:animEffect>
                                    <p:set>
                                      <p:cBhvr>
                                        <p:cTn id="96" dur="1" fill="hold">
                                          <p:stCondLst>
                                            <p:cond delay="499"/>
                                          </p:stCondLst>
                                        </p:cTn>
                                        <p:tgtEl>
                                          <p:spTgt spid="64529"/>
                                        </p:tgtEl>
                                        <p:attrNameLst>
                                          <p:attrName>style.visibility</p:attrName>
                                        </p:attrNameLst>
                                      </p:cBhvr>
                                      <p:to>
                                        <p:strVal val="hidden"/>
                                      </p:to>
                                    </p:set>
                                  </p:childTnLst>
                                </p:cTn>
                              </p:par>
                            </p:childTnLst>
                          </p:cTn>
                        </p:par>
                        <p:par>
                          <p:cTn id="97" fill="hold" nodeType="afterGroup">
                            <p:stCondLst>
                              <p:cond delay="6000"/>
                            </p:stCondLst>
                            <p:childTnLst>
                              <p:par>
                                <p:cTn id="98" presetID="9" presetClass="entr" presetSubtype="0" fill="hold" grpId="0" nodeType="afterEffect">
                                  <p:stCondLst>
                                    <p:cond delay="0"/>
                                  </p:stCondLst>
                                  <p:childTnLst>
                                    <p:set>
                                      <p:cBhvr>
                                        <p:cTn id="99" dur="1" fill="hold">
                                          <p:stCondLst>
                                            <p:cond delay="0"/>
                                          </p:stCondLst>
                                        </p:cTn>
                                        <p:tgtEl>
                                          <p:spTgt spid="64528"/>
                                        </p:tgtEl>
                                        <p:attrNameLst>
                                          <p:attrName>style.visibility</p:attrName>
                                        </p:attrNameLst>
                                      </p:cBhvr>
                                      <p:to>
                                        <p:strVal val="visible"/>
                                      </p:to>
                                    </p:set>
                                    <p:animEffect transition="in" filter="dissolve">
                                      <p:cBhvr>
                                        <p:cTn id="100" dur="500"/>
                                        <p:tgtEl>
                                          <p:spTgt spid="64528"/>
                                        </p:tgtEl>
                                      </p:cBhvr>
                                    </p:animEffect>
                                  </p:childTnLst>
                                  <p:subTnLst>
                                    <p:audio>
                                      <p:cMediaNode>
                                        <p:cTn display="0" masterRel="sameClick">
                                          <p:stCondLst>
                                            <p:cond evt="begin" delay="0">
                                              <p:tn val="98"/>
                                            </p:cond>
                                          </p:stCondLst>
                                          <p:endCondLst>
                                            <p:cond evt="onStopAudio" delay="0">
                                              <p:tgtEl>
                                                <p:sldTgt/>
                                              </p:tgtEl>
                                            </p:cond>
                                          </p:endCondLst>
                                        </p:cTn>
                                        <p:tgtEl>
                                          <p:sndTgt r:embed="rId3" name="camera.wav"/>
                                        </p:tgtEl>
                                      </p:cMediaNode>
                                    </p:audio>
                                  </p:subTnLst>
                                </p:cTn>
                              </p:par>
                            </p:childTnLst>
                          </p:cTn>
                        </p:par>
                        <p:par>
                          <p:cTn id="101" fill="hold" nodeType="afterGroup">
                            <p:stCondLst>
                              <p:cond delay="6500"/>
                            </p:stCondLst>
                            <p:childTnLst>
                              <p:par>
                                <p:cTn id="102" presetID="53" presetClass="exit" presetSubtype="0" fill="hold" grpId="1" nodeType="afterEffect">
                                  <p:stCondLst>
                                    <p:cond delay="0"/>
                                  </p:stCondLst>
                                  <p:childTnLst>
                                    <p:anim calcmode="lin" valueType="num">
                                      <p:cBhvr>
                                        <p:cTn id="103" dur="500"/>
                                        <p:tgtEl>
                                          <p:spTgt spid="64528"/>
                                        </p:tgtEl>
                                        <p:attrNameLst>
                                          <p:attrName>ppt_w</p:attrName>
                                        </p:attrNameLst>
                                      </p:cBhvr>
                                      <p:tavLst>
                                        <p:tav tm="0">
                                          <p:val>
                                            <p:strVal val="ppt_w"/>
                                          </p:val>
                                        </p:tav>
                                        <p:tav tm="100000">
                                          <p:val>
                                            <p:fltVal val="0"/>
                                          </p:val>
                                        </p:tav>
                                      </p:tavLst>
                                    </p:anim>
                                    <p:anim calcmode="lin" valueType="num">
                                      <p:cBhvr>
                                        <p:cTn id="104" dur="500"/>
                                        <p:tgtEl>
                                          <p:spTgt spid="64528"/>
                                        </p:tgtEl>
                                        <p:attrNameLst>
                                          <p:attrName>ppt_h</p:attrName>
                                        </p:attrNameLst>
                                      </p:cBhvr>
                                      <p:tavLst>
                                        <p:tav tm="0">
                                          <p:val>
                                            <p:strVal val="ppt_h"/>
                                          </p:val>
                                        </p:tav>
                                        <p:tav tm="100000">
                                          <p:val>
                                            <p:fltVal val="0"/>
                                          </p:val>
                                        </p:tav>
                                      </p:tavLst>
                                    </p:anim>
                                    <p:animEffect transition="out" filter="fade">
                                      <p:cBhvr>
                                        <p:cTn id="105" dur="500"/>
                                        <p:tgtEl>
                                          <p:spTgt spid="64528"/>
                                        </p:tgtEl>
                                      </p:cBhvr>
                                    </p:animEffect>
                                    <p:set>
                                      <p:cBhvr>
                                        <p:cTn id="106" dur="1" fill="hold">
                                          <p:stCondLst>
                                            <p:cond delay="499"/>
                                          </p:stCondLst>
                                        </p:cTn>
                                        <p:tgtEl>
                                          <p:spTgt spid="64528"/>
                                        </p:tgtEl>
                                        <p:attrNameLst>
                                          <p:attrName>style.visibility</p:attrName>
                                        </p:attrNameLst>
                                      </p:cBhvr>
                                      <p:to>
                                        <p:strVal val="hidden"/>
                                      </p:to>
                                    </p:set>
                                  </p:childTnLst>
                                </p:cTn>
                              </p:par>
                            </p:childTnLst>
                          </p:cTn>
                        </p:par>
                        <p:par>
                          <p:cTn id="107" fill="hold" nodeType="afterGroup">
                            <p:stCondLst>
                              <p:cond delay="7000"/>
                            </p:stCondLst>
                            <p:childTnLst>
                              <p:par>
                                <p:cTn id="108" presetID="9" presetClass="entr" presetSubtype="0" fill="hold" grpId="0" nodeType="afterEffect">
                                  <p:stCondLst>
                                    <p:cond delay="0"/>
                                  </p:stCondLst>
                                  <p:childTnLst>
                                    <p:set>
                                      <p:cBhvr>
                                        <p:cTn id="109" dur="1" fill="hold">
                                          <p:stCondLst>
                                            <p:cond delay="0"/>
                                          </p:stCondLst>
                                        </p:cTn>
                                        <p:tgtEl>
                                          <p:spTgt spid="64527"/>
                                        </p:tgtEl>
                                        <p:attrNameLst>
                                          <p:attrName>style.visibility</p:attrName>
                                        </p:attrNameLst>
                                      </p:cBhvr>
                                      <p:to>
                                        <p:strVal val="visible"/>
                                      </p:to>
                                    </p:set>
                                    <p:animEffect transition="in" filter="dissolve">
                                      <p:cBhvr>
                                        <p:cTn id="110" dur="500"/>
                                        <p:tgtEl>
                                          <p:spTgt spid="64527"/>
                                        </p:tgtEl>
                                      </p:cBhvr>
                                    </p:animEffect>
                                  </p:childTnLst>
                                  <p:subTnLst>
                                    <p:audio>
                                      <p:cMediaNode>
                                        <p:cTn display="0" masterRel="sameClick">
                                          <p:stCondLst>
                                            <p:cond evt="begin" delay="0">
                                              <p:tn val="108"/>
                                            </p:cond>
                                          </p:stCondLst>
                                          <p:endCondLst>
                                            <p:cond evt="onStopAudio" delay="0">
                                              <p:tgtEl>
                                                <p:sldTgt/>
                                              </p:tgtEl>
                                            </p:cond>
                                          </p:endCondLst>
                                        </p:cTn>
                                        <p:tgtEl>
                                          <p:sndTgt r:embed="rId3" name="camera.wav"/>
                                        </p:tgtEl>
                                      </p:cMediaNode>
                                    </p:audio>
                                  </p:subTnLst>
                                </p:cTn>
                              </p:par>
                            </p:childTnLst>
                          </p:cTn>
                        </p:par>
                        <p:par>
                          <p:cTn id="111" fill="hold" nodeType="afterGroup">
                            <p:stCondLst>
                              <p:cond delay="7500"/>
                            </p:stCondLst>
                            <p:childTnLst>
                              <p:par>
                                <p:cTn id="112" presetID="53" presetClass="exit" presetSubtype="0" fill="hold" grpId="1" nodeType="afterEffect">
                                  <p:stCondLst>
                                    <p:cond delay="0"/>
                                  </p:stCondLst>
                                  <p:childTnLst>
                                    <p:anim calcmode="lin" valueType="num">
                                      <p:cBhvr>
                                        <p:cTn id="113" dur="500"/>
                                        <p:tgtEl>
                                          <p:spTgt spid="64527"/>
                                        </p:tgtEl>
                                        <p:attrNameLst>
                                          <p:attrName>ppt_w</p:attrName>
                                        </p:attrNameLst>
                                      </p:cBhvr>
                                      <p:tavLst>
                                        <p:tav tm="0">
                                          <p:val>
                                            <p:strVal val="ppt_w"/>
                                          </p:val>
                                        </p:tav>
                                        <p:tav tm="100000">
                                          <p:val>
                                            <p:fltVal val="0"/>
                                          </p:val>
                                        </p:tav>
                                      </p:tavLst>
                                    </p:anim>
                                    <p:anim calcmode="lin" valueType="num">
                                      <p:cBhvr>
                                        <p:cTn id="114" dur="500"/>
                                        <p:tgtEl>
                                          <p:spTgt spid="64527"/>
                                        </p:tgtEl>
                                        <p:attrNameLst>
                                          <p:attrName>ppt_h</p:attrName>
                                        </p:attrNameLst>
                                      </p:cBhvr>
                                      <p:tavLst>
                                        <p:tav tm="0">
                                          <p:val>
                                            <p:strVal val="ppt_h"/>
                                          </p:val>
                                        </p:tav>
                                        <p:tav tm="100000">
                                          <p:val>
                                            <p:fltVal val="0"/>
                                          </p:val>
                                        </p:tav>
                                      </p:tavLst>
                                    </p:anim>
                                    <p:animEffect transition="out" filter="fade">
                                      <p:cBhvr>
                                        <p:cTn id="115" dur="500"/>
                                        <p:tgtEl>
                                          <p:spTgt spid="64527"/>
                                        </p:tgtEl>
                                      </p:cBhvr>
                                    </p:animEffect>
                                    <p:set>
                                      <p:cBhvr>
                                        <p:cTn id="116" dur="1" fill="hold">
                                          <p:stCondLst>
                                            <p:cond delay="499"/>
                                          </p:stCondLst>
                                        </p:cTn>
                                        <p:tgtEl>
                                          <p:spTgt spid="64527"/>
                                        </p:tgtEl>
                                        <p:attrNameLst>
                                          <p:attrName>style.visibility</p:attrName>
                                        </p:attrNameLst>
                                      </p:cBhvr>
                                      <p:to>
                                        <p:strVal val="hidden"/>
                                      </p:to>
                                    </p:set>
                                  </p:childTnLst>
                                </p:cTn>
                              </p:par>
                            </p:childTnLst>
                          </p:cTn>
                        </p:par>
                        <p:par>
                          <p:cTn id="117" fill="hold" nodeType="afterGroup">
                            <p:stCondLst>
                              <p:cond delay="8000"/>
                            </p:stCondLst>
                            <p:childTnLst>
                              <p:par>
                                <p:cTn id="118" presetID="9" presetClass="entr" presetSubtype="0" fill="hold" grpId="0" nodeType="afterEffect">
                                  <p:stCondLst>
                                    <p:cond delay="0"/>
                                  </p:stCondLst>
                                  <p:childTnLst>
                                    <p:set>
                                      <p:cBhvr>
                                        <p:cTn id="119" dur="1" fill="hold">
                                          <p:stCondLst>
                                            <p:cond delay="0"/>
                                          </p:stCondLst>
                                        </p:cTn>
                                        <p:tgtEl>
                                          <p:spTgt spid="64526"/>
                                        </p:tgtEl>
                                        <p:attrNameLst>
                                          <p:attrName>style.visibility</p:attrName>
                                        </p:attrNameLst>
                                      </p:cBhvr>
                                      <p:to>
                                        <p:strVal val="visible"/>
                                      </p:to>
                                    </p:set>
                                    <p:animEffect transition="in" filter="dissolve">
                                      <p:cBhvr>
                                        <p:cTn id="120" dur="500"/>
                                        <p:tgtEl>
                                          <p:spTgt spid="64526"/>
                                        </p:tgtEl>
                                      </p:cBhvr>
                                    </p:animEffect>
                                  </p:childTnLst>
                                  <p:subTnLst>
                                    <p:audio>
                                      <p:cMediaNode>
                                        <p:cTn display="0" masterRel="sameClick">
                                          <p:stCondLst>
                                            <p:cond evt="begin" delay="0">
                                              <p:tn val="118"/>
                                            </p:cond>
                                          </p:stCondLst>
                                          <p:endCondLst>
                                            <p:cond evt="onStopAudio" delay="0">
                                              <p:tgtEl>
                                                <p:sldTgt/>
                                              </p:tgtEl>
                                            </p:cond>
                                          </p:endCondLst>
                                        </p:cTn>
                                        <p:tgtEl>
                                          <p:sndTgt r:embed="rId3" name="camera.wav"/>
                                        </p:tgtEl>
                                      </p:cMediaNode>
                                    </p:audio>
                                  </p:subTnLst>
                                </p:cTn>
                              </p:par>
                            </p:childTnLst>
                          </p:cTn>
                        </p:par>
                        <p:par>
                          <p:cTn id="121" fill="hold" nodeType="afterGroup">
                            <p:stCondLst>
                              <p:cond delay="8500"/>
                            </p:stCondLst>
                            <p:childTnLst>
                              <p:par>
                                <p:cTn id="122" presetID="53" presetClass="exit" presetSubtype="0" fill="hold" grpId="1" nodeType="afterEffect">
                                  <p:stCondLst>
                                    <p:cond delay="0"/>
                                  </p:stCondLst>
                                  <p:childTnLst>
                                    <p:anim calcmode="lin" valueType="num">
                                      <p:cBhvr>
                                        <p:cTn id="123" dur="500"/>
                                        <p:tgtEl>
                                          <p:spTgt spid="64526"/>
                                        </p:tgtEl>
                                        <p:attrNameLst>
                                          <p:attrName>ppt_w</p:attrName>
                                        </p:attrNameLst>
                                      </p:cBhvr>
                                      <p:tavLst>
                                        <p:tav tm="0">
                                          <p:val>
                                            <p:strVal val="ppt_w"/>
                                          </p:val>
                                        </p:tav>
                                        <p:tav tm="100000">
                                          <p:val>
                                            <p:fltVal val="0"/>
                                          </p:val>
                                        </p:tav>
                                      </p:tavLst>
                                    </p:anim>
                                    <p:anim calcmode="lin" valueType="num">
                                      <p:cBhvr>
                                        <p:cTn id="124" dur="500"/>
                                        <p:tgtEl>
                                          <p:spTgt spid="64526"/>
                                        </p:tgtEl>
                                        <p:attrNameLst>
                                          <p:attrName>ppt_h</p:attrName>
                                        </p:attrNameLst>
                                      </p:cBhvr>
                                      <p:tavLst>
                                        <p:tav tm="0">
                                          <p:val>
                                            <p:strVal val="ppt_h"/>
                                          </p:val>
                                        </p:tav>
                                        <p:tav tm="100000">
                                          <p:val>
                                            <p:fltVal val="0"/>
                                          </p:val>
                                        </p:tav>
                                      </p:tavLst>
                                    </p:anim>
                                    <p:animEffect transition="out" filter="fade">
                                      <p:cBhvr>
                                        <p:cTn id="125" dur="500"/>
                                        <p:tgtEl>
                                          <p:spTgt spid="64526"/>
                                        </p:tgtEl>
                                      </p:cBhvr>
                                    </p:animEffect>
                                    <p:set>
                                      <p:cBhvr>
                                        <p:cTn id="126" dur="1" fill="hold">
                                          <p:stCondLst>
                                            <p:cond delay="499"/>
                                          </p:stCondLst>
                                        </p:cTn>
                                        <p:tgtEl>
                                          <p:spTgt spid="64526"/>
                                        </p:tgtEl>
                                        <p:attrNameLst>
                                          <p:attrName>style.visibility</p:attrName>
                                        </p:attrNameLst>
                                      </p:cBhvr>
                                      <p:to>
                                        <p:strVal val="hidden"/>
                                      </p:to>
                                    </p:set>
                                  </p:childTnLst>
                                </p:cTn>
                              </p:par>
                            </p:childTnLst>
                          </p:cTn>
                        </p:par>
                        <p:par>
                          <p:cTn id="127" fill="hold" nodeType="afterGroup">
                            <p:stCondLst>
                              <p:cond delay="9000"/>
                            </p:stCondLst>
                            <p:childTnLst>
                              <p:par>
                                <p:cTn id="128" presetID="9" presetClass="entr" presetSubtype="0" fill="hold" grpId="0" nodeType="afterEffect">
                                  <p:stCondLst>
                                    <p:cond delay="0"/>
                                  </p:stCondLst>
                                  <p:childTnLst>
                                    <p:set>
                                      <p:cBhvr>
                                        <p:cTn id="129" dur="1" fill="hold">
                                          <p:stCondLst>
                                            <p:cond delay="0"/>
                                          </p:stCondLst>
                                        </p:cTn>
                                        <p:tgtEl>
                                          <p:spTgt spid="64525"/>
                                        </p:tgtEl>
                                        <p:attrNameLst>
                                          <p:attrName>style.visibility</p:attrName>
                                        </p:attrNameLst>
                                      </p:cBhvr>
                                      <p:to>
                                        <p:strVal val="visible"/>
                                      </p:to>
                                    </p:set>
                                    <p:animEffect transition="in" filter="dissolve">
                                      <p:cBhvr>
                                        <p:cTn id="130" dur="500"/>
                                        <p:tgtEl>
                                          <p:spTgt spid="64525"/>
                                        </p:tgtEl>
                                      </p:cBhvr>
                                    </p:animEffect>
                                  </p:childTnLst>
                                  <p:subTnLst>
                                    <p:audio>
                                      <p:cMediaNode>
                                        <p:cTn display="0" masterRel="sameClick">
                                          <p:stCondLst>
                                            <p:cond evt="begin" delay="0">
                                              <p:tn val="128"/>
                                            </p:cond>
                                          </p:stCondLst>
                                          <p:endCondLst>
                                            <p:cond evt="onStopAudio" delay="0">
                                              <p:tgtEl>
                                                <p:sldTgt/>
                                              </p:tgtEl>
                                            </p:cond>
                                          </p:endCondLst>
                                        </p:cTn>
                                        <p:tgtEl>
                                          <p:sndTgt r:embed="rId3" name="camera.wav"/>
                                        </p:tgtEl>
                                      </p:cMediaNode>
                                    </p:audio>
                                  </p:subTnLst>
                                </p:cTn>
                              </p:par>
                            </p:childTnLst>
                          </p:cTn>
                        </p:par>
                        <p:par>
                          <p:cTn id="131" fill="hold" nodeType="afterGroup">
                            <p:stCondLst>
                              <p:cond delay="9500"/>
                            </p:stCondLst>
                            <p:childTnLst>
                              <p:par>
                                <p:cTn id="132" presetID="53" presetClass="exit" presetSubtype="0" fill="hold" grpId="1" nodeType="afterEffect">
                                  <p:stCondLst>
                                    <p:cond delay="0"/>
                                  </p:stCondLst>
                                  <p:childTnLst>
                                    <p:anim calcmode="lin" valueType="num">
                                      <p:cBhvr>
                                        <p:cTn id="133" dur="500"/>
                                        <p:tgtEl>
                                          <p:spTgt spid="64525"/>
                                        </p:tgtEl>
                                        <p:attrNameLst>
                                          <p:attrName>ppt_w</p:attrName>
                                        </p:attrNameLst>
                                      </p:cBhvr>
                                      <p:tavLst>
                                        <p:tav tm="0">
                                          <p:val>
                                            <p:strVal val="ppt_w"/>
                                          </p:val>
                                        </p:tav>
                                        <p:tav tm="100000">
                                          <p:val>
                                            <p:fltVal val="0"/>
                                          </p:val>
                                        </p:tav>
                                      </p:tavLst>
                                    </p:anim>
                                    <p:anim calcmode="lin" valueType="num">
                                      <p:cBhvr>
                                        <p:cTn id="134" dur="500"/>
                                        <p:tgtEl>
                                          <p:spTgt spid="64525"/>
                                        </p:tgtEl>
                                        <p:attrNameLst>
                                          <p:attrName>ppt_h</p:attrName>
                                        </p:attrNameLst>
                                      </p:cBhvr>
                                      <p:tavLst>
                                        <p:tav tm="0">
                                          <p:val>
                                            <p:strVal val="ppt_h"/>
                                          </p:val>
                                        </p:tav>
                                        <p:tav tm="100000">
                                          <p:val>
                                            <p:fltVal val="0"/>
                                          </p:val>
                                        </p:tav>
                                      </p:tavLst>
                                    </p:anim>
                                    <p:animEffect transition="out" filter="fade">
                                      <p:cBhvr>
                                        <p:cTn id="135" dur="500"/>
                                        <p:tgtEl>
                                          <p:spTgt spid="64525"/>
                                        </p:tgtEl>
                                      </p:cBhvr>
                                    </p:animEffect>
                                    <p:set>
                                      <p:cBhvr>
                                        <p:cTn id="136" dur="1" fill="hold">
                                          <p:stCondLst>
                                            <p:cond delay="499"/>
                                          </p:stCondLst>
                                        </p:cTn>
                                        <p:tgtEl>
                                          <p:spTgt spid="64525"/>
                                        </p:tgtEl>
                                        <p:attrNameLst>
                                          <p:attrName>style.visibility</p:attrName>
                                        </p:attrNameLst>
                                      </p:cBhvr>
                                      <p:to>
                                        <p:strVal val="hidden"/>
                                      </p:to>
                                    </p:set>
                                  </p:childTnLst>
                                </p:cTn>
                              </p:par>
                            </p:childTnLst>
                          </p:cTn>
                        </p:par>
                        <p:par>
                          <p:cTn id="137" fill="hold" nodeType="afterGroup">
                            <p:stCondLst>
                              <p:cond delay="10000"/>
                            </p:stCondLst>
                            <p:childTnLst>
                              <p:par>
                                <p:cTn id="138" presetID="9" presetClass="entr" presetSubtype="0" fill="hold" grpId="0" nodeType="afterEffect">
                                  <p:stCondLst>
                                    <p:cond delay="0"/>
                                  </p:stCondLst>
                                  <p:childTnLst>
                                    <p:set>
                                      <p:cBhvr>
                                        <p:cTn id="139" dur="1" fill="hold">
                                          <p:stCondLst>
                                            <p:cond delay="0"/>
                                          </p:stCondLst>
                                        </p:cTn>
                                        <p:tgtEl>
                                          <p:spTgt spid="64524"/>
                                        </p:tgtEl>
                                        <p:attrNameLst>
                                          <p:attrName>style.visibility</p:attrName>
                                        </p:attrNameLst>
                                      </p:cBhvr>
                                      <p:to>
                                        <p:strVal val="visible"/>
                                      </p:to>
                                    </p:set>
                                    <p:animEffect transition="in" filter="dissolve">
                                      <p:cBhvr>
                                        <p:cTn id="140" dur="500"/>
                                        <p:tgtEl>
                                          <p:spTgt spid="64524"/>
                                        </p:tgtEl>
                                      </p:cBhvr>
                                    </p:animEffect>
                                  </p:childTnLst>
                                  <p:subTnLst>
                                    <p:audio>
                                      <p:cMediaNode>
                                        <p:cTn display="0" masterRel="sameClick">
                                          <p:stCondLst>
                                            <p:cond evt="begin" delay="0">
                                              <p:tn val="138"/>
                                            </p:cond>
                                          </p:stCondLst>
                                          <p:endCondLst>
                                            <p:cond evt="onStopAudio" delay="0">
                                              <p:tgtEl>
                                                <p:sldTgt/>
                                              </p:tgtEl>
                                            </p:cond>
                                          </p:endCondLst>
                                        </p:cTn>
                                        <p:tgtEl>
                                          <p:sndTgt r:embed="rId3" name="camera.wav"/>
                                        </p:tgtEl>
                                      </p:cMediaNode>
                                    </p:audio>
                                  </p:subTnLst>
                                </p:cTn>
                              </p:par>
                            </p:childTnLst>
                          </p:cTn>
                        </p:par>
                        <p:par>
                          <p:cTn id="141" fill="hold" nodeType="afterGroup">
                            <p:stCondLst>
                              <p:cond delay="10500"/>
                            </p:stCondLst>
                            <p:childTnLst>
                              <p:par>
                                <p:cTn id="142" presetID="53" presetClass="exit" presetSubtype="0" fill="hold" grpId="1" nodeType="afterEffect">
                                  <p:stCondLst>
                                    <p:cond delay="0"/>
                                  </p:stCondLst>
                                  <p:childTnLst>
                                    <p:anim calcmode="lin" valueType="num">
                                      <p:cBhvr>
                                        <p:cTn id="143" dur="500"/>
                                        <p:tgtEl>
                                          <p:spTgt spid="64524"/>
                                        </p:tgtEl>
                                        <p:attrNameLst>
                                          <p:attrName>ppt_w</p:attrName>
                                        </p:attrNameLst>
                                      </p:cBhvr>
                                      <p:tavLst>
                                        <p:tav tm="0">
                                          <p:val>
                                            <p:strVal val="ppt_w"/>
                                          </p:val>
                                        </p:tav>
                                        <p:tav tm="100000">
                                          <p:val>
                                            <p:fltVal val="0"/>
                                          </p:val>
                                        </p:tav>
                                      </p:tavLst>
                                    </p:anim>
                                    <p:anim calcmode="lin" valueType="num">
                                      <p:cBhvr>
                                        <p:cTn id="144" dur="500"/>
                                        <p:tgtEl>
                                          <p:spTgt spid="64524"/>
                                        </p:tgtEl>
                                        <p:attrNameLst>
                                          <p:attrName>ppt_h</p:attrName>
                                        </p:attrNameLst>
                                      </p:cBhvr>
                                      <p:tavLst>
                                        <p:tav tm="0">
                                          <p:val>
                                            <p:strVal val="ppt_h"/>
                                          </p:val>
                                        </p:tav>
                                        <p:tav tm="100000">
                                          <p:val>
                                            <p:fltVal val="0"/>
                                          </p:val>
                                        </p:tav>
                                      </p:tavLst>
                                    </p:anim>
                                    <p:animEffect transition="out" filter="fade">
                                      <p:cBhvr>
                                        <p:cTn id="145" dur="500"/>
                                        <p:tgtEl>
                                          <p:spTgt spid="64524"/>
                                        </p:tgtEl>
                                      </p:cBhvr>
                                    </p:animEffect>
                                    <p:set>
                                      <p:cBhvr>
                                        <p:cTn id="146" dur="1" fill="hold">
                                          <p:stCondLst>
                                            <p:cond delay="499"/>
                                          </p:stCondLst>
                                        </p:cTn>
                                        <p:tgtEl>
                                          <p:spTgt spid="64524"/>
                                        </p:tgtEl>
                                        <p:attrNameLst>
                                          <p:attrName>style.visibility</p:attrName>
                                        </p:attrNameLst>
                                      </p:cBhvr>
                                      <p:to>
                                        <p:strVal val="hidden"/>
                                      </p:to>
                                    </p:set>
                                  </p:childTnLst>
                                </p:cTn>
                              </p:par>
                              <p:par>
                                <p:cTn id="147" presetID="53" presetClass="entr" presetSubtype="0" fill="hold" nodeType="withEffect">
                                  <p:stCondLst>
                                    <p:cond delay="0"/>
                                  </p:stCondLst>
                                  <p:childTnLst>
                                    <p:set>
                                      <p:cBhvr>
                                        <p:cTn id="148" dur="1" fill="hold">
                                          <p:stCondLst>
                                            <p:cond delay="0"/>
                                          </p:stCondLst>
                                        </p:cTn>
                                        <p:tgtEl>
                                          <p:spTgt spid="2"/>
                                        </p:tgtEl>
                                        <p:attrNameLst>
                                          <p:attrName>style.visibility</p:attrName>
                                        </p:attrNameLst>
                                      </p:cBhvr>
                                      <p:to>
                                        <p:strVal val="visible"/>
                                      </p:to>
                                    </p:set>
                                    <p:anim calcmode="lin" valueType="num">
                                      <p:cBhvr>
                                        <p:cTn id="149" dur="500" fill="hold"/>
                                        <p:tgtEl>
                                          <p:spTgt spid="2"/>
                                        </p:tgtEl>
                                        <p:attrNameLst>
                                          <p:attrName>ppt_w</p:attrName>
                                        </p:attrNameLst>
                                      </p:cBhvr>
                                      <p:tavLst>
                                        <p:tav tm="0">
                                          <p:val>
                                            <p:fltVal val="0"/>
                                          </p:val>
                                        </p:tav>
                                        <p:tav tm="100000">
                                          <p:val>
                                            <p:strVal val="#ppt_w"/>
                                          </p:val>
                                        </p:tav>
                                      </p:tavLst>
                                    </p:anim>
                                    <p:anim calcmode="lin" valueType="num">
                                      <p:cBhvr>
                                        <p:cTn id="150" dur="500" fill="hold"/>
                                        <p:tgtEl>
                                          <p:spTgt spid="2"/>
                                        </p:tgtEl>
                                        <p:attrNameLst>
                                          <p:attrName>ppt_h</p:attrName>
                                        </p:attrNameLst>
                                      </p:cBhvr>
                                      <p:tavLst>
                                        <p:tav tm="0">
                                          <p:val>
                                            <p:fltVal val="0"/>
                                          </p:val>
                                        </p:tav>
                                        <p:tav tm="100000">
                                          <p:val>
                                            <p:strVal val="#ppt_h"/>
                                          </p:val>
                                        </p:tav>
                                      </p:tavLst>
                                    </p:anim>
                                    <p:animEffect transition="in" filter="fade">
                                      <p:cBhvr>
                                        <p:cTn id="151" dur="500"/>
                                        <p:tgtEl>
                                          <p:spTgt spid="2"/>
                                        </p:tgtEl>
                                      </p:cBhvr>
                                    </p:animEffect>
                                  </p:childTnLst>
                                  <p:subTnLst>
                                    <p:audio>
                                      <p:cMediaNode>
                                        <p:cTn display="0" masterRel="sameClick">
                                          <p:stCondLst>
                                            <p:cond evt="begin" delay="0">
                                              <p:tn val="147"/>
                                            </p:cond>
                                          </p:stCondLst>
                                          <p:endCondLst>
                                            <p:cond evt="onStopAudio" delay="0">
                                              <p:tgtEl>
                                                <p:sldTgt/>
                                              </p:tgtEl>
                                            </p:cond>
                                          </p:endCondLst>
                                        </p:cTn>
                                        <p:tgtEl>
                                          <p:sndTgt r:embed="rId4" name="chimes.wav"/>
                                        </p:tgtEl>
                                      </p:cMediaNode>
                                    </p:audio>
                                  </p:subTnLst>
                                </p:cTn>
                              </p:par>
                            </p:childTnLst>
                          </p:cTn>
                        </p:par>
                      </p:childTnLst>
                    </p:cTn>
                  </p:par>
                  <p:par>
                    <p:cTn id="152" fill="hold" nodeType="clickPar">
                      <p:stCondLst>
                        <p:cond delay="indefinite"/>
                      </p:stCondLst>
                      <p:childTnLst>
                        <p:par>
                          <p:cTn id="153" fill="hold" nodeType="withGroup">
                            <p:stCondLst>
                              <p:cond delay="0"/>
                            </p:stCondLst>
                            <p:childTnLst>
                              <p:par>
                                <p:cTn id="154" presetID="2" presetClass="exit" presetSubtype="2" fill="hold" nodeType="clickEffect">
                                  <p:stCondLst>
                                    <p:cond delay="0"/>
                                  </p:stCondLst>
                                  <p:childTnLst>
                                    <p:anim calcmode="lin" valueType="num">
                                      <p:cBhvr additive="base">
                                        <p:cTn id="155" dur="500"/>
                                        <p:tgtEl>
                                          <p:spTgt spid="2"/>
                                        </p:tgtEl>
                                        <p:attrNameLst>
                                          <p:attrName>ppt_x</p:attrName>
                                        </p:attrNameLst>
                                      </p:cBhvr>
                                      <p:tavLst>
                                        <p:tav tm="0">
                                          <p:val>
                                            <p:strVal val="ppt_x"/>
                                          </p:val>
                                        </p:tav>
                                        <p:tav tm="100000">
                                          <p:val>
                                            <p:strVal val="1+ppt_w/2"/>
                                          </p:val>
                                        </p:tav>
                                      </p:tavLst>
                                    </p:anim>
                                    <p:anim calcmode="lin" valueType="num">
                                      <p:cBhvr additive="base">
                                        <p:cTn id="156" dur="500"/>
                                        <p:tgtEl>
                                          <p:spTgt spid="2"/>
                                        </p:tgtEl>
                                        <p:attrNameLst>
                                          <p:attrName>ppt_y</p:attrName>
                                        </p:attrNameLst>
                                      </p:cBhvr>
                                      <p:tavLst>
                                        <p:tav tm="0">
                                          <p:val>
                                            <p:strVal val="ppt_y"/>
                                          </p:val>
                                        </p:tav>
                                        <p:tav tm="100000">
                                          <p:val>
                                            <p:strVal val="ppt_y"/>
                                          </p:val>
                                        </p:tav>
                                      </p:tavLst>
                                    </p:anim>
                                    <p:set>
                                      <p:cBhvr>
                                        <p:cTn id="157" dur="1" fill="hold">
                                          <p:stCondLst>
                                            <p:cond delay="499"/>
                                          </p:stCondLst>
                                        </p:cTn>
                                        <p:tgtEl>
                                          <p:spTgt spid="2"/>
                                        </p:tgtEl>
                                        <p:attrNameLst>
                                          <p:attrName>style.visibility</p:attrName>
                                        </p:attrNameLst>
                                      </p:cBhvr>
                                      <p:to>
                                        <p:strVal val="hidden"/>
                                      </p:to>
                                    </p:set>
                                  </p:childTnLst>
                                </p:cTn>
                              </p:par>
                            </p:childTnLst>
                          </p:cTn>
                        </p:par>
                        <p:par>
                          <p:cTn id="158" fill="hold" nodeType="afterGroup">
                            <p:stCondLst>
                              <p:cond delay="500"/>
                            </p:stCondLst>
                            <p:childTnLst>
                              <p:par>
                                <p:cTn id="159" presetID="1" presetClass="emph" presetSubtype="2" fill="hold" nodeType="afterEffect">
                                  <p:stCondLst>
                                    <p:cond delay="0"/>
                                  </p:stCondLst>
                                  <p:childTnLst>
                                    <p:animClr clrSpc="rgb" dir="cw">
                                      <p:cBhvr>
                                        <p:cTn id="160" dur="2000" fill="hold"/>
                                        <p:tgtEl>
                                          <p:spTgt spid="29"/>
                                        </p:tgtEl>
                                        <p:attrNameLst>
                                          <p:attrName>fillcolor</p:attrName>
                                        </p:attrNameLst>
                                      </p:cBhvr>
                                      <p:to>
                                        <a:srgbClr val="FF0000"/>
                                      </p:to>
                                    </p:animClr>
                                    <p:set>
                                      <p:cBhvr>
                                        <p:cTn id="161" dur="2000" fill="hold"/>
                                        <p:tgtEl>
                                          <p:spTgt spid="29"/>
                                        </p:tgtEl>
                                        <p:attrNameLst>
                                          <p:attrName>fill.type</p:attrName>
                                        </p:attrNameLst>
                                      </p:cBhvr>
                                      <p:to>
                                        <p:strVal val="solid"/>
                                      </p:to>
                                    </p:set>
                                    <p:set>
                                      <p:cBhvr>
                                        <p:cTn id="162" dur="2000" fill="hold"/>
                                        <p:tgtEl>
                                          <p:spTgt spid="29"/>
                                        </p:tgtEl>
                                        <p:attrNameLst>
                                          <p:attrName>fill.on</p:attrName>
                                        </p:attrNameLst>
                                      </p:cBhvr>
                                      <p:to>
                                        <p:strVal val="true"/>
                                      </p:to>
                                    </p:set>
                                  </p:childTnLst>
                                  <p:subTnLst>
                                    <p:audio>
                                      <p:cMediaNode>
                                        <p:cTn display="0" masterRel="sameClick">
                                          <p:stCondLst>
                                            <p:cond evt="begin" delay="0">
                                              <p:tn val="159"/>
                                            </p:cond>
                                          </p:stCondLst>
                                          <p:endCondLst>
                                            <p:cond evt="onStopAudio" delay="0">
                                              <p:tgtEl>
                                                <p:sldTgt/>
                                              </p:tgtEl>
                                            </p:cond>
                                          </p:endCondLst>
                                        </p:cTn>
                                        <p:tgtEl>
                                          <p:sndTgt r:embed="rId5" name="applause.wav"/>
                                        </p:tgtEl>
                                      </p:cMediaNode>
                                    </p:audio>
                                  </p:subTnLst>
                                </p:cTn>
                              </p:par>
                              <p:par>
                                <p:cTn id="163" presetID="1" presetClass="emph" presetSubtype="2" fill="hold" nodeType="withEffect">
                                  <p:stCondLst>
                                    <p:cond delay="0"/>
                                  </p:stCondLst>
                                  <p:childTnLst>
                                    <p:animClr clrSpc="rgb" dir="cw">
                                      <p:cBhvr>
                                        <p:cTn id="164" dur="2000" fill="hold"/>
                                        <p:tgtEl>
                                          <p:spTgt spid="33"/>
                                        </p:tgtEl>
                                        <p:attrNameLst>
                                          <p:attrName>fillcolor</p:attrName>
                                        </p:attrNameLst>
                                      </p:cBhvr>
                                      <p:to>
                                        <a:srgbClr val="FF0000"/>
                                      </p:to>
                                    </p:animClr>
                                    <p:set>
                                      <p:cBhvr>
                                        <p:cTn id="165" dur="2000" fill="hold"/>
                                        <p:tgtEl>
                                          <p:spTgt spid="33"/>
                                        </p:tgtEl>
                                        <p:attrNameLst>
                                          <p:attrName>fill.type</p:attrName>
                                        </p:attrNameLst>
                                      </p:cBhvr>
                                      <p:to>
                                        <p:strVal val="solid"/>
                                      </p:to>
                                    </p:set>
                                    <p:set>
                                      <p:cBhvr>
                                        <p:cTn id="166" dur="2000" fill="hold"/>
                                        <p:tgtEl>
                                          <p:spTgt spid="33"/>
                                        </p:tgtEl>
                                        <p:attrNameLst>
                                          <p:attrName>fill.on</p:attrName>
                                        </p:attrNameLst>
                                      </p:cBhvr>
                                      <p:to>
                                        <p:strVal val="true"/>
                                      </p:to>
                                    </p:set>
                                  </p:childTnLst>
                                  <p:subTnLst>
                                    <p:audio>
                                      <p:cMediaNode>
                                        <p:cTn display="0" masterRel="sameClick">
                                          <p:stCondLst>
                                            <p:cond evt="begin" delay="0">
                                              <p:tn val="163"/>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64524" grpId="0" animBg="1"/>
      <p:bldP spid="64524" grpId="1" animBg="1"/>
      <p:bldP spid="64525" grpId="0" animBg="1"/>
      <p:bldP spid="64525" grpId="1" animBg="1"/>
      <p:bldP spid="64526" grpId="0" animBg="1"/>
      <p:bldP spid="64526" grpId="1" animBg="1"/>
      <p:bldP spid="64527" grpId="0" animBg="1"/>
      <p:bldP spid="64527" grpId="1" animBg="1"/>
      <p:bldP spid="64528" grpId="0" animBg="1"/>
      <p:bldP spid="64528" grpId="1" animBg="1"/>
      <p:bldP spid="64529" grpId="0" animBg="1"/>
      <p:bldP spid="64529" grpId="1" animBg="1"/>
      <p:bldP spid="64530" grpId="0" animBg="1"/>
      <p:bldP spid="64530" grpId="1" animBg="1"/>
      <p:bldP spid="64531" grpId="0" animBg="1"/>
      <p:bldP spid="64531" grpId="1" animBg="1"/>
      <p:bldP spid="64532" grpId="0" animBg="1"/>
      <p:bldP spid="64532" grpId="1" animBg="1"/>
      <p:bldP spid="64533" grpId="0" animBg="1"/>
      <p:bldP spid="64533" grpId="1" animBg="1"/>
      <p:bldP spid="30" grpId="0" animBg="1"/>
      <p:bldP spid="46" grpId="0" animBg="1"/>
      <p:bldP spid="46" grpId="1" animBg="1"/>
      <p:bldP spid="29" grpId="0"/>
      <p:bldP spid="32" grpId="0"/>
      <p:bldP spid="6" grpId="0" animBg="1"/>
      <p:bldP spid="36" grpId="0"/>
      <p:bldP spid="8" grpId="0" animBg="1"/>
      <p:bldP spid="4" grpId="0" animBg="1"/>
      <p:bldP spid="7" grpId="0" animBg="1"/>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932F473-097A-4114-A2D0-FFF03C6B1598}"/>
              </a:ext>
            </a:extLst>
          </p:cNvPr>
          <p:cNvPicPr>
            <a:picLocks noChangeAspect="1"/>
          </p:cNvPicPr>
          <p:nvPr/>
        </p:nvPicPr>
        <p:blipFill>
          <a:blip r:embed="rId2" cstate="print"/>
          <a:stretch>
            <a:fillRect/>
          </a:stretch>
        </p:blipFill>
        <p:spPr>
          <a:xfrm>
            <a:off x="0" y="-100468"/>
            <a:ext cx="12102352" cy="6858000"/>
          </a:xfrm>
          <a:prstGeom prst="rect">
            <a:avLst/>
          </a:prstGeom>
        </p:spPr>
      </p:pic>
      <p:pic>
        <p:nvPicPr>
          <p:cNvPr id="6" name="图片 6">
            <a:extLst>
              <a:ext uri="{FF2B5EF4-FFF2-40B4-BE49-F238E27FC236}">
                <a16:creationId xmlns="" xmlns:a16="http://schemas.microsoft.com/office/drawing/2014/main" id="{258CE7C7-E044-4CFB-85D5-1D9750C1FFEB}"/>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386955">
            <a:off x="1037083" y="102240"/>
            <a:ext cx="1303778" cy="7710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图片 10">
            <a:extLst>
              <a:ext uri="{FF2B5EF4-FFF2-40B4-BE49-F238E27FC236}">
                <a16:creationId xmlns="" xmlns:a16="http://schemas.microsoft.com/office/drawing/2014/main" id="{E4D7BE8B-8FC5-4B70-A404-9223D49C2767}"/>
              </a:ext>
            </a:extLst>
          </p:cNvPr>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2417529">
            <a:off x="170423" y="1423766"/>
            <a:ext cx="620713" cy="515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图片 12">
            <a:extLst>
              <a:ext uri="{FF2B5EF4-FFF2-40B4-BE49-F238E27FC236}">
                <a16:creationId xmlns="" xmlns:a16="http://schemas.microsoft.com/office/drawing/2014/main" id="{21603FF3-EA86-4331-BE1F-35528E5B8157}"/>
              </a:ext>
            </a:extLst>
          </p:cNvPr>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74216" y="1296056"/>
            <a:ext cx="676275" cy="852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图片 23">
            <a:extLst>
              <a:ext uri="{FF2B5EF4-FFF2-40B4-BE49-F238E27FC236}">
                <a16:creationId xmlns="" xmlns:a16="http://schemas.microsoft.com/office/drawing/2014/main" id="{13E97904-D5A8-4A28-9AF1-70BE78D3A838}"/>
              </a:ext>
            </a:extLst>
          </p:cNvPr>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65100" y="0"/>
            <a:ext cx="81597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文本框 26">
            <a:extLst>
              <a:ext uri="{FF2B5EF4-FFF2-40B4-BE49-F238E27FC236}">
                <a16:creationId xmlns="" xmlns:a16="http://schemas.microsoft.com/office/drawing/2014/main" id="{24C475ED-D225-4FB2-A411-7ABCF2483E39}"/>
              </a:ext>
            </a:extLst>
          </p:cNvPr>
          <p:cNvSpPr txBox="1"/>
          <p:nvPr/>
        </p:nvSpPr>
        <p:spPr>
          <a:xfrm>
            <a:off x="4479925" y="2178050"/>
            <a:ext cx="184150" cy="1108075"/>
          </a:xfrm>
          <a:prstGeom prst="rect">
            <a:avLst/>
          </a:prstGeom>
          <a:solidFill>
            <a:schemeClr val="bg1"/>
          </a:solidFill>
        </p:spPr>
        <p:txBody>
          <a:bodyPr wrap="none">
            <a:spAutoFit/>
            <a:scene3d>
              <a:camera prst="orthographicFront"/>
              <a:lightRig rig="threePt" dir="t"/>
            </a:scene3d>
            <a:sp3d contourW="12700"/>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altLang="zh-CN" sz="6600" b="1" i="0" u="none" strike="noStrike" kern="1200" cap="none" spc="0" normalizeH="0" baseline="0" noProof="0" dirty="0">
              <a:ln w="41275">
                <a:solidFill>
                  <a:srgbClr val="42B4AA"/>
                </a:solidFill>
              </a:ln>
              <a:solidFill>
                <a:srgbClr val="00B050"/>
              </a:solidFill>
              <a:effectLst>
                <a:outerShdw blurRad="38100" dist="38100" dir="2700000" algn="tl">
                  <a:srgbClr val="000000">
                    <a:alpha val="43137"/>
                  </a:srgbClr>
                </a:outerShdw>
              </a:effectLst>
              <a:uLnTx/>
              <a:uFillTx/>
              <a:latin typeface="Calibri Light" panose="020F0302020204030204"/>
              <a:ea typeface="华康海报体W12" panose="040B0C09000000000000" pitchFamily="81" charset="-122"/>
              <a:cs typeface="+mn-cs"/>
            </a:endParaRPr>
          </a:p>
        </p:txBody>
      </p:sp>
      <p:pic>
        <p:nvPicPr>
          <p:cNvPr id="13" name="佐藤利奈,大亀あすか - ごはんの練習">
            <a:hlinkClick r:id="" action="ppaction://media"/>
            <a:extLst>
              <a:ext uri="{FF2B5EF4-FFF2-40B4-BE49-F238E27FC236}">
                <a16:creationId xmlns="" xmlns:a16="http://schemas.microsoft.com/office/drawing/2014/main" id="{D0A20605-B311-44F4-B41B-536646582ECA}"/>
              </a:ext>
            </a:extLst>
          </p:cNvPr>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19063" y="-581025"/>
            <a:ext cx="457201"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 xmlns:a16="http://schemas.microsoft.com/office/drawing/2014/main" id="{C9EFBE34-EA12-428B-8E40-4C3A840E6DC9}"/>
              </a:ext>
            </a:extLst>
          </p:cNvPr>
          <p:cNvPicPr>
            <a:picLocks noChangeAspect="1"/>
          </p:cNvPicPr>
          <p:nvPr/>
        </p:nvPicPr>
        <p:blipFill rotWithShape="1">
          <a:blip r:embed="rId8" cstate="print"/>
          <a:srcRect t="14971"/>
          <a:stretch/>
        </p:blipFill>
        <p:spPr>
          <a:xfrm>
            <a:off x="884331" y="989424"/>
            <a:ext cx="9713064" cy="2866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a:extLst>
              <a:ext uri="{FF2B5EF4-FFF2-40B4-BE49-F238E27FC236}">
                <a16:creationId xmlns="" xmlns:a16="http://schemas.microsoft.com/office/drawing/2014/main" id="{8C0F183B-F461-F208-C447-5F1841BAEE63}"/>
              </a:ext>
            </a:extLst>
          </p:cNvPr>
          <p:cNvSpPr txBox="1"/>
          <p:nvPr/>
        </p:nvSpPr>
        <p:spPr>
          <a:xfrm>
            <a:off x="2184099" y="3856390"/>
            <a:ext cx="794221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smtClean="0">
                <a:solidFill>
                  <a:srgbClr val="FF0000"/>
                </a:solidFill>
                <a:latin typeface="Times New Roman" panose="02020603050405020304" pitchFamily="18" charset="0"/>
                <a:cs typeface="Times New Roman" panose="02020603050405020304" pitchFamily="18" charset="0"/>
              </a:rPr>
              <a:t>(Tiết 1)</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6400753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ài Liệu Mèo Vector để đọc Sách Hình ảnh | Định dạng hình ảnh PSD  611132367| vn.lovepik.com">
            <a:extLst>
              <a:ext uri="{FF2B5EF4-FFF2-40B4-BE49-F238E27FC236}">
                <a16:creationId xmlns="" xmlns:a16="http://schemas.microsoft.com/office/drawing/2014/main" id="{9F4159AA-70EC-012C-57C4-F28CAE007827}"/>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7721" b="8305"/>
          <a:stretch/>
        </p:blipFill>
        <p:spPr bwMode="auto">
          <a:xfrm>
            <a:off x="1390747" y="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65CE6BF2-FD1D-4EE7-AC11-2CB7C1B6B434}"/>
              </a:ext>
            </a:extLst>
          </p:cNvPr>
          <p:cNvSpPr txBox="1"/>
          <p:nvPr/>
        </p:nvSpPr>
        <p:spPr>
          <a:xfrm>
            <a:off x="561221" y="4028897"/>
            <a:ext cx="9801082" cy="2059635"/>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7200" kern="1200" dirty="0" err="1">
                <a:solidFill>
                  <a:srgbClr val="00B0F0"/>
                </a:solidFill>
                <a:latin typeface="Sigmar One" panose="00000500000000000000" pitchFamily="2" charset="0"/>
                <a:ea typeface="+mj-ea"/>
                <a:cs typeface="+mj-cs"/>
              </a:rPr>
              <a:t>Khám</a:t>
            </a:r>
            <a:r>
              <a:rPr lang="en-US" sz="7200" kern="1200" dirty="0">
                <a:solidFill>
                  <a:srgbClr val="00B0F0"/>
                </a:solidFill>
                <a:latin typeface="Sigmar One" panose="00000500000000000000" pitchFamily="2" charset="0"/>
                <a:ea typeface="+mj-ea"/>
                <a:cs typeface="+mj-cs"/>
              </a:rPr>
              <a:t> </a:t>
            </a:r>
            <a:r>
              <a:rPr lang="en-US" sz="7200" kern="1200" dirty="0" err="1">
                <a:solidFill>
                  <a:srgbClr val="00B0F0"/>
                </a:solidFill>
                <a:latin typeface="Sigmar One" panose="00000500000000000000" pitchFamily="2" charset="0"/>
                <a:ea typeface="+mj-ea"/>
                <a:cs typeface="+mj-cs"/>
              </a:rPr>
              <a:t>phá</a:t>
            </a:r>
            <a:endParaRPr lang="en-US" sz="7200" kern="1200" dirty="0">
              <a:solidFill>
                <a:srgbClr val="00B0F0"/>
              </a:solidFill>
              <a:latin typeface="Sigmar One" panose="00000500000000000000" pitchFamily="2" charset="0"/>
              <a:ea typeface="+mj-ea"/>
              <a:cs typeface="+mj-cs"/>
            </a:endParaRPr>
          </a:p>
        </p:txBody>
      </p:sp>
    </p:spTree>
    <p:extLst>
      <p:ext uri="{BB962C8B-B14F-4D97-AF65-F5344CB8AC3E}">
        <p14:creationId xmlns="" xmlns:p14="http://schemas.microsoft.com/office/powerpoint/2010/main" val="3097974193"/>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60800" y="4981334"/>
            <a:ext cx="3860800" cy="457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a:solidFill>
                  <a:srgbClr val="000000"/>
                </a:solidFill>
                <a:latin typeface="Tahoma" pitchFamily="34" charset="0"/>
                <a:cs typeface="Tahoma" pitchFamily="34" charset="0"/>
              </a:rPr>
              <a:t>Hết giờ</a:t>
            </a:r>
          </a:p>
        </p:txBody>
      </p:sp>
      <p:sp>
        <p:nvSpPr>
          <p:cNvPr id="5" name="Rectangle 4"/>
          <p:cNvSpPr/>
          <p:nvPr/>
        </p:nvSpPr>
        <p:spPr>
          <a:xfrm>
            <a:off x="3931728" y="5523360"/>
            <a:ext cx="3860800" cy="9906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a:p>
        </p:txBody>
      </p:sp>
      <p:sp>
        <p:nvSpPr>
          <p:cNvPr id="5126" name="TextBox 7"/>
          <p:cNvSpPr txBox="1">
            <a:spLocks noChangeArrowheads="1"/>
          </p:cNvSpPr>
          <p:nvPr/>
        </p:nvSpPr>
        <p:spPr bwMode="auto">
          <a:xfrm>
            <a:off x="5310717" y="5473460"/>
            <a:ext cx="4064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5400">
                <a:solidFill>
                  <a:schemeClr val="bg1"/>
                </a:solidFill>
                <a:latin typeface="Calibri" pitchFamily="34" charset="0"/>
              </a:rPr>
              <a:t>:</a:t>
            </a:r>
          </a:p>
        </p:txBody>
      </p:sp>
      <p:sp>
        <p:nvSpPr>
          <p:cNvPr id="193" name="Rounded Rectangle 192"/>
          <p:cNvSpPr/>
          <p:nvPr/>
        </p:nvSpPr>
        <p:spPr>
          <a:xfrm>
            <a:off x="4165600" y="559093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0</a:t>
            </a:r>
          </a:p>
        </p:txBody>
      </p:sp>
      <p:sp>
        <p:nvSpPr>
          <p:cNvPr id="194" name="Rectangle 193"/>
          <p:cNvSpPr/>
          <p:nvPr/>
        </p:nvSpPr>
        <p:spPr>
          <a:xfrm>
            <a:off x="3860800" y="4981334"/>
            <a:ext cx="3860800" cy="457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200">
                <a:solidFill>
                  <a:srgbClr val="FF0000"/>
                </a:solidFill>
                <a:latin typeface="Tahoma" pitchFamily="34" charset="0"/>
                <a:cs typeface="Tahoma" pitchFamily="34" charset="0"/>
              </a:rPr>
              <a:t>Thời gian còn lại ...</a:t>
            </a:r>
          </a:p>
        </p:txBody>
      </p:sp>
      <p:sp>
        <p:nvSpPr>
          <p:cNvPr id="195" name="Rectangle 194"/>
          <p:cNvSpPr/>
          <p:nvPr/>
        </p:nvSpPr>
        <p:spPr>
          <a:xfrm>
            <a:off x="3860800" y="4981334"/>
            <a:ext cx="3860800"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a:solidFill>
                  <a:srgbClr val="FFFFFF"/>
                </a:solidFill>
                <a:latin typeface="Tahoma" pitchFamily="34" charset="0"/>
                <a:cs typeface="Tahoma" pitchFamily="34" charset="0"/>
              </a:rPr>
              <a:t>Bắt đầu tính giờ</a:t>
            </a:r>
          </a:p>
        </p:txBody>
      </p:sp>
      <p:sp>
        <p:nvSpPr>
          <p:cNvPr id="197" name="Rounded Rectangle 196"/>
          <p:cNvSpPr/>
          <p:nvPr/>
        </p:nvSpPr>
        <p:spPr>
          <a:xfrm>
            <a:off x="5892800" y="5601716"/>
            <a:ext cx="16256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dirty="0">
                <a:latin typeface="Tahoma" pitchFamily="34" charset="0"/>
                <a:ea typeface="Tahoma" pitchFamily="34" charset="0"/>
                <a:cs typeface="Tahoma" pitchFamily="34" charset="0"/>
              </a:rPr>
              <a:t>00</a:t>
            </a:r>
          </a:p>
        </p:txBody>
      </p:sp>
      <p:sp>
        <p:nvSpPr>
          <p:cNvPr id="248" name="Rounded Rectangle 247"/>
          <p:cNvSpPr/>
          <p:nvPr/>
        </p:nvSpPr>
        <p:spPr>
          <a:xfrm>
            <a:off x="5865961" y="5599560"/>
            <a:ext cx="16256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dirty="0">
                <a:latin typeface="Tahoma" pitchFamily="34" charset="0"/>
                <a:ea typeface="Tahoma" pitchFamily="34" charset="0"/>
                <a:cs typeface="Tahoma" pitchFamily="34" charset="0"/>
              </a:rPr>
              <a:t>10</a:t>
            </a:r>
          </a:p>
        </p:txBody>
      </p:sp>
      <p:sp>
        <p:nvSpPr>
          <p:cNvPr id="249" name="Rounded Rectangle 248"/>
          <p:cNvSpPr/>
          <p:nvPr/>
        </p:nvSpPr>
        <p:spPr>
          <a:xfrm>
            <a:off x="5911969" y="5588058"/>
            <a:ext cx="16256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dirty="0">
                <a:solidFill>
                  <a:srgbClr val="FF0000"/>
                </a:solidFill>
                <a:latin typeface="Tahoma" pitchFamily="34" charset="0"/>
                <a:ea typeface="Tahoma" pitchFamily="34" charset="0"/>
                <a:cs typeface="Tahoma" pitchFamily="34" charset="0"/>
              </a:rPr>
              <a:t>09</a:t>
            </a:r>
          </a:p>
        </p:txBody>
      </p:sp>
      <p:sp>
        <p:nvSpPr>
          <p:cNvPr id="250" name="Rounded Rectangle 249"/>
          <p:cNvSpPr/>
          <p:nvPr/>
        </p:nvSpPr>
        <p:spPr>
          <a:xfrm>
            <a:off x="5865961" y="5589496"/>
            <a:ext cx="16256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dirty="0">
                <a:solidFill>
                  <a:srgbClr val="FF0000"/>
                </a:solidFill>
                <a:latin typeface="Tahoma" pitchFamily="34" charset="0"/>
                <a:ea typeface="Tahoma" pitchFamily="34" charset="0"/>
                <a:cs typeface="Tahoma" pitchFamily="34" charset="0"/>
              </a:rPr>
              <a:t>08</a:t>
            </a:r>
          </a:p>
        </p:txBody>
      </p:sp>
      <p:sp>
        <p:nvSpPr>
          <p:cNvPr id="251" name="Rounded Rectangle 250"/>
          <p:cNvSpPr/>
          <p:nvPr/>
        </p:nvSpPr>
        <p:spPr>
          <a:xfrm>
            <a:off x="5865961" y="5601716"/>
            <a:ext cx="16256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07</a:t>
            </a:r>
          </a:p>
        </p:txBody>
      </p:sp>
      <p:sp>
        <p:nvSpPr>
          <p:cNvPr id="252" name="Rounded Rectangle 251"/>
          <p:cNvSpPr/>
          <p:nvPr/>
        </p:nvSpPr>
        <p:spPr>
          <a:xfrm>
            <a:off x="5862128" y="5600279"/>
            <a:ext cx="16256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dirty="0">
                <a:solidFill>
                  <a:srgbClr val="FF0000"/>
                </a:solidFill>
                <a:latin typeface="Tahoma" pitchFamily="34" charset="0"/>
                <a:ea typeface="Tahoma" pitchFamily="34" charset="0"/>
                <a:cs typeface="Tahoma" pitchFamily="34" charset="0"/>
              </a:rPr>
              <a:t>06</a:t>
            </a:r>
          </a:p>
        </p:txBody>
      </p:sp>
      <p:sp>
        <p:nvSpPr>
          <p:cNvPr id="253" name="Rounded Rectangle 252"/>
          <p:cNvSpPr/>
          <p:nvPr/>
        </p:nvSpPr>
        <p:spPr>
          <a:xfrm>
            <a:off x="5896633" y="5611928"/>
            <a:ext cx="16256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dirty="0">
                <a:solidFill>
                  <a:srgbClr val="FF0000"/>
                </a:solidFill>
                <a:latin typeface="Tahoma" pitchFamily="34" charset="0"/>
                <a:ea typeface="Tahoma" pitchFamily="34" charset="0"/>
                <a:cs typeface="Tahoma" pitchFamily="34" charset="0"/>
              </a:rPr>
              <a:t>05</a:t>
            </a:r>
          </a:p>
        </p:txBody>
      </p:sp>
      <p:sp>
        <p:nvSpPr>
          <p:cNvPr id="254" name="Rounded Rectangle 253"/>
          <p:cNvSpPr/>
          <p:nvPr/>
        </p:nvSpPr>
        <p:spPr>
          <a:xfrm>
            <a:off x="5911969" y="5590364"/>
            <a:ext cx="16256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dirty="0">
                <a:solidFill>
                  <a:srgbClr val="FF0000"/>
                </a:solidFill>
                <a:latin typeface="Tahoma" pitchFamily="34" charset="0"/>
                <a:ea typeface="Tahoma" pitchFamily="34" charset="0"/>
                <a:cs typeface="Tahoma" pitchFamily="34" charset="0"/>
              </a:rPr>
              <a:t>04</a:t>
            </a:r>
          </a:p>
        </p:txBody>
      </p:sp>
      <p:sp>
        <p:nvSpPr>
          <p:cNvPr id="255" name="Rounded Rectangle 254"/>
          <p:cNvSpPr/>
          <p:nvPr/>
        </p:nvSpPr>
        <p:spPr>
          <a:xfrm>
            <a:off x="5892800" y="5599560"/>
            <a:ext cx="16256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dirty="0">
                <a:solidFill>
                  <a:srgbClr val="FF0000"/>
                </a:solidFill>
                <a:latin typeface="Tahoma" pitchFamily="34" charset="0"/>
                <a:ea typeface="Tahoma" pitchFamily="34" charset="0"/>
                <a:cs typeface="Tahoma" pitchFamily="34" charset="0"/>
              </a:rPr>
              <a:t>03</a:t>
            </a:r>
          </a:p>
        </p:txBody>
      </p:sp>
      <p:sp>
        <p:nvSpPr>
          <p:cNvPr id="256" name="Rounded Rectangle 255"/>
          <p:cNvSpPr/>
          <p:nvPr/>
        </p:nvSpPr>
        <p:spPr>
          <a:xfrm>
            <a:off x="5892800" y="5599560"/>
            <a:ext cx="16256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dirty="0">
                <a:solidFill>
                  <a:srgbClr val="FF0000"/>
                </a:solidFill>
                <a:latin typeface="Tahoma" pitchFamily="34" charset="0"/>
                <a:ea typeface="Tahoma" pitchFamily="34" charset="0"/>
                <a:cs typeface="Tahoma" pitchFamily="34" charset="0"/>
              </a:rPr>
              <a:t>02</a:t>
            </a:r>
          </a:p>
        </p:txBody>
      </p:sp>
      <p:sp>
        <p:nvSpPr>
          <p:cNvPr id="257" name="Rounded Rectangle 256"/>
          <p:cNvSpPr/>
          <p:nvPr/>
        </p:nvSpPr>
        <p:spPr>
          <a:xfrm>
            <a:off x="5892800" y="5611928"/>
            <a:ext cx="16256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dirty="0">
                <a:solidFill>
                  <a:srgbClr val="FF0000"/>
                </a:solidFill>
                <a:latin typeface="Tahoma" pitchFamily="34" charset="0"/>
                <a:ea typeface="Tahoma" pitchFamily="34" charset="0"/>
                <a:cs typeface="Tahoma" pitchFamily="34" charset="0"/>
              </a:rPr>
              <a:t>01</a:t>
            </a:r>
          </a:p>
        </p:txBody>
      </p:sp>
      <p:sp>
        <p:nvSpPr>
          <p:cNvPr id="258" name="Rounded Rectangle 257"/>
          <p:cNvSpPr/>
          <p:nvPr/>
        </p:nvSpPr>
        <p:spPr>
          <a:xfrm>
            <a:off x="5865961" y="5611928"/>
            <a:ext cx="16256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dirty="0" smtClean="0">
                <a:solidFill>
                  <a:srgbClr val="FF0000"/>
                </a:solidFill>
                <a:latin typeface="Tahoma" pitchFamily="34" charset="0"/>
                <a:ea typeface="Tahoma" pitchFamily="34" charset="0"/>
                <a:cs typeface="Tahoma" pitchFamily="34" charset="0"/>
              </a:rPr>
              <a:t>10</a:t>
            </a:r>
            <a:endParaRPr lang="en-US" sz="4800" b="1" dirty="0">
              <a:solidFill>
                <a:srgbClr val="FF0000"/>
              </a:solidFill>
              <a:latin typeface="Tahoma" pitchFamily="34" charset="0"/>
              <a:ea typeface="Tahoma" pitchFamily="34" charset="0"/>
              <a:cs typeface="Tahoma" pitchFamily="34" charset="0"/>
            </a:endParaRPr>
          </a:p>
        </p:txBody>
      </p:sp>
      <p:sp>
        <p:nvSpPr>
          <p:cNvPr id="259" name="Rounded Rectangle 258"/>
          <p:cNvSpPr/>
          <p:nvPr/>
        </p:nvSpPr>
        <p:spPr>
          <a:xfrm>
            <a:off x="4165600" y="559093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a:t>
            </a:r>
          </a:p>
        </p:txBody>
      </p:sp>
      <p:sp>
        <p:nvSpPr>
          <p:cNvPr id="72" name="Rounded Rectangle 71"/>
          <p:cNvSpPr/>
          <p:nvPr/>
        </p:nvSpPr>
        <p:spPr>
          <a:xfrm>
            <a:off x="4165600" y="559093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0</a:t>
            </a:r>
          </a:p>
        </p:txBody>
      </p:sp>
      <p:sp>
        <p:nvSpPr>
          <p:cNvPr id="22" name="TextBox 21">
            <a:extLst>
              <a:ext uri="{FF2B5EF4-FFF2-40B4-BE49-F238E27FC236}">
                <a16:creationId xmlns="" xmlns:a16="http://schemas.microsoft.com/office/drawing/2014/main" id="{3C9B8430-0EC2-CD73-064F-8F0CAE27CE09}"/>
              </a:ext>
            </a:extLst>
          </p:cNvPr>
          <p:cNvSpPr txBox="1"/>
          <p:nvPr/>
        </p:nvSpPr>
        <p:spPr>
          <a:xfrm>
            <a:off x="231561" y="204777"/>
            <a:ext cx="10662768" cy="1107996"/>
          </a:xfrm>
          <a:prstGeom prst="rect">
            <a:avLst/>
          </a:prstGeom>
          <a:noFill/>
        </p:spPr>
        <p:txBody>
          <a:bodyPr wrap="square" rtlCol="0">
            <a:spAutoFit/>
          </a:bodyPr>
          <a:lstStyle/>
          <a:p>
            <a:pPr algn="ctr"/>
            <a:r>
              <a:rPr lang="en-US" sz="6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THẢO LUẬN NHÓM</a:t>
            </a:r>
          </a:p>
        </p:txBody>
      </p:sp>
      <p:sp>
        <p:nvSpPr>
          <p:cNvPr id="25" name="TextBox 24"/>
          <p:cNvSpPr txBox="1"/>
          <p:nvPr/>
        </p:nvSpPr>
        <p:spPr>
          <a:xfrm>
            <a:off x="979714" y="1240970"/>
            <a:ext cx="9940835"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dirty="0" err="1" smtClean="0">
                <a:latin typeface="Times New Roman" panose="02020603050405020304" pitchFamily="18" charset="0"/>
                <a:cs typeface="Times New Roman" panose="02020603050405020304" pitchFamily="18" charset="0"/>
              </a:rPr>
              <a:t>Việc</a:t>
            </a:r>
            <a:r>
              <a:rPr lang="en-US" sz="4000" b="1" dirty="0" smtClean="0">
                <a:latin typeface="Times New Roman" panose="02020603050405020304" pitchFamily="18" charset="0"/>
                <a:cs typeface="Times New Roman" panose="02020603050405020304" pitchFamily="18" charset="0"/>
              </a:rPr>
              <a:t> 1</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Cá</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nhân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lấy</a:t>
            </a:r>
            <a:r>
              <a:rPr lang="en-US" sz="4000" dirty="0" smtClean="0">
                <a:latin typeface="Times New Roman" panose="02020603050405020304" pitchFamily="18" charset="0"/>
                <a:cs typeface="Times New Roman" panose="02020603050405020304" pitchFamily="18" charset="0"/>
              </a:rPr>
              <a:t> 1 </a:t>
            </a:r>
            <a:r>
              <a:rPr lang="en-US" sz="4000" dirty="0" err="1" smtClean="0">
                <a:latin typeface="Times New Roman" panose="02020603050405020304" pitchFamily="18" charset="0"/>
                <a:cs typeface="Times New Roman" panose="02020603050405020304" pitchFamily="18" charset="0"/>
              </a:rPr>
              <a:t>hình</a:t>
            </a:r>
            <a:r>
              <a:rPr lang="en-US" sz="4000" dirty="0" smtClean="0">
                <a:latin typeface="Times New Roman" panose="02020603050405020304" pitchFamily="18" charset="0"/>
                <a:cs typeface="Times New Roman" panose="02020603050405020304" pitchFamily="18" charset="0"/>
              </a:rPr>
              <a:t> tam </a:t>
            </a:r>
            <a:r>
              <a:rPr lang="en-US" sz="4000" dirty="0" err="1" smtClean="0">
                <a:latin typeface="Times New Roman" panose="02020603050405020304" pitchFamily="18" charset="0"/>
                <a:cs typeface="Times New Roman" panose="02020603050405020304" pitchFamily="18" charset="0"/>
              </a:rPr>
              <a:t>giác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a:t>
            </a:r>
            <a:r>
              <a:rPr lang="en-US" sz="4000" dirty="0" smtClean="0">
                <a:latin typeface="Times New Roman" panose="02020603050405020304" pitchFamily="18" charset="0"/>
                <a:cs typeface="Times New Roman" panose="02020603050405020304" pitchFamily="18" charset="0"/>
              </a:rPr>
              <a:t> 1 </a:t>
            </a:r>
            <a:r>
              <a:rPr lang="en-US" sz="4000" dirty="0" err="1" smtClean="0">
                <a:latin typeface="Times New Roman" panose="02020603050405020304" pitchFamily="18" charset="0"/>
                <a:cs typeface="Times New Roman" panose="02020603050405020304" pitchFamily="18" charset="0"/>
              </a:rPr>
              <a:t>hình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tứ</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giác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trong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bộ</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đồ</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dùng</a:t>
            </a:r>
            <a:r>
              <a:rPr lang="en-US" sz="4000" dirty="0" smtClean="0">
                <a:latin typeface="Times New Roman" panose="02020603050405020304" pitchFamily="18" charset="0"/>
                <a:cs typeface="Times New Roman" panose="02020603050405020304" pitchFamily="18" charset="0"/>
              </a:rPr>
              <a:t>.</a:t>
            </a:r>
          </a:p>
          <a:p>
            <a:r>
              <a:rPr lang="en-US" sz="4000" b="1" dirty="0" err="1" smtClean="0">
                <a:latin typeface="Times New Roman" panose="02020603050405020304" pitchFamily="18" charset="0"/>
                <a:cs typeface="Times New Roman" panose="02020603050405020304" pitchFamily="18" charset="0"/>
              </a:rPr>
              <a:t>Việc</a:t>
            </a:r>
            <a:r>
              <a:rPr lang="en-US" sz="4000" b="1" dirty="0" smtClean="0">
                <a:latin typeface="Times New Roman" panose="02020603050405020304" pitchFamily="18" charset="0"/>
                <a:cs typeface="Times New Roman" panose="02020603050405020304" pitchFamily="18" charset="0"/>
              </a:rPr>
              <a:t> 2</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Cá</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nhân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quan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sát</a:t>
            </a:r>
            <a:r>
              <a:rPr lang="en-US" sz="4000" dirty="0" smtClean="0">
                <a:latin typeface="Times New Roman" panose="02020603050405020304" pitchFamily="18" charset="0"/>
                <a:cs typeface="Times New Roman" panose="02020603050405020304" pitchFamily="18" charset="0"/>
              </a:rPr>
              <a:t> 2 </a:t>
            </a:r>
            <a:r>
              <a:rPr lang="en-US" sz="4000" dirty="0" err="1" smtClean="0">
                <a:latin typeface="Times New Roman" panose="02020603050405020304" pitchFamily="18" charset="0"/>
                <a:cs typeface="Times New Roman" panose="02020603050405020304" pitchFamily="18" charset="0"/>
              </a:rPr>
              <a:t>hình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vừa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lấy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tìm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đặc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điểm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của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mỗi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hình</a:t>
            </a:r>
            <a:r>
              <a:rPr lang="en-US" sz="4000" dirty="0" smtClean="0">
                <a:latin typeface="Times New Roman" panose="02020603050405020304" pitchFamily="18" charset="0"/>
                <a:cs typeface="Times New Roman" panose="02020603050405020304" pitchFamily="18" charset="0"/>
              </a:rPr>
              <a:t>.</a:t>
            </a:r>
          </a:p>
          <a:p>
            <a:r>
              <a:rPr lang="en-US" sz="4000" b="1" dirty="0" err="1" smtClean="0">
                <a:latin typeface="Times New Roman" panose="02020603050405020304" pitchFamily="18" charset="0"/>
                <a:cs typeface="Times New Roman" panose="02020603050405020304" pitchFamily="18" charset="0"/>
              </a:rPr>
              <a:t>Việc</a:t>
            </a:r>
            <a:r>
              <a:rPr lang="en-US" sz="4000" b="1" dirty="0" smtClean="0">
                <a:latin typeface="Times New Roman" panose="02020603050405020304" pitchFamily="18" charset="0"/>
                <a:cs typeface="Times New Roman" panose="02020603050405020304" pitchFamily="18" charset="0"/>
              </a:rPr>
              <a:t> 3</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Chia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sẻ</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nhóm</a:t>
            </a:r>
            <a:r>
              <a:rPr lang="en-US" sz="4000" dirty="0" smtClean="0">
                <a:latin typeface="Times New Roman" panose="02020603050405020304" pitchFamily="18" charset="0"/>
                <a:cs typeface="Times New Roman" panose="02020603050405020304" pitchFamily="18" charset="0"/>
              </a:rPr>
              <a:t> 4 </a:t>
            </a:r>
            <a:r>
              <a:rPr lang="en-US" sz="4000" dirty="0" err="1" smtClean="0">
                <a:latin typeface="Times New Roman" panose="02020603050405020304" pitchFamily="18" charset="0"/>
                <a:cs typeface="Times New Roman" panose="02020603050405020304" pitchFamily="18" charset="0"/>
              </a:rPr>
              <a:t>và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hoàn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thành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phiếu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bài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tập</a:t>
            </a:r>
            <a:endParaRPr lang="vi-VN" sz="4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58334234"/>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95"/>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100"/>
                                        <p:tgtEl>
                                          <p:spTgt spid="195"/>
                                        </p:tgtEl>
                                      </p:cBhvr>
                                    </p:animEffect>
                                    <p:set>
                                      <p:cBhvr>
                                        <p:cTn id="7" dur="1" fill="hold">
                                          <p:stCondLst>
                                            <p:cond delay="99"/>
                                          </p:stCondLst>
                                        </p:cTn>
                                        <p:tgtEl>
                                          <p:spTgt spid="195"/>
                                        </p:tgtEl>
                                        <p:attrNameLst>
                                          <p:attrName>style.visibility</p:attrName>
                                        </p:attrNameLst>
                                      </p:cBhvr>
                                      <p:to>
                                        <p:strVal val="hidden"/>
                                      </p:to>
                                    </p:set>
                                  </p:childTnLst>
                                </p:cTn>
                              </p:par>
                              <p:par>
                                <p:cTn id="8" presetID="4" presetClass="entr" presetSubtype="16" fill="hold" grpId="0" nodeType="withEffect">
                                  <p:stCondLst>
                                    <p:cond delay="0"/>
                                  </p:stCondLst>
                                  <p:childTnLst>
                                    <p:set>
                                      <p:cBhvr>
                                        <p:cTn id="9" dur="1" fill="hold">
                                          <p:stCondLst>
                                            <p:cond delay="0"/>
                                          </p:stCondLst>
                                        </p:cTn>
                                        <p:tgtEl>
                                          <p:spTgt spid="193"/>
                                        </p:tgtEl>
                                        <p:attrNameLst>
                                          <p:attrName>style.visibility</p:attrName>
                                        </p:attrNameLst>
                                      </p:cBhvr>
                                      <p:to>
                                        <p:strVal val="visible"/>
                                      </p:to>
                                    </p:set>
                                    <p:animEffect transition="in" filter="box(in)">
                                      <p:cBhvr>
                                        <p:cTn id="10" dur="500"/>
                                        <p:tgtEl>
                                          <p:spTgt spid="193"/>
                                        </p:tgtEl>
                                      </p:cBhvr>
                                    </p:animEffect>
                                  </p:childTnLst>
                                </p:cTn>
                              </p:par>
                            </p:childTnLst>
                          </p:cTn>
                        </p:par>
                        <p:par>
                          <p:cTn id="11" fill="hold" nodeType="afterGroup">
                            <p:stCondLst>
                              <p:cond delay="500"/>
                            </p:stCondLst>
                            <p:childTnLst>
                              <p:par>
                                <p:cTn id="12" presetID="4" presetClass="entr" presetSubtype="32" fill="hold" grpId="0" nodeType="afterEffect">
                                  <p:stCondLst>
                                    <p:cond delay="0"/>
                                  </p:stCondLst>
                                  <p:childTnLst>
                                    <p:set>
                                      <p:cBhvr>
                                        <p:cTn id="13" dur="1" fill="hold">
                                          <p:stCondLst>
                                            <p:cond delay="0"/>
                                          </p:stCondLst>
                                        </p:cTn>
                                        <p:tgtEl>
                                          <p:spTgt spid="248"/>
                                        </p:tgtEl>
                                        <p:attrNameLst>
                                          <p:attrName>style.visibility</p:attrName>
                                        </p:attrNameLst>
                                      </p:cBhvr>
                                      <p:to>
                                        <p:strVal val="visible"/>
                                      </p:to>
                                    </p:set>
                                    <p:animEffect transition="in" filter="box(out)">
                                      <p:cBhvr>
                                        <p:cTn id="14" dur="1000"/>
                                        <p:tgtEl>
                                          <p:spTgt spid="248"/>
                                        </p:tgtEl>
                                      </p:cBhvr>
                                    </p:animEffect>
                                  </p:childTnLst>
                                  <p:subTnLst>
                                    <p:audio>
                                      <p:cMediaNode>
                                        <p:cTn display="0" masterRel="sameClick">
                                          <p:stCondLst>
                                            <p:cond evt="begin" delay="0">
                                              <p:tn val="12"/>
                                            </p:cond>
                                          </p:stCondLst>
                                          <p:endCondLst>
                                            <p:cond evt="onStopAudio" delay="0">
                                              <p:tgtEl>
                                                <p:sldTgt/>
                                              </p:tgtEl>
                                            </p:cond>
                                          </p:endCondLst>
                                        </p:cTn>
                                        <p:tgtEl>
                                          <p:sndTgt r:embed="rId2" name="click.wav"/>
                                        </p:tgtEl>
                                      </p:cMediaNode>
                                    </p:audio>
                                  </p:subTnLst>
                                </p:cTn>
                              </p:par>
                            </p:childTnLst>
                          </p:cTn>
                        </p:par>
                        <p:par>
                          <p:cTn id="15" fill="hold" nodeType="afterGroup">
                            <p:stCondLst>
                              <p:cond delay="1500"/>
                            </p:stCondLst>
                            <p:childTnLst>
                              <p:par>
                                <p:cTn id="16" presetID="4" presetClass="entr" presetSubtype="32" fill="hold" grpId="0" nodeType="afterEffect">
                                  <p:stCondLst>
                                    <p:cond delay="0"/>
                                  </p:stCondLst>
                                  <p:childTnLst>
                                    <p:set>
                                      <p:cBhvr>
                                        <p:cTn id="17" dur="1" fill="hold">
                                          <p:stCondLst>
                                            <p:cond delay="0"/>
                                          </p:stCondLst>
                                        </p:cTn>
                                        <p:tgtEl>
                                          <p:spTgt spid="249"/>
                                        </p:tgtEl>
                                        <p:attrNameLst>
                                          <p:attrName>style.visibility</p:attrName>
                                        </p:attrNameLst>
                                      </p:cBhvr>
                                      <p:to>
                                        <p:strVal val="visible"/>
                                      </p:to>
                                    </p:set>
                                    <p:animEffect transition="in" filter="box(out)">
                                      <p:cBhvr>
                                        <p:cTn id="18" dur="1000"/>
                                        <p:tgtEl>
                                          <p:spTgt spid="249"/>
                                        </p:tgtEl>
                                      </p:cBhvr>
                                    </p:animEffect>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par>
                          <p:cTn id="19" fill="hold" nodeType="afterGroup">
                            <p:stCondLst>
                              <p:cond delay="2500"/>
                            </p:stCondLst>
                            <p:childTnLst>
                              <p:par>
                                <p:cTn id="20" presetID="4" presetClass="entr" presetSubtype="32" fill="hold" grpId="0" nodeType="afterEffect">
                                  <p:stCondLst>
                                    <p:cond delay="0"/>
                                  </p:stCondLst>
                                  <p:childTnLst>
                                    <p:set>
                                      <p:cBhvr>
                                        <p:cTn id="21" dur="1" fill="hold">
                                          <p:stCondLst>
                                            <p:cond delay="0"/>
                                          </p:stCondLst>
                                        </p:cTn>
                                        <p:tgtEl>
                                          <p:spTgt spid="250"/>
                                        </p:tgtEl>
                                        <p:attrNameLst>
                                          <p:attrName>style.visibility</p:attrName>
                                        </p:attrNameLst>
                                      </p:cBhvr>
                                      <p:to>
                                        <p:strVal val="visible"/>
                                      </p:to>
                                    </p:set>
                                    <p:animEffect transition="in" filter="box(out)">
                                      <p:cBhvr>
                                        <p:cTn id="22" dur="1000"/>
                                        <p:tgtEl>
                                          <p:spTgt spid="250"/>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par>
                          <p:cTn id="23" fill="hold" nodeType="afterGroup">
                            <p:stCondLst>
                              <p:cond delay="3500"/>
                            </p:stCondLst>
                            <p:childTnLst>
                              <p:par>
                                <p:cTn id="24" presetID="4" presetClass="entr" presetSubtype="32" fill="hold" grpId="0" nodeType="afterEffect">
                                  <p:stCondLst>
                                    <p:cond delay="0"/>
                                  </p:stCondLst>
                                  <p:childTnLst>
                                    <p:set>
                                      <p:cBhvr>
                                        <p:cTn id="25" dur="1" fill="hold">
                                          <p:stCondLst>
                                            <p:cond delay="0"/>
                                          </p:stCondLst>
                                        </p:cTn>
                                        <p:tgtEl>
                                          <p:spTgt spid="251"/>
                                        </p:tgtEl>
                                        <p:attrNameLst>
                                          <p:attrName>style.visibility</p:attrName>
                                        </p:attrNameLst>
                                      </p:cBhvr>
                                      <p:to>
                                        <p:strVal val="visible"/>
                                      </p:to>
                                    </p:set>
                                    <p:animEffect transition="in" filter="box(out)">
                                      <p:cBhvr>
                                        <p:cTn id="26" dur="1000"/>
                                        <p:tgtEl>
                                          <p:spTgt spid="251"/>
                                        </p:tgtEl>
                                      </p:cBhvr>
                                    </p:animEffect>
                                  </p:childTnLst>
                                  <p:subTnLst>
                                    <p:audio>
                                      <p:cMediaNode>
                                        <p:cTn display="0" masterRel="sameClick">
                                          <p:stCondLst>
                                            <p:cond evt="begin" delay="0">
                                              <p:tn val="24"/>
                                            </p:cond>
                                          </p:stCondLst>
                                          <p:endCondLst>
                                            <p:cond evt="onStopAudio" delay="0">
                                              <p:tgtEl>
                                                <p:sldTgt/>
                                              </p:tgtEl>
                                            </p:cond>
                                          </p:endCondLst>
                                        </p:cTn>
                                        <p:tgtEl>
                                          <p:sndTgt r:embed="rId2" name="click.wav"/>
                                        </p:tgtEl>
                                      </p:cMediaNode>
                                    </p:audio>
                                  </p:subTnLst>
                                </p:cTn>
                              </p:par>
                            </p:childTnLst>
                          </p:cTn>
                        </p:par>
                        <p:par>
                          <p:cTn id="27" fill="hold" nodeType="afterGroup">
                            <p:stCondLst>
                              <p:cond delay="4500"/>
                            </p:stCondLst>
                            <p:childTnLst>
                              <p:par>
                                <p:cTn id="28" presetID="4" presetClass="entr" presetSubtype="32" fill="hold" grpId="0" nodeType="afterEffect">
                                  <p:stCondLst>
                                    <p:cond delay="0"/>
                                  </p:stCondLst>
                                  <p:childTnLst>
                                    <p:set>
                                      <p:cBhvr>
                                        <p:cTn id="29" dur="1" fill="hold">
                                          <p:stCondLst>
                                            <p:cond delay="0"/>
                                          </p:stCondLst>
                                        </p:cTn>
                                        <p:tgtEl>
                                          <p:spTgt spid="252"/>
                                        </p:tgtEl>
                                        <p:attrNameLst>
                                          <p:attrName>style.visibility</p:attrName>
                                        </p:attrNameLst>
                                      </p:cBhvr>
                                      <p:to>
                                        <p:strVal val="visible"/>
                                      </p:to>
                                    </p:set>
                                    <p:animEffect transition="in" filter="box(out)">
                                      <p:cBhvr>
                                        <p:cTn id="30" dur="1000"/>
                                        <p:tgtEl>
                                          <p:spTgt spid="252"/>
                                        </p:tgtEl>
                                      </p:cBhvr>
                                    </p:animEffec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par>
                          <p:cTn id="31" fill="hold" nodeType="afterGroup">
                            <p:stCondLst>
                              <p:cond delay="5500"/>
                            </p:stCondLst>
                            <p:childTnLst>
                              <p:par>
                                <p:cTn id="32" presetID="4" presetClass="entr" presetSubtype="32" fill="hold" grpId="0" nodeType="afterEffect">
                                  <p:stCondLst>
                                    <p:cond delay="0"/>
                                  </p:stCondLst>
                                  <p:childTnLst>
                                    <p:set>
                                      <p:cBhvr>
                                        <p:cTn id="33" dur="1" fill="hold">
                                          <p:stCondLst>
                                            <p:cond delay="0"/>
                                          </p:stCondLst>
                                        </p:cTn>
                                        <p:tgtEl>
                                          <p:spTgt spid="253"/>
                                        </p:tgtEl>
                                        <p:attrNameLst>
                                          <p:attrName>style.visibility</p:attrName>
                                        </p:attrNameLst>
                                      </p:cBhvr>
                                      <p:to>
                                        <p:strVal val="visible"/>
                                      </p:to>
                                    </p:set>
                                    <p:animEffect transition="in" filter="box(out)">
                                      <p:cBhvr>
                                        <p:cTn id="34" dur="1000"/>
                                        <p:tgtEl>
                                          <p:spTgt spid="253"/>
                                        </p:tgtEl>
                                      </p:cBhvr>
                                    </p:animEffect>
                                  </p:childTnLst>
                                  <p:subTnLst>
                                    <p:audio>
                                      <p:cMediaNode>
                                        <p:cTn display="0" masterRel="sameClick">
                                          <p:stCondLst>
                                            <p:cond evt="begin" delay="0">
                                              <p:tn val="32"/>
                                            </p:cond>
                                          </p:stCondLst>
                                          <p:endCondLst>
                                            <p:cond evt="onStopAudio" delay="0">
                                              <p:tgtEl>
                                                <p:sldTgt/>
                                              </p:tgtEl>
                                            </p:cond>
                                          </p:endCondLst>
                                        </p:cTn>
                                        <p:tgtEl>
                                          <p:sndTgt r:embed="rId3" name="hammer.wav"/>
                                        </p:tgtEl>
                                      </p:cMediaNode>
                                    </p:audio>
                                  </p:subTnLst>
                                </p:cTn>
                              </p:par>
                            </p:childTnLst>
                          </p:cTn>
                        </p:par>
                        <p:par>
                          <p:cTn id="35" fill="hold" nodeType="afterGroup">
                            <p:stCondLst>
                              <p:cond delay="6500"/>
                            </p:stCondLst>
                            <p:childTnLst>
                              <p:par>
                                <p:cTn id="36" presetID="4" presetClass="entr" presetSubtype="32" fill="hold" grpId="0" nodeType="afterEffect">
                                  <p:stCondLst>
                                    <p:cond delay="0"/>
                                  </p:stCondLst>
                                  <p:childTnLst>
                                    <p:set>
                                      <p:cBhvr>
                                        <p:cTn id="37" dur="1" fill="hold">
                                          <p:stCondLst>
                                            <p:cond delay="0"/>
                                          </p:stCondLst>
                                        </p:cTn>
                                        <p:tgtEl>
                                          <p:spTgt spid="254"/>
                                        </p:tgtEl>
                                        <p:attrNameLst>
                                          <p:attrName>style.visibility</p:attrName>
                                        </p:attrNameLst>
                                      </p:cBhvr>
                                      <p:to>
                                        <p:strVal val="visible"/>
                                      </p:to>
                                    </p:set>
                                    <p:animEffect transition="in" filter="box(out)">
                                      <p:cBhvr>
                                        <p:cTn id="38" dur="1000"/>
                                        <p:tgtEl>
                                          <p:spTgt spid="254"/>
                                        </p:tgtEl>
                                      </p:cBhvr>
                                    </p:animEffect>
                                  </p:childTnLst>
                                  <p:subTnLst>
                                    <p:audio>
                                      <p:cMediaNode>
                                        <p:cTn display="0" masterRel="sameClick">
                                          <p:stCondLst>
                                            <p:cond evt="begin" delay="0">
                                              <p:tn val="36"/>
                                            </p:cond>
                                          </p:stCondLst>
                                          <p:endCondLst>
                                            <p:cond evt="onStopAudio" delay="0">
                                              <p:tgtEl>
                                                <p:sldTgt/>
                                              </p:tgtEl>
                                            </p:cond>
                                          </p:endCondLst>
                                        </p:cTn>
                                        <p:tgtEl>
                                          <p:sndTgt r:embed="rId3" name="hammer.wav"/>
                                        </p:tgtEl>
                                      </p:cMediaNode>
                                    </p:audio>
                                  </p:subTnLst>
                                </p:cTn>
                              </p:par>
                            </p:childTnLst>
                          </p:cTn>
                        </p:par>
                        <p:par>
                          <p:cTn id="39" fill="hold" nodeType="afterGroup">
                            <p:stCondLst>
                              <p:cond delay="7500"/>
                            </p:stCondLst>
                            <p:childTnLst>
                              <p:par>
                                <p:cTn id="40" presetID="4" presetClass="entr" presetSubtype="32" fill="hold" grpId="0" nodeType="afterEffect">
                                  <p:stCondLst>
                                    <p:cond delay="0"/>
                                  </p:stCondLst>
                                  <p:childTnLst>
                                    <p:set>
                                      <p:cBhvr>
                                        <p:cTn id="41" dur="1" fill="hold">
                                          <p:stCondLst>
                                            <p:cond delay="0"/>
                                          </p:stCondLst>
                                        </p:cTn>
                                        <p:tgtEl>
                                          <p:spTgt spid="255"/>
                                        </p:tgtEl>
                                        <p:attrNameLst>
                                          <p:attrName>style.visibility</p:attrName>
                                        </p:attrNameLst>
                                      </p:cBhvr>
                                      <p:to>
                                        <p:strVal val="visible"/>
                                      </p:to>
                                    </p:set>
                                    <p:animEffect transition="in" filter="box(out)">
                                      <p:cBhvr>
                                        <p:cTn id="42" dur="1000"/>
                                        <p:tgtEl>
                                          <p:spTgt spid="255"/>
                                        </p:tgtEl>
                                      </p:cBhvr>
                                    </p:animEffect>
                                  </p:childTnLst>
                                  <p:subTnLst>
                                    <p:audio>
                                      <p:cMediaNode>
                                        <p:cTn display="0" masterRel="sameClick">
                                          <p:stCondLst>
                                            <p:cond evt="begin" delay="0">
                                              <p:tn val="40"/>
                                            </p:cond>
                                          </p:stCondLst>
                                          <p:endCondLst>
                                            <p:cond evt="onStopAudio" delay="0">
                                              <p:tgtEl>
                                                <p:sldTgt/>
                                              </p:tgtEl>
                                            </p:cond>
                                          </p:endCondLst>
                                        </p:cTn>
                                        <p:tgtEl>
                                          <p:sndTgt r:embed="rId3" name="hammer.wav"/>
                                        </p:tgtEl>
                                      </p:cMediaNode>
                                    </p:audio>
                                  </p:subTnLst>
                                </p:cTn>
                              </p:par>
                            </p:childTnLst>
                          </p:cTn>
                        </p:par>
                        <p:par>
                          <p:cTn id="43" fill="hold" nodeType="afterGroup">
                            <p:stCondLst>
                              <p:cond delay="8500"/>
                            </p:stCondLst>
                            <p:childTnLst>
                              <p:par>
                                <p:cTn id="44" presetID="4" presetClass="entr" presetSubtype="32" fill="hold" grpId="0" nodeType="afterEffect">
                                  <p:stCondLst>
                                    <p:cond delay="0"/>
                                  </p:stCondLst>
                                  <p:childTnLst>
                                    <p:set>
                                      <p:cBhvr>
                                        <p:cTn id="45" dur="1" fill="hold">
                                          <p:stCondLst>
                                            <p:cond delay="0"/>
                                          </p:stCondLst>
                                        </p:cTn>
                                        <p:tgtEl>
                                          <p:spTgt spid="256"/>
                                        </p:tgtEl>
                                        <p:attrNameLst>
                                          <p:attrName>style.visibility</p:attrName>
                                        </p:attrNameLst>
                                      </p:cBhvr>
                                      <p:to>
                                        <p:strVal val="visible"/>
                                      </p:to>
                                    </p:set>
                                    <p:animEffect transition="in" filter="box(out)">
                                      <p:cBhvr>
                                        <p:cTn id="46" dur="1000"/>
                                        <p:tgtEl>
                                          <p:spTgt spid="256"/>
                                        </p:tgtEl>
                                      </p:cBhvr>
                                    </p:animEffect>
                                  </p:childTnLst>
                                  <p:subTnLst>
                                    <p:audio>
                                      <p:cMediaNode>
                                        <p:cTn display="0" masterRel="sameClick">
                                          <p:stCondLst>
                                            <p:cond evt="begin" delay="0">
                                              <p:tn val="44"/>
                                            </p:cond>
                                          </p:stCondLst>
                                          <p:endCondLst>
                                            <p:cond evt="onStopAudio" delay="0">
                                              <p:tgtEl>
                                                <p:sldTgt/>
                                              </p:tgtEl>
                                            </p:cond>
                                          </p:endCondLst>
                                        </p:cTn>
                                        <p:tgtEl>
                                          <p:sndTgt r:embed="rId3" name="hammer.wav"/>
                                        </p:tgtEl>
                                      </p:cMediaNode>
                                    </p:audio>
                                  </p:subTnLst>
                                </p:cTn>
                              </p:par>
                            </p:childTnLst>
                          </p:cTn>
                        </p:par>
                        <p:par>
                          <p:cTn id="47" fill="hold" nodeType="afterGroup">
                            <p:stCondLst>
                              <p:cond delay="9500"/>
                            </p:stCondLst>
                            <p:childTnLst>
                              <p:par>
                                <p:cTn id="48" presetID="4" presetClass="entr" presetSubtype="32" fill="hold" grpId="0" nodeType="afterEffect">
                                  <p:stCondLst>
                                    <p:cond delay="0"/>
                                  </p:stCondLst>
                                  <p:childTnLst>
                                    <p:set>
                                      <p:cBhvr>
                                        <p:cTn id="49" dur="1" fill="hold">
                                          <p:stCondLst>
                                            <p:cond delay="0"/>
                                          </p:stCondLst>
                                        </p:cTn>
                                        <p:tgtEl>
                                          <p:spTgt spid="257"/>
                                        </p:tgtEl>
                                        <p:attrNameLst>
                                          <p:attrName>style.visibility</p:attrName>
                                        </p:attrNameLst>
                                      </p:cBhvr>
                                      <p:to>
                                        <p:strVal val="visible"/>
                                      </p:to>
                                    </p:set>
                                    <p:animEffect transition="in" filter="box(out)">
                                      <p:cBhvr>
                                        <p:cTn id="50" dur="1000"/>
                                        <p:tgtEl>
                                          <p:spTgt spid="257"/>
                                        </p:tgtEl>
                                      </p:cBhvr>
                                    </p:animEffect>
                                  </p:childTnLst>
                                  <p:subTnLst>
                                    <p:audio>
                                      <p:cMediaNode>
                                        <p:cTn display="0" masterRel="sameClick">
                                          <p:stCondLst>
                                            <p:cond evt="begin" delay="0">
                                              <p:tn val="48"/>
                                            </p:cond>
                                          </p:stCondLst>
                                          <p:endCondLst>
                                            <p:cond evt="onStopAudio" delay="0">
                                              <p:tgtEl>
                                                <p:sldTgt/>
                                              </p:tgtEl>
                                            </p:cond>
                                          </p:endCondLst>
                                        </p:cTn>
                                        <p:tgtEl>
                                          <p:sndTgt r:embed="rId3" name="hammer.wav"/>
                                        </p:tgtEl>
                                      </p:cMediaNode>
                                    </p:audio>
                                  </p:subTnLst>
                                </p:cTn>
                              </p:par>
                            </p:childTnLst>
                          </p:cTn>
                        </p:par>
                        <p:par>
                          <p:cTn id="51" fill="hold" nodeType="afterGroup">
                            <p:stCondLst>
                              <p:cond delay="10500"/>
                            </p:stCondLst>
                            <p:childTnLst>
                              <p:par>
                                <p:cTn id="52" presetID="4" presetClass="entr" presetSubtype="32" fill="hold" grpId="0" nodeType="afterEffect">
                                  <p:stCondLst>
                                    <p:cond delay="0"/>
                                  </p:stCondLst>
                                  <p:childTnLst>
                                    <p:set>
                                      <p:cBhvr>
                                        <p:cTn id="53" dur="1" fill="hold">
                                          <p:stCondLst>
                                            <p:cond delay="0"/>
                                          </p:stCondLst>
                                        </p:cTn>
                                        <p:tgtEl>
                                          <p:spTgt spid="258"/>
                                        </p:tgtEl>
                                        <p:attrNameLst>
                                          <p:attrName>style.visibility</p:attrName>
                                        </p:attrNameLst>
                                      </p:cBhvr>
                                      <p:to>
                                        <p:strVal val="visible"/>
                                      </p:to>
                                    </p:set>
                                    <p:animEffect transition="in" filter="box(out)">
                                      <p:cBhvr>
                                        <p:cTn id="54" dur="1000"/>
                                        <p:tgtEl>
                                          <p:spTgt spid="258"/>
                                        </p:tgtEl>
                                      </p:cBhvr>
                                    </p:animEffect>
                                  </p:childTnLst>
                                  <p:subTnLst>
                                    <p:audio>
                                      <p:cMediaNode>
                                        <p:cTn display="0" masterRel="sameClick">
                                          <p:stCondLst>
                                            <p:cond evt="begin" delay="0">
                                              <p:tn val="52"/>
                                            </p:cond>
                                          </p:stCondLst>
                                          <p:endCondLst>
                                            <p:cond evt="onStopAudio" delay="0">
                                              <p:tgtEl>
                                                <p:sldTgt/>
                                              </p:tgtEl>
                                            </p:cond>
                                          </p:endCondLst>
                                        </p:cTn>
                                        <p:tgtEl>
                                          <p:sndTgt r:embed="rId4" name="drumroll.wav"/>
                                        </p:tgtEl>
                                      </p:cMediaNode>
                                    </p:audio>
                                  </p:subTnLst>
                                </p:cTn>
                              </p:par>
                              <p:par>
                                <p:cTn id="55" presetID="4" presetClass="entr" presetSubtype="32" fill="hold" grpId="0" nodeType="withEffect">
                                  <p:stCondLst>
                                    <p:cond delay="0"/>
                                  </p:stCondLst>
                                  <p:childTnLst>
                                    <p:set>
                                      <p:cBhvr>
                                        <p:cTn id="56" dur="1" fill="hold">
                                          <p:stCondLst>
                                            <p:cond delay="0"/>
                                          </p:stCondLst>
                                        </p:cTn>
                                        <p:tgtEl>
                                          <p:spTgt spid="259"/>
                                        </p:tgtEl>
                                        <p:attrNameLst>
                                          <p:attrName>style.visibility</p:attrName>
                                        </p:attrNameLst>
                                      </p:cBhvr>
                                      <p:to>
                                        <p:strVal val="visible"/>
                                      </p:to>
                                    </p:set>
                                    <p:animEffect transition="in" filter="box(out)">
                                      <p:cBhvr>
                                        <p:cTn id="57" dur="1000"/>
                                        <p:tgtEl>
                                          <p:spTgt spid="259"/>
                                        </p:tgtEl>
                                      </p:cBhvr>
                                    </p:animEffect>
                                  </p:childTnLst>
                                  <p:subTnLst>
                                    <p:audio>
                                      <p:cMediaNode>
                                        <p:cTn display="0" masterRel="sameClick">
                                          <p:stCondLst>
                                            <p:cond evt="begin" delay="0">
                                              <p:tn val="55"/>
                                            </p:cond>
                                          </p:stCondLst>
                                          <p:endCondLst>
                                            <p:cond evt="onStopAudio" delay="0">
                                              <p:tgtEl>
                                                <p:sldTgt/>
                                              </p:tgtEl>
                                            </p:cond>
                                          </p:endCondLst>
                                        </p:cTn>
                                        <p:tgtEl>
                                          <p:sndTgt r:embed="rId4" name="drumroll.wav"/>
                                        </p:tgtEl>
                                      </p:cMediaNode>
                                    </p:audio>
                                  </p:subTnLst>
                                </p:cTn>
                              </p:par>
                              <p:par>
                                <p:cTn id="58" presetID="4" presetClass="exit" presetSubtype="16" fill="hold" grpId="0" nodeType="withEffect">
                                  <p:stCondLst>
                                    <p:cond delay="0"/>
                                  </p:stCondLst>
                                  <p:childTnLst>
                                    <p:animEffect transition="out" filter="box(in)">
                                      <p:cBhvr>
                                        <p:cTn id="59" dur="500"/>
                                        <p:tgtEl>
                                          <p:spTgt spid="194"/>
                                        </p:tgtEl>
                                      </p:cBhvr>
                                    </p:animEffect>
                                    <p:set>
                                      <p:cBhvr>
                                        <p:cTn id="60" dur="1" fill="hold">
                                          <p:stCondLst>
                                            <p:cond delay="499"/>
                                          </p:stCondLst>
                                        </p:cTn>
                                        <p:tgtEl>
                                          <p:spTgt spid="194"/>
                                        </p:tgtEl>
                                        <p:attrNameLst>
                                          <p:attrName>style.visibility</p:attrName>
                                        </p:attrNameLst>
                                      </p:cBhvr>
                                      <p:to>
                                        <p:strVal val="hidden"/>
                                      </p:to>
                                    </p:set>
                                  </p:childTnLst>
                                </p:cTn>
                              </p:par>
                            </p:childTnLst>
                          </p:cTn>
                        </p:par>
                        <p:par>
                          <p:cTn id="61" fill="hold" nodeType="afterGroup">
                            <p:stCondLst>
                              <p:cond delay="11500"/>
                            </p:stCondLst>
                            <p:childTnLst>
                              <p:par>
                                <p:cTn id="62" presetID="20" presetClass="emph" presetSubtype="0" repeatCount="5000" fill="hold" nodeType="afterEffect">
                                  <p:stCondLst>
                                    <p:cond delay="0"/>
                                  </p:stCondLst>
                                  <p:iterate type="lt">
                                    <p:tmPct val="10000"/>
                                  </p:iterate>
                                  <p:childTnLst>
                                    <p:set>
                                      <p:cBhvr override="childStyle">
                                        <p:cTn id="63" dur="500" autoRev="1" fill="hold"/>
                                        <p:tgtEl>
                                          <p:spTgt spid="4">
                                            <p:txEl>
                                              <p:pRg st="0" end="0"/>
                                            </p:txEl>
                                          </p:spTgt>
                                        </p:tgtEl>
                                        <p:attrNameLst>
                                          <p:attrName>style.color</p:attrName>
                                        </p:attrNameLst>
                                      </p:cBhvr>
                                      <p:to>
                                        <p:clrVal>
                                          <a:schemeClr val="accent2"/>
                                        </p:clrVal>
                                      </p:to>
                                    </p:set>
                                    <p:set>
                                      <p:cBhvr>
                                        <p:cTn id="64" dur="500" autoRev="1" fill="hold"/>
                                        <p:tgtEl>
                                          <p:spTgt spid="4">
                                            <p:txEl>
                                              <p:pRg st="0" end="0"/>
                                            </p:txEl>
                                          </p:spTgt>
                                        </p:tgtEl>
                                        <p:attrNameLst>
                                          <p:attrName>fillcolor</p:attrName>
                                        </p:attrNameLst>
                                      </p:cBhvr>
                                      <p:to>
                                        <p:clrVal>
                                          <a:schemeClr val="accent2"/>
                                        </p:clrVal>
                                      </p:to>
                                    </p:set>
                                    <p:set>
                                      <p:cBhvr>
                                        <p:cTn id="65" dur="500" autoRev="1" fill="hold"/>
                                        <p:tgtEl>
                                          <p:spTgt spid="4">
                                            <p:txEl>
                                              <p:pRg st="0" end="0"/>
                                            </p:txEl>
                                          </p:spTgt>
                                        </p:tgtEl>
                                        <p:attrNameLst>
                                          <p:attrName>fill.type</p:attrName>
                                        </p:attrNameLst>
                                      </p:cBhvr>
                                      <p:to>
                                        <p:strVal val="solid"/>
                                      </p:to>
                                    </p:set>
                                  </p:childTnLst>
                                </p:cTn>
                              </p:par>
                            </p:childTnLst>
                          </p:cTn>
                        </p:par>
                      </p:childTnLst>
                    </p:cTn>
                  </p:par>
                </p:childTnLst>
              </p:cTn>
              <p:nextCondLst>
                <p:cond evt="onClick" delay="0">
                  <p:tgtEl>
                    <p:spTgt spid="195"/>
                  </p:tgtEl>
                </p:cond>
              </p:nextCondLst>
            </p:seq>
          </p:childTnLst>
        </p:cTn>
      </p:par>
    </p:tnLst>
    <p:bldLst>
      <p:bldP spid="193" grpId="0" animBg="1"/>
      <p:bldP spid="194" grpId="0" animBg="1"/>
      <p:bldP spid="195"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6306FA6-D1CA-0507-8558-9EC4915F5F38}"/>
              </a:ext>
            </a:extLst>
          </p:cNvPr>
          <p:cNvPicPr>
            <a:picLocks noChangeAspect="1"/>
          </p:cNvPicPr>
          <p:nvPr/>
        </p:nvPicPr>
        <p:blipFill>
          <a:blip r:embed="rId2" cstate="print"/>
          <a:stretch>
            <a:fillRect/>
          </a:stretch>
        </p:blipFill>
        <p:spPr>
          <a:xfrm>
            <a:off x="251101" y="301267"/>
            <a:ext cx="2337637" cy="1185779"/>
          </a:xfrm>
          <a:prstGeom prst="rect">
            <a:avLst/>
          </a:prstGeom>
        </p:spPr>
      </p:pic>
      <p:sp>
        <p:nvSpPr>
          <p:cNvPr id="8" name="TextBox 7">
            <a:extLst>
              <a:ext uri="{FF2B5EF4-FFF2-40B4-BE49-F238E27FC236}">
                <a16:creationId xmlns="" xmlns:a16="http://schemas.microsoft.com/office/drawing/2014/main" id="{E36C5C50-8B87-82A8-08AD-75821E8C1BB0}"/>
              </a:ext>
            </a:extLst>
          </p:cNvPr>
          <p:cNvSpPr txBox="1"/>
          <p:nvPr/>
        </p:nvSpPr>
        <p:spPr>
          <a:xfrm>
            <a:off x="5269117" y="288388"/>
            <a:ext cx="269382"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a:t>
            </a:r>
          </a:p>
        </p:txBody>
      </p:sp>
      <p:sp>
        <p:nvSpPr>
          <p:cNvPr id="9" name="TextBox 8">
            <a:extLst>
              <a:ext uri="{FF2B5EF4-FFF2-40B4-BE49-F238E27FC236}">
                <a16:creationId xmlns="" xmlns:a16="http://schemas.microsoft.com/office/drawing/2014/main" id="{08AA3DB9-6104-0DAC-40C9-49E4AAA07906}"/>
              </a:ext>
            </a:extLst>
          </p:cNvPr>
          <p:cNvSpPr txBox="1"/>
          <p:nvPr/>
        </p:nvSpPr>
        <p:spPr>
          <a:xfrm>
            <a:off x="4089867" y="2243221"/>
            <a:ext cx="269382"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B</a:t>
            </a:r>
          </a:p>
        </p:txBody>
      </p:sp>
      <p:sp>
        <p:nvSpPr>
          <p:cNvPr id="10" name="TextBox 9">
            <a:extLst>
              <a:ext uri="{FF2B5EF4-FFF2-40B4-BE49-F238E27FC236}">
                <a16:creationId xmlns="" xmlns:a16="http://schemas.microsoft.com/office/drawing/2014/main" id="{1FD60469-B7B8-4063-FD84-8F488F50EAFC}"/>
              </a:ext>
            </a:extLst>
          </p:cNvPr>
          <p:cNvSpPr txBox="1"/>
          <p:nvPr/>
        </p:nvSpPr>
        <p:spPr>
          <a:xfrm>
            <a:off x="7507078" y="2200701"/>
            <a:ext cx="269382"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a:t>
            </a:r>
          </a:p>
        </p:txBody>
      </p:sp>
      <p:cxnSp>
        <p:nvCxnSpPr>
          <p:cNvPr id="20" name="Straight Connector 19">
            <a:extLst>
              <a:ext uri="{FF2B5EF4-FFF2-40B4-BE49-F238E27FC236}">
                <a16:creationId xmlns="" xmlns:a16="http://schemas.microsoft.com/office/drawing/2014/main" id="{8907DFEE-CE32-85D1-A108-037A1AA6A1F4}"/>
              </a:ext>
            </a:extLst>
          </p:cNvPr>
          <p:cNvCxnSpPr/>
          <p:nvPr/>
        </p:nvCxnSpPr>
        <p:spPr>
          <a:xfrm flipH="1">
            <a:off x="4579434" y="704737"/>
            <a:ext cx="1027799" cy="18835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0043932C-19EA-0E69-1955-7DBFAF26B1AC}"/>
              </a:ext>
            </a:extLst>
          </p:cNvPr>
          <p:cNvCxnSpPr>
            <a:cxnSpLocks/>
            <a:stCxn id="10" idx="2"/>
          </p:cNvCxnSpPr>
          <p:nvPr/>
        </p:nvCxnSpPr>
        <p:spPr>
          <a:xfrm flipH="1">
            <a:off x="4578487" y="2570033"/>
            <a:ext cx="3063282" cy="298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46A642EF-55AE-5C90-1C9E-20C917B36EB9}"/>
              </a:ext>
            </a:extLst>
          </p:cNvPr>
          <p:cNvCxnSpPr>
            <a:cxnSpLocks/>
          </p:cNvCxnSpPr>
          <p:nvPr/>
        </p:nvCxnSpPr>
        <p:spPr>
          <a:xfrm>
            <a:off x="5607233" y="709038"/>
            <a:ext cx="2039893" cy="18617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 xmlns:a16="http://schemas.microsoft.com/office/drawing/2014/main" id="{63EB07AE-0E3D-9244-B5DE-BE636C6A6A47}"/>
              </a:ext>
            </a:extLst>
          </p:cNvPr>
          <p:cNvSpPr txBox="1"/>
          <p:nvPr/>
        </p:nvSpPr>
        <p:spPr>
          <a:xfrm>
            <a:off x="3504738" y="3081835"/>
            <a:ext cx="5364941" cy="584775"/>
          </a:xfrm>
          <a:prstGeom prst="rect">
            <a:avLst/>
          </a:prstGeom>
          <a:solidFill>
            <a:schemeClr val="bg1"/>
          </a:solidFill>
        </p:spPr>
        <p:txBody>
          <a:bodyPr wrap="square" rtlCol="0">
            <a:spAutoFit/>
          </a:bodyPr>
          <a:lstStyle/>
          <a:p>
            <a:pPr algn="ctr"/>
            <a:r>
              <a:rPr lang="en-US" sz="3200" b="1" smtClean="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Hình tam giác ABC có:</a:t>
            </a:r>
            <a:endParaRPr lang="en-US" sz="32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30" name="TextBox 29">
            <a:extLst>
              <a:ext uri="{FF2B5EF4-FFF2-40B4-BE49-F238E27FC236}">
                <a16:creationId xmlns="" xmlns:a16="http://schemas.microsoft.com/office/drawing/2014/main" id="{EDDD7F6A-19EF-2F2F-C965-65720635A13E}"/>
              </a:ext>
            </a:extLst>
          </p:cNvPr>
          <p:cNvSpPr txBox="1"/>
          <p:nvPr/>
        </p:nvSpPr>
        <p:spPr>
          <a:xfrm>
            <a:off x="1419920" y="3553469"/>
            <a:ext cx="1401658" cy="2308324"/>
          </a:xfrm>
          <a:prstGeom prst="rect">
            <a:avLst/>
          </a:prstGeom>
          <a:noFill/>
        </p:spPr>
        <p:txBody>
          <a:bodyPr wrap="square" rtlCol="0">
            <a:spAutoFit/>
          </a:bodyPr>
          <a:lstStyle/>
          <a:p>
            <a:pPr>
              <a:lnSpc>
                <a:spcPct val="150000"/>
              </a:lnSpc>
            </a:pPr>
            <a:r>
              <a:rPr lang="en-US" sz="3200" b="1" smtClean="0">
                <a:solidFill>
                  <a:srgbClr val="002060"/>
                </a:solidFill>
                <a:latin typeface="Times New Roman" panose="02020603050405020304" pitchFamily="18" charset="0"/>
                <a:cs typeface="Times New Roman" panose="02020603050405020304" pitchFamily="18" charset="0"/>
              </a:rPr>
              <a:t>3 đỉnh </a:t>
            </a:r>
          </a:p>
          <a:p>
            <a:pPr>
              <a:lnSpc>
                <a:spcPct val="150000"/>
              </a:lnSpc>
            </a:pPr>
            <a:r>
              <a:rPr lang="en-US" sz="3200" b="1" smtClean="0">
                <a:solidFill>
                  <a:srgbClr val="002060"/>
                </a:solidFill>
                <a:latin typeface="Times New Roman" panose="02020603050405020304" pitchFamily="18" charset="0"/>
                <a:cs typeface="Times New Roman" panose="02020603050405020304" pitchFamily="18" charset="0"/>
              </a:rPr>
              <a:t>3 cạnh </a:t>
            </a:r>
          </a:p>
          <a:p>
            <a:pPr>
              <a:lnSpc>
                <a:spcPct val="150000"/>
              </a:lnSpc>
            </a:pPr>
            <a:r>
              <a:rPr lang="en-US" sz="3200" b="1" smtClean="0">
                <a:solidFill>
                  <a:srgbClr val="002060"/>
                </a:solidFill>
                <a:latin typeface="Times New Roman" panose="02020603050405020304" pitchFamily="18" charset="0"/>
                <a:cs typeface="Times New Roman" panose="02020603050405020304" pitchFamily="18" charset="0"/>
              </a:rPr>
              <a:t>3 góc </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 xmlns:a16="http://schemas.microsoft.com/office/drawing/2014/main" id="{EDDD7F6A-19EF-2F2F-C965-65720635A13E}"/>
              </a:ext>
            </a:extLst>
          </p:cNvPr>
          <p:cNvSpPr txBox="1"/>
          <p:nvPr/>
        </p:nvSpPr>
        <p:spPr>
          <a:xfrm>
            <a:off x="2642623" y="3577004"/>
            <a:ext cx="7818739" cy="742511"/>
          </a:xfrm>
          <a:prstGeom prst="rect">
            <a:avLst/>
          </a:prstGeom>
          <a:noFill/>
        </p:spPr>
        <p:txBody>
          <a:bodyPr wrap="square" rtlCol="0">
            <a:spAutoFit/>
          </a:bodyPr>
          <a:lstStyle/>
          <a:p>
            <a:pPr>
              <a:lnSpc>
                <a:spcPct val="150000"/>
              </a:lnSpc>
            </a:pPr>
            <a:r>
              <a:rPr lang="en-US" sz="3200" b="1" smtClean="0">
                <a:solidFill>
                  <a:srgbClr val="002060"/>
                </a:solidFill>
                <a:latin typeface="Times New Roman" panose="02020603050405020304" pitchFamily="18" charset="0"/>
                <a:cs typeface="Times New Roman" panose="02020603050405020304" pitchFamily="18" charset="0"/>
              </a:rPr>
              <a:t> là:  A ,  B ,  C</a:t>
            </a:r>
          </a:p>
        </p:txBody>
      </p:sp>
      <p:sp>
        <p:nvSpPr>
          <p:cNvPr id="25" name="TextBox 24">
            <a:extLst>
              <a:ext uri="{FF2B5EF4-FFF2-40B4-BE49-F238E27FC236}">
                <a16:creationId xmlns="" xmlns:a16="http://schemas.microsoft.com/office/drawing/2014/main" id="{EDDD7F6A-19EF-2F2F-C965-65720635A13E}"/>
              </a:ext>
            </a:extLst>
          </p:cNvPr>
          <p:cNvSpPr txBox="1"/>
          <p:nvPr/>
        </p:nvSpPr>
        <p:spPr>
          <a:xfrm>
            <a:off x="2642623" y="4305824"/>
            <a:ext cx="7818739" cy="742511"/>
          </a:xfrm>
          <a:prstGeom prst="rect">
            <a:avLst/>
          </a:prstGeom>
          <a:noFill/>
        </p:spPr>
        <p:txBody>
          <a:bodyPr wrap="square" rtlCol="0">
            <a:spAutoFit/>
          </a:bodyPr>
          <a:lstStyle/>
          <a:p>
            <a:pPr>
              <a:lnSpc>
                <a:spcPct val="150000"/>
              </a:lnSpc>
            </a:pPr>
            <a:r>
              <a:rPr lang="en-US" sz="3200" b="1" smtClean="0">
                <a:solidFill>
                  <a:srgbClr val="002060"/>
                </a:solidFill>
                <a:latin typeface="Times New Roman" panose="02020603050405020304" pitchFamily="18" charset="0"/>
                <a:cs typeface="Times New Roman" panose="02020603050405020304" pitchFamily="18" charset="0"/>
              </a:rPr>
              <a:t> là:  AB ,  BC ,  CA</a:t>
            </a:r>
          </a:p>
        </p:txBody>
      </p:sp>
      <p:sp>
        <p:nvSpPr>
          <p:cNvPr id="26" name="TextBox 25">
            <a:extLst>
              <a:ext uri="{FF2B5EF4-FFF2-40B4-BE49-F238E27FC236}">
                <a16:creationId xmlns="" xmlns:a16="http://schemas.microsoft.com/office/drawing/2014/main" id="{EDDD7F6A-19EF-2F2F-C965-65720635A13E}"/>
              </a:ext>
            </a:extLst>
          </p:cNvPr>
          <p:cNvSpPr txBox="1"/>
          <p:nvPr/>
        </p:nvSpPr>
        <p:spPr>
          <a:xfrm>
            <a:off x="2459878" y="5029762"/>
            <a:ext cx="7818739" cy="742511"/>
          </a:xfrm>
          <a:prstGeom prst="rect">
            <a:avLst/>
          </a:prstGeom>
          <a:noFill/>
        </p:spPr>
        <p:txBody>
          <a:bodyPr wrap="square" rtlCol="0">
            <a:spAutoFit/>
          </a:bodyPr>
          <a:lstStyle/>
          <a:p>
            <a:pPr>
              <a:lnSpc>
                <a:spcPct val="150000"/>
              </a:lnSpc>
            </a:pPr>
            <a:r>
              <a:rPr lang="en-US" sz="3200" b="1" smtClean="0">
                <a:solidFill>
                  <a:srgbClr val="002060"/>
                </a:solidFill>
                <a:latin typeface="Times New Roman" panose="02020603050405020304" pitchFamily="18" charset="0"/>
                <a:cs typeface="Times New Roman" panose="02020603050405020304" pitchFamily="18" charset="0"/>
              </a:rPr>
              <a:t> là: góc đỉnh A , góc đỉnh B , góc đỉnh C.</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963878042"/>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1000"/>
                                        <p:tgtEl>
                                          <p:spTgt spid="20"/>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1000"/>
                                        <p:tgtEl>
                                          <p:spTgt spid="2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1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inVertical)">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down)">
                                      <p:cBhvr>
                                        <p:cTn id="5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9" grpId="0" animBg="1"/>
      <p:bldP spid="30" grpId="0"/>
      <p:bldP spid="23" grpId="0"/>
      <p:bldP spid="25"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2550</TotalTime>
  <Words>428</Words>
  <Application>Microsoft Office PowerPoint</Application>
  <PresentationFormat>Custom</PresentationFormat>
  <Paragraphs>123</Paragraphs>
  <Slides>18</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Arial</vt:lpstr>
      <vt:lpstr>Nunito Black</vt:lpstr>
      <vt:lpstr>Tahoma</vt:lpstr>
      <vt:lpstr>Calibri</vt:lpstr>
      <vt:lpstr>Times New Roman</vt:lpstr>
      <vt:lpstr>.VnHelvetInsH</vt:lpstr>
      <vt:lpstr>Calibri Light</vt:lpstr>
      <vt:lpstr>华康海报体W12</vt:lpstr>
      <vt:lpstr>Sigmar One</vt:lpstr>
      <vt:lpstr>Open Sans</vt:lpstr>
      <vt:lpstr>Nunito</vt:lpstr>
      <vt:lpstr>Office Theme</vt:lpstr>
      <vt:lpstr>1_Office Theme</vt:lpstr>
      <vt:lpstr>Slide 1</vt:lpstr>
      <vt:lpstr>Trò chơi</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gv</cp:lastModifiedBy>
  <cp:revision>75</cp:revision>
  <dcterms:created xsi:type="dcterms:W3CDTF">2022-03-30T08:39:23Z</dcterms:created>
  <dcterms:modified xsi:type="dcterms:W3CDTF">2023-10-30T03:14:03Z</dcterms:modified>
</cp:coreProperties>
</file>