
<file path=[Content_Types].xml><?xml version="1.0" encoding="utf-8"?>
<Types xmlns="http://schemas.openxmlformats.org/package/2006/content-types">
  <Default Extension="png" ContentType="image/png"/>
  <Default Extension="webm" ContentType="vide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1" r:id="rId3"/>
    <p:sldId id="263" r:id="rId4"/>
    <p:sldId id="264" r:id="rId5"/>
    <p:sldId id="267" r:id="rId6"/>
    <p:sldId id="268" r:id="rId7"/>
    <p:sldId id="270" r:id="rId8"/>
    <p:sldId id="271" r:id="rId9"/>
    <p:sldId id="272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28320" y="508000"/>
            <a:ext cx="11961495" cy="3999865"/>
          </a:xfrm>
          <a:prstGeom prst="rect">
            <a:avLst/>
          </a:prstGeom>
          <a:blipFill rotWithShape="1">
            <a:blip r:embed="rId2">
              <a:alphaModFix amt="0"/>
            </a:blip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TIẾT DẠY</a:t>
            </a:r>
          </a:p>
          <a:p>
            <a:pPr algn="ctr"/>
            <a:r>
              <a:rPr lang="en-US" sz="4000" b="1"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GIÁO DỤC SỨC KHỎE</a:t>
            </a:r>
          </a:p>
          <a:p>
            <a:pPr algn="ctr"/>
            <a:r>
              <a:rPr lang="en-US" sz="4000" b="1"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DINH DƯỠNG HỌC ĐƯỜNG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CHỦ ĐIỂM 3: CHĂM SÓC TAI VÀ MẮT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BÀI: HIỂU BIẾT ĐỂ BẢO VỆ TAI VÀ MẮT</a:t>
            </a:r>
            <a:endParaRPr lang="en-US" sz="6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GIÁO VIÊN : TRỊNH THỊ LÊ HOA</a:t>
            </a:r>
          </a:p>
        </p:txBody>
      </p:sp>
      <p:pic>
        <p:nvPicPr>
          <p:cNvPr id="4" name="Picture 3" descr="anh-dong-dep-98_1144356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" y="0"/>
            <a:ext cx="340360" cy="6858000"/>
          </a:xfrm>
          <a:prstGeom prst="rect">
            <a:avLst/>
          </a:prstGeom>
        </p:spPr>
      </p:pic>
      <p:pic>
        <p:nvPicPr>
          <p:cNvPr id="7" name="Picture 6" descr="anh-dong-dep-98_1144356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3725" y="0"/>
            <a:ext cx="76200" cy="6858000"/>
          </a:xfrm>
          <a:prstGeom prst="rect">
            <a:avLst/>
          </a:prstGeom>
        </p:spPr>
      </p:pic>
      <p:pic>
        <p:nvPicPr>
          <p:cNvPr id="8" name="Picture 7" descr="anh-dong-dep-272_1144378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96610" y="-5450840"/>
            <a:ext cx="284480" cy="11313795"/>
          </a:xfrm>
          <a:prstGeom prst="rect">
            <a:avLst/>
          </a:prstGeom>
        </p:spPr>
      </p:pic>
      <p:pic>
        <p:nvPicPr>
          <p:cNvPr id="9" name="Picture 8" descr="anh-dong-dep-272_1144378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57825" y="1002030"/>
            <a:ext cx="397510" cy="1131379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935990" y="384175"/>
            <a:ext cx="10662285" cy="4138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3. Vệ sinh tai thế nào là đúng cách ?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Dùng khăn ướt lau vùng cửa tai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Dùng vật nhọn , tăm bông ngoái tai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C. Vệ sinh tai ở tiệm hớt tóc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D. Dùng nước nhỏ vào tai.</a:t>
            </a:r>
          </a:p>
          <a:p>
            <a:r>
              <a:rPr lang="en-US"/>
              <a:t>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63930" y="1221105"/>
            <a:ext cx="81826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highlight>
                  <a:srgbClr val="FF00FF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A. Dùng khăn ướt lau vùng cửa tai.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25780" y="307975"/>
            <a:ext cx="11281410" cy="4323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4. Vệ sinh tai không đúng cách sẽ gây ra hậu quả gì cho con người ?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Điếc tai.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Giúp tai sạch sẽ.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C. Chảy máu tai và bị các bệnh truyền nhiễm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D. Chọn các ý cho là đúng.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26415" y="1617345"/>
            <a:ext cx="3997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chemeClr val="accent4"/>
                </a:solidFill>
                <a:highlight>
                  <a:srgbClr val="FF00FF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A. Điếc tai.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462405" y="5203190"/>
            <a:ext cx="6003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480060" y="3152140"/>
            <a:ext cx="10491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C. Chảy máu tai và bị các bệnh truyền nhiễm.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h-dong-dep-224_1144371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2070"/>
            <a:ext cx="1151890" cy="2857500"/>
          </a:xfrm>
          <a:prstGeom prst="rect">
            <a:avLst/>
          </a:prstGeom>
        </p:spPr>
      </p:pic>
      <p:pic>
        <p:nvPicPr>
          <p:cNvPr id="3" name="Picture 2" descr="anh-dong-dep-253_1144375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0930" y="127000"/>
            <a:ext cx="848995" cy="1666875"/>
          </a:xfrm>
          <a:prstGeom prst="rect">
            <a:avLst/>
          </a:prstGeom>
        </p:spPr>
      </p:pic>
      <p:pic>
        <p:nvPicPr>
          <p:cNvPr id="4" name="Picture 3" descr="anh-dong-dep-190_1144367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89890" y="127000"/>
            <a:ext cx="762000" cy="1968500"/>
          </a:xfrm>
          <a:prstGeom prst="rect">
            <a:avLst/>
          </a:prstGeom>
        </p:spPr>
      </p:pic>
      <p:pic>
        <p:nvPicPr>
          <p:cNvPr id="5" name="Picture 4" descr="anh-dong-dep-224_1144371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4220" y="3912870"/>
            <a:ext cx="1151890" cy="2857500"/>
          </a:xfrm>
          <a:prstGeom prst="rect">
            <a:avLst/>
          </a:prstGeom>
        </p:spPr>
      </p:pic>
      <p:pic>
        <p:nvPicPr>
          <p:cNvPr id="6" name="Picture 5" descr="hinh tạm biệ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065" y="2229485"/>
            <a:ext cx="6504940" cy="317817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848485" y="635000"/>
            <a:ext cx="91770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HẾT </a:t>
            </a:r>
          </a:p>
          <a:p>
            <a:pPr algn="ctr"/>
            <a:r>
              <a:rPr 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CHÚC CÁC EM HỌC TỐT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84480" y="332105"/>
            <a:ext cx="1190815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Câu hỏi :</a:t>
            </a:r>
            <a:endParaRPr lang="en-US" sz="4400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 Đôi mắt thường có màu gì ? </a:t>
            </a:r>
          </a:p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 Những việc làm nào hay thói quen nào làm ảnh hưởng gây hại cho mắt ?</a:t>
            </a:r>
          </a:p>
          <a:p>
            <a:endParaRPr lang="en-US" sz="4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4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 descr="đôi mắ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217805"/>
            <a:ext cx="12212955" cy="6403340"/>
          </a:xfrm>
          <a:prstGeom prst="rect">
            <a:avLst/>
          </a:prstGeom>
        </p:spPr>
      </p:pic>
      <p:pic>
        <p:nvPicPr>
          <p:cNvPr id="5" name="Picture 4" descr="Nguoi-cao-tuoi-thuong-bi-duc-thuy-tinh-the-do-lao-hoa-ma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" y="217170"/>
            <a:ext cx="11751310" cy="6403975"/>
          </a:xfrm>
          <a:prstGeom prst="rect">
            <a:avLst/>
          </a:prstGeom>
        </p:spPr>
      </p:pic>
      <p:pic>
        <p:nvPicPr>
          <p:cNvPr id="6" name="Picture 5" descr="sao sáng ảnh độ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10" y="217805"/>
            <a:ext cx="12251690" cy="64039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888490" y="2797810"/>
            <a:ext cx="90055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Mắt trẻ em sáng và màu đen </a:t>
            </a:r>
          </a:p>
          <a:p>
            <a:r>
              <a:rPr lang="en-US" sz="4800" b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Mắt người già màu đục hơn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72745" y="685800"/>
            <a:ext cx="112966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1. Đôi mắt thường có màu gì ?</a:t>
            </a:r>
            <a:endParaRPr 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- Đôi mắt thường có màu đen .</a:t>
            </a:r>
          </a:p>
          <a:p>
            <a:r>
              <a:rPr 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- Mắt người già màu đục .</a:t>
            </a:r>
          </a:p>
          <a:p>
            <a:r>
              <a:rPr 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- Mắt trẻ em sáng và trong .</a:t>
            </a:r>
          </a:p>
          <a:p>
            <a:r>
              <a:rPr 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- Có nhiều màu mắt tùy theo từng dân tộc trên trái đất 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61950" y="546735"/>
            <a:ext cx="1146810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Những việc làm nào hay thói quen nào làm ảnh hưởng gây hại cho mắt ?</a:t>
            </a:r>
            <a:endParaRPr lang="en-US" sz="4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 Ngồi đọc sách thiếu ánh sáng .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 Xem tivi quá lâu.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 Nằm đọc sách.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 Đứng quá xa đọc chữ hoặc xem tivi 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 Dùng tay bẩn dụi mắt .</a:t>
            </a:r>
          </a:p>
          <a:p>
            <a:endParaRPr lang="en-US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 descr="e5gtY3u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10210" y="158750"/>
            <a:ext cx="108781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Để bảo vệ đôi mắt cần ăn uống đầy đủ chất.</a:t>
            </a:r>
          </a:p>
          <a:p>
            <a:endParaRPr lang="en-US" sz="3600" b="1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 descr="ảnh chăm sóc mắ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30" y="158750"/>
            <a:ext cx="11692890" cy="65563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308735" y="297815"/>
            <a:ext cx="10986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ệ sinh tai đúng cách - Sức Khỏe 36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10" y="208280"/>
            <a:ext cx="11960860" cy="58388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94665" y="570230"/>
            <a:ext cx="11464925" cy="484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BÀI TRẮC NGHIỆM 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latin typeface="Times New Roman" panose="02020603050405020304" charset="0"/>
                <a:cs typeface="Times New Roman" panose="02020603050405020304" charset="0"/>
              </a:rPr>
              <a:t>1.Đôi mắt thường có màu gì ?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Đen.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Xanh.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C. Nâu.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D. Cả ba ý trên đều đúng.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94665" y="4752340"/>
            <a:ext cx="67544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4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D. Cả ba ý trên đều đúng.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27025" y="389255"/>
            <a:ext cx="1113091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2. Muốn giữ cho đôi mắt luôn khỏe chúng ta cần phải làm gì ?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Thường xuyên đọc sách.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Thường xuyên nhìn vào ánh sáng.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C. Đọc sách trong lúc ăn, lúc đi xe và khi đang đi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D. Thường xuyên ăn uống đầy đủ dinh dưỡng, đọc sách nơi có đủ ánh sáng.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87655" y="4169410"/>
            <a:ext cx="112134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D. Thường xuyên ăn uống đầy đủ dinh dưỡng, đọc sách nơi có đủ ánh sáng.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</Words>
  <Application>Microsoft Office PowerPoint</Application>
  <PresentationFormat>Custom</PresentationFormat>
  <Paragraphs>53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bao</dc:creator>
  <cp:lastModifiedBy>User</cp:lastModifiedBy>
  <cp:revision>20</cp:revision>
  <dcterms:created xsi:type="dcterms:W3CDTF">2021-12-22T06:00:00Z</dcterms:created>
  <dcterms:modified xsi:type="dcterms:W3CDTF">2023-10-30T03:31:00Z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36D6A07B9A2F46A49B8DBF536B5C8731</vt:lpwstr>
  </property>
  <property fmtid="{D5CDD505-2E9C-101B-9397-08002B2CF9AE}" pid="3" name="KSOProductBuildVer">
    <vt:lpwstr>1033-12.2.0.13266</vt:lpwstr>
  </property>
</Properties>
</file>