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4" r:id="rId2"/>
    <p:sldMasterId id="2147483676" r:id="rId3"/>
  </p:sldMasterIdLst>
  <p:notesMasterIdLst>
    <p:notesMasterId r:id="rId23"/>
  </p:notesMasterIdLst>
  <p:sldIdLst>
    <p:sldId id="272" r:id="rId4"/>
    <p:sldId id="282" r:id="rId5"/>
    <p:sldId id="276" r:id="rId6"/>
    <p:sldId id="277" r:id="rId7"/>
    <p:sldId id="278" r:id="rId8"/>
    <p:sldId id="294" r:id="rId9"/>
    <p:sldId id="283" r:id="rId10"/>
    <p:sldId id="284" r:id="rId11"/>
    <p:sldId id="285" r:id="rId12"/>
    <p:sldId id="259" r:id="rId13"/>
    <p:sldId id="286" r:id="rId14"/>
    <p:sldId id="264" r:id="rId15"/>
    <p:sldId id="287" r:id="rId16"/>
    <p:sldId id="289" r:id="rId17"/>
    <p:sldId id="288" r:id="rId18"/>
    <p:sldId id="290" r:id="rId19"/>
    <p:sldId id="291" r:id="rId20"/>
    <p:sldId id="293" r:id="rId21"/>
    <p:sldId id="273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07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8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257175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3808" y="181262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2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1520" y="1124542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 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ounded Rectangle 45"/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/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=?&gt;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>
            <a:fillRect/>
          </a:stretch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>
            <a:fillRect/>
          </a:stretch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/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/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>
            <a:fillRect/>
          </a:stretch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/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/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>
            <a:fillRect/>
          </a:stretch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/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/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9291" y="23399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/>
          <p:cNvSpPr/>
          <p:nvPr/>
        </p:nvSpPr>
        <p:spPr>
          <a:xfrm>
            <a:off x="1875109" y="4060996"/>
            <a:ext cx="987658" cy="659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3950" y="4028000"/>
            <a:ext cx="127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4" name="Rounded Rectangle 43"/>
          <p:cNvSpPr/>
          <p:nvPr/>
        </p:nvSpPr>
        <p:spPr>
          <a:xfrm>
            <a:off x="5499993" y="4083917"/>
            <a:ext cx="1061560" cy="63613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102" y="4036581"/>
            <a:ext cx="70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3491880" y="4029164"/>
            <a:ext cx="1198556" cy="7482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=?&gt;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>
            <a:fillRect/>
          </a:stretch>
        </p:blipFill>
        <p:spPr>
          <a:xfrm>
            <a:off x="2267744" y="195486"/>
            <a:ext cx="4380459" cy="3686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3006" y="4048041"/>
            <a:ext cx="184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4188" y="3986485"/>
            <a:ext cx="184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769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2648" y="1532335"/>
            <a:ext cx="6265178" cy="131802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thông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hon</a:t>
            </a:r>
          </a:p>
        </p:txBody>
      </p:sp>
    </p:spTree>
    <p:extLst>
      <p:ext uri="{BB962C8B-B14F-4D97-AF65-F5344CB8AC3E}">
        <p14:creationId xmlns:p14="http://schemas.microsoft.com/office/powerpoint/2010/main" val="11605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>
            <a:fillRect/>
          </a:stretch>
        </p:blipFill>
        <p:spPr>
          <a:xfrm>
            <a:off x="323528" y="729017"/>
            <a:ext cx="3971530" cy="3289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1" y="144242"/>
            <a:ext cx="87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50"/>
          <p:cNvSpPr/>
          <p:nvPr/>
        </p:nvSpPr>
        <p:spPr>
          <a:xfrm>
            <a:off x="1133734" y="3948996"/>
            <a:ext cx="710654" cy="6980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4587" y="3831326"/>
            <a:ext cx="102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979691" y="3952205"/>
            <a:ext cx="720101" cy="68429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25243" y="3963455"/>
            <a:ext cx="710653" cy="6793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515" y="3840871"/>
            <a:ext cx="102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9880" y="3877492"/>
            <a:ext cx="102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7</a:t>
            </a:r>
          </a:p>
        </p:txBody>
      </p:sp>
      <p:grpSp>
        <p:nvGrpSpPr>
          <p:cNvPr id="10" name="A">
            <a:extLst>
              <a:ext uri="{FF2B5EF4-FFF2-40B4-BE49-F238E27FC236}">
                <a16:creationId xmlns:a16="http://schemas.microsoft.com/office/drawing/2014/main" xmlns="" id="{04A24830-7ABE-4FB8-907E-F9CD850946E1}"/>
              </a:ext>
            </a:extLst>
          </p:cNvPr>
          <p:cNvGrpSpPr/>
          <p:nvPr/>
        </p:nvGrpSpPr>
        <p:grpSpPr>
          <a:xfrm>
            <a:off x="5018082" y="279366"/>
            <a:ext cx="3296448" cy="962104"/>
            <a:chOff x="8733118" y="922806"/>
            <a:chExt cx="9173882" cy="2853433"/>
          </a:xfrm>
        </p:grpSpPr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xmlns="" id="{E9A6EDE0-2271-49B9-A421-030432089947}"/>
                </a:ext>
              </a:extLst>
            </p:cNvPr>
            <p:cNvSpPr/>
            <p:nvPr/>
          </p:nvSpPr>
          <p:spPr>
            <a:xfrm>
              <a:off x="9677400" y="1638300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AF09986-6C91-413A-A5B1-13DE72F73731}"/>
                </a:ext>
              </a:extLst>
            </p:cNvPr>
            <p:cNvSpPr/>
            <p:nvPr/>
          </p:nvSpPr>
          <p:spPr>
            <a:xfrm>
              <a:off x="8733118" y="922806"/>
              <a:ext cx="2345768" cy="16713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B">
            <a:extLst>
              <a:ext uri="{FF2B5EF4-FFF2-40B4-BE49-F238E27FC236}">
                <a16:creationId xmlns:a16="http://schemas.microsoft.com/office/drawing/2014/main" xmlns="" id="{82CBC5DF-89FA-4407-A89D-655E1B7DF4FA}"/>
              </a:ext>
            </a:extLst>
          </p:cNvPr>
          <p:cNvGrpSpPr/>
          <p:nvPr/>
        </p:nvGrpSpPr>
        <p:grpSpPr>
          <a:xfrm>
            <a:off x="5018083" y="1579148"/>
            <a:ext cx="3318984" cy="884899"/>
            <a:chOff x="8670401" y="3583674"/>
            <a:chExt cx="9236599" cy="2624456"/>
          </a:xfrm>
        </p:grpSpPr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xmlns="" id="{8899DB45-EC05-49AC-B399-1747B83151DF}"/>
                </a:ext>
              </a:extLst>
            </p:cNvPr>
            <p:cNvSpPr/>
            <p:nvPr/>
          </p:nvSpPr>
          <p:spPr>
            <a:xfrm>
              <a:off x="9677400" y="4070191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endPara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8EBA4F2-3F2B-4EF2-981A-3B3849E24436}"/>
                </a:ext>
              </a:extLst>
            </p:cNvPr>
            <p:cNvSpPr/>
            <p:nvPr/>
          </p:nvSpPr>
          <p:spPr>
            <a:xfrm>
              <a:off x="8670401" y="3583674"/>
              <a:ext cx="2471201" cy="168935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6" name="C">
            <a:extLst>
              <a:ext uri="{FF2B5EF4-FFF2-40B4-BE49-F238E27FC236}">
                <a16:creationId xmlns:a16="http://schemas.microsoft.com/office/drawing/2014/main" xmlns="" id="{2C939BD9-0F66-47E3-8370-735B80EFFBE7}"/>
              </a:ext>
            </a:extLst>
          </p:cNvPr>
          <p:cNvGrpSpPr/>
          <p:nvPr/>
        </p:nvGrpSpPr>
        <p:grpSpPr>
          <a:xfrm>
            <a:off x="5004143" y="2787774"/>
            <a:ext cx="3318984" cy="917718"/>
            <a:chOff x="8670401" y="5926907"/>
            <a:chExt cx="9236599" cy="2721793"/>
          </a:xfrm>
        </p:grpSpPr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xmlns="" id="{AA22E9CC-CC25-494E-8AC8-50558628AACA}"/>
                </a:ext>
              </a:extLst>
            </p:cNvPr>
            <p:cNvSpPr/>
            <p:nvPr/>
          </p:nvSpPr>
          <p:spPr>
            <a:xfrm>
              <a:off x="9677400" y="6510761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D7E2EA2-2851-4520-8BAA-174B29146AF7}"/>
                </a:ext>
              </a:extLst>
            </p:cNvPr>
            <p:cNvSpPr/>
            <p:nvPr/>
          </p:nvSpPr>
          <p:spPr>
            <a:xfrm>
              <a:off x="8670401" y="5926907"/>
              <a:ext cx="2471201" cy="178164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pic>
        <p:nvPicPr>
          <p:cNvPr id="19" name="Picture 2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D0AAE780-1CCF-4D46-B387-1C5152EE5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000" r="45000">
                        <a14:foregroundMark x1="15385" y1="30714" x2="37500" y2="52857"/>
                        <a14:foregroundMark x1="37500" y1="52857" x2="37500" y2="52857"/>
                        <a14:foregroundMark x1="26154" y1="26429" x2="21346" y2="47500"/>
                        <a14:foregroundMark x1="29231" y1="27500" x2="23269" y2="42857"/>
                        <a14:foregroundMark x1="25577" y1="72857" x2="35192" y2="62143"/>
                        <a14:foregroundMark x1="35192" y1="62143" x2="38654" y2="53929"/>
                        <a14:foregroundMark x1="25000" y1="35357" x2="30962" y2="65000"/>
                        <a14:foregroundMark x1="34423" y1="35357" x2="38654" y2="45000"/>
                        <a14:foregroundMark x1="36346" y1="36429" x2="232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68643" y="1563638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CE7E00DA-9670-4C4B-BC3C-9F7EAD54F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5000" r="95000">
                        <a14:foregroundMark x1="69615" y1="35357" x2="75385" y2="54643"/>
                        <a14:foregroundMark x1="75385" y1="54643" x2="73846" y2="32857"/>
                        <a14:foregroundMark x1="66154" y1="30714" x2="67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68643" y="372970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73173E8C-D5B3-4E0D-9690-8D0B0B59F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5000" r="95000">
                        <a14:foregroundMark x1="69615" y1="35357" x2="75385" y2="54643"/>
                        <a14:foregroundMark x1="75385" y1="54643" x2="73846" y2="32857"/>
                        <a14:foregroundMark x1="66154" y1="30714" x2="67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70966" y="2805438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33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23" name="WordArt 34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5678887" y="41087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25" name="WordArt 36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26" name="WordArt 37"/>
          <p:cNvSpPr>
            <a:spLocks noChangeArrowheads="1" noChangeShapeType="1" noTextEdit="1"/>
          </p:cNvSpPr>
          <p:nvPr/>
        </p:nvSpPr>
        <p:spPr bwMode="auto">
          <a:xfrm>
            <a:off x="5721749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5688412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29" name="WordArt 40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30" name="AutoShape 50"/>
          <p:cNvSpPr>
            <a:spLocks noChangeArrowheads="1"/>
          </p:cNvSpPr>
          <p:nvPr/>
        </p:nvSpPr>
        <p:spPr bwMode="auto">
          <a:xfrm>
            <a:off x="6965069" y="4119686"/>
            <a:ext cx="1429319" cy="86168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66"/>
              </a:solidFill>
              <a:latin typeface=".VnHelvetInsH" panose="020B7200000000000000" pitchFamily="34" charset="0"/>
            </a:endParaRPr>
          </a:p>
        </p:txBody>
      </p:sp>
      <p:sp>
        <p:nvSpPr>
          <p:cNvPr id="31" name="WordArt 51"/>
          <p:cNvSpPr>
            <a:spLocks noChangeArrowheads="1" noChangeShapeType="1" noTextEdit="1"/>
          </p:cNvSpPr>
          <p:nvPr/>
        </p:nvSpPr>
        <p:spPr bwMode="auto">
          <a:xfrm>
            <a:off x="7230372" y="4263832"/>
            <a:ext cx="870020" cy="44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xkit-player-losing-or-failing-2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xkit-player-losing-or-failing-2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371" y="144242"/>
            <a:ext cx="87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50"/>
          <p:cNvSpPr/>
          <p:nvPr/>
        </p:nvSpPr>
        <p:spPr>
          <a:xfrm>
            <a:off x="1133734" y="3948996"/>
            <a:ext cx="710654" cy="6980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4587" y="3831326"/>
            <a:ext cx="102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979691" y="3952205"/>
            <a:ext cx="720101" cy="68429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25243" y="3963455"/>
            <a:ext cx="710653" cy="6793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515" y="3840871"/>
            <a:ext cx="102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9880" y="3877492"/>
            <a:ext cx="102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8</a:t>
            </a:r>
            <a:endParaRPr lang="en-US" sz="4800" b="1" dirty="0"/>
          </a:p>
        </p:txBody>
      </p:sp>
      <p:grpSp>
        <p:nvGrpSpPr>
          <p:cNvPr id="10" name="A">
            <a:extLst>
              <a:ext uri="{FF2B5EF4-FFF2-40B4-BE49-F238E27FC236}">
                <a16:creationId xmlns:a16="http://schemas.microsoft.com/office/drawing/2014/main" xmlns="" id="{04A24830-7ABE-4FB8-907E-F9CD850946E1}"/>
              </a:ext>
            </a:extLst>
          </p:cNvPr>
          <p:cNvGrpSpPr/>
          <p:nvPr/>
        </p:nvGrpSpPr>
        <p:grpSpPr>
          <a:xfrm>
            <a:off x="4962239" y="1377710"/>
            <a:ext cx="3296448" cy="962104"/>
            <a:chOff x="8733118" y="922806"/>
            <a:chExt cx="9173882" cy="2853433"/>
          </a:xfrm>
        </p:grpSpPr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xmlns="" id="{E9A6EDE0-2271-49B9-A421-030432089947}"/>
                </a:ext>
              </a:extLst>
            </p:cNvPr>
            <p:cNvSpPr/>
            <p:nvPr/>
          </p:nvSpPr>
          <p:spPr>
            <a:xfrm>
              <a:off x="9677400" y="1638300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AF09986-6C91-413A-A5B1-13DE72F73731}"/>
                </a:ext>
              </a:extLst>
            </p:cNvPr>
            <p:cNvSpPr/>
            <p:nvPr/>
          </p:nvSpPr>
          <p:spPr>
            <a:xfrm>
              <a:off x="8733118" y="922806"/>
              <a:ext cx="2345768" cy="16713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3" name="B">
            <a:extLst>
              <a:ext uri="{FF2B5EF4-FFF2-40B4-BE49-F238E27FC236}">
                <a16:creationId xmlns:a16="http://schemas.microsoft.com/office/drawing/2014/main" xmlns="" id="{82CBC5DF-89FA-4407-A89D-655E1B7DF4FA}"/>
              </a:ext>
            </a:extLst>
          </p:cNvPr>
          <p:cNvGrpSpPr/>
          <p:nvPr/>
        </p:nvGrpSpPr>
        <p:grpSpPr>
          <a:xfrm>
            <a:off x="5004143" y="170985"/>
            <a:ext cx="3318984" cy="884899"/>
            <a:chOff x="8670401" y="3583674"/>
            <a:chExt cx="9236599" cy="2624456"/>
          </a:xfrm>
        </p:grpSpPr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xmlns="" id="{8899DB45-EC05-49AC-B399-1747B83151DF}"/>
                </a:ext>
              </a:extLst>
            </p:cNvPr>
            <p:cNvSpPr/>
            <p:nvPr/>
          </p:nvSpPr>
          <p:spPr>
            <a:xfrm>
              <a:off x="9677400" y="4070191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endPara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8EBA4F2-3F2B-4EF2-981A-3B3849E24436}"/>
                </a:ext>
              </a:extLst>
            </p:cNvPr>
            <p:cNvSpPr/>
            <p:nvPr/>
          </p:nvSpPr>
          <p:spPr>
            <a:xfrm>
              <a:off x="8670401" y="3583674"/>
              <a:ext cx="2471201" cy="168935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6" name="C">
            <a:extLst>
              <a:ext uri="{FF2B5EF4-FFF2-40B4-BE49-F238E27FC236}">
                <a16:creationId xmlns:a16="http://schemas.microsoft.com/office/drawing/2014/main" xmlns="" id="{2C939BD9-0F66-47E3-8370-735B80EFFBE7}"/>
              </a:ext>
            </a:extLst>
          </p:cNvPr>
          <p:cNvGrpSpPr/>
          <p:nvPr/>
        </p:nvGrpSpPr>
        <p:grpSpPr>
          <a:xfrm>
            <a:off x="5004143" y="2787774"/>
            <a:ext cx="3318984" cy="917718"/>
            <a:chOff x="8670401" y="5926907"/>
            <a:chExt cx="9236599" cy="2721793"/>
          </a:xfrm>
        </p:grpSpPr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xmlns="" id="{AA22E9CC-CC25-494E-8AC8-50558628AACA}"/>
                </a:ext>
              </a:extLst>
            </p:cNvPr>
            <p:cNvSpPr/>
            <p:nvPr/>
          </p:nvSpPr>
          <p:spPr>
            <a:xfrm>
              <a:off x="9677400" y="6510761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D7E2EA2-2851-4520-8BAA-174B29146AF7}"/>
                </a:ext>
              </a:extLst>
            </p:cNvPr>
            <p:cNvSpPr/>
            <p:nvPr/>
          </p:nvSpPr>
          <p:spPr>
            <a:xfrm>
              <a:off x="8670401" y="5926907"/>
              <a:ext cx="2471201" cy="178164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pic>
        <p:nvPicPr>
          <p:cNvPr id="19" name="Picture 2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D0AAE780-1CCF-4D46-B387-1C5152EE5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45000">
                        <a14:foregroundMark x1="15385" y1="30714" x2="37500" y2="52857"/>
                        <a14:foregroundMark x1="37500" y1="52857" x2="37500" y2="52857"/>
                        <a14:foregroundMark x1="26154" y1="26429" x2="21346" y2="47500"/>
                        <a14:foregroundMark x1="29231" y1="27500" x2="23269" y2="42857"/>
                        <a14:foregroundMark x1="25577" y1="72857" x2="35192" y2="62143"/>
                        <a14:foregroundMark x1="35192" y1="62143" x2="38654" y2="53929"/>
                        <a14:foregroundMark x1="25000" y1="35357" x2="30962" y2="65000"/>
                        <a14:foregroundMark x1="34423" y1="35357" x2="38654" y2="45000"/>
                        <a14:foregroundMark x1="36346" y1="36429" x2="232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78020" y="230277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CE7E00DA-9670-4C4B-BC3C-9F7EAD54F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5000" r="95000">
                        <a14:foregroundMark x1="69615" y1="35357" x2="75385" y2="54643"/>
                        <a14:foregroundMark x1="75385" y1="54643" x2="73846" y2="32857"/>
                        <a14:foregroundMark x1="66154" y1="30714" x2="67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12800" y="1471314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73173E8C-D5B3-4E0D-9690-8D0B0B59F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5000" r="95000">
                        <a14:foregroundMark x1="69615" y1="35357" x2="75385" y2="54643"/>
                        <a14:foregroundMark x1="75385" y1="54643" x2="73846" y2="32857"/>
                        <a14:foregroundMark x1="66154" y1="30714" x2="67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70966" y="2805438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33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23" name="WordArt 34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5678887" y="41087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25" name="WordArt 36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26" name="WordArt 37"/>
          <p:cNvSpPr>
            <a:spLocks noChangeArrowheads="1" noChangeShapeType="1" noTextEdit="1"/>
          </p:cNvSpPr>
          <p:nvPr/>
        </p:nvSpPr>
        <p:spPr bwMode="auto">
          <a:xfrm>
            <a:off x="5721749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5688412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29" name="WordArt 40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30" name="AutoShape 50"/>
          <p:cNvSpPr>
            <a:spLocks noChangeArrowheads="1"/>
          </p:cNvSpPr>
          <p:nvPr/>
        </p:nvSpPr>
        <p:spPr bwMode="auto">
          <a:xfrm>
            <a:off x="6965069" y="4119686"/>
            <a:ext cx="1429319" cy="86168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66"/>
              </a:solidFill>
              <a:latin typeface=".VnHelvetInsH" panose="020B7200000000000000" pitchFamily="34" charset="0"/>
            </a:endParaRPr>
          </a:p>
        </p:txBody>
      </p:sp>
      <p:sp>
        <p:nvSpPr>
          <p:cNvPr id="31" name="WordArt 51"/>
          <p:cNvSpPr>
            <a:spLocks noChangeArrowheads="1" noChangeShapeType="1" noTextEdit="1"/>
          </p:cNvSpPr>
          <p:nvPr/>
        </p:nvSpPr>
        <p:spPr bwMode="auto">
          <a:xfrm>
            <a:off x="7230372" y="4263832"/>
            <a:ext cx="870020" cy="44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>
            <a:fillRect/>
          </a:stretch>
        </p:blipFill>
        <p:spPr>
          <a:xfrm>
            <a:off x="35162" y="738562"/>
            <a:ext cx="4725334" cy="34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xkit-player-losing-or-failing-2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xkit-player-losing-or-failing-2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371" y="144242"/>
            <a:ext cx="87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50"/>
          <p:cNvSpPr/>
          <p:nvPr/>
        </p:nvSpPr>
        <p:spPr>
          <a:xfrm>
            <a:off x="1133734" y="3948996"/>
            <a:ext cx="710654" cy="6980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4587" y="3831326"/>
            <a:ext cx="102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979691" y="3952205"/>
            <a:ext cx="720101" cy="68429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25243" y="3963455"/>
            <a:ext cx="710653" cy="6793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515" y="3840871"/>
            <a:ext cx="102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9880" y="3877492"/>
            <a:ext cx="102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grpSp>
        <p:nvGrpSpPr>
          <p:cNvPr id="10" name="A">
            <a:extLst>
              <a:ext uri="{FF2B5EF4-FFF2-40B4-BE49-F238E27FC236}">
                <a16:creationId xmlns:a16="http://schemas.microsoft.com/office/drawing/2014/main" xmlns="" id="{04A24830-7ABE-4FB8-907E-F9CD850946E1}"/>
              </a:ext>
            </a:extLst>
          </p:cNvPr>
          <p:cNvGrpSpPr/>
          <p:nvPr/>
        </p:nvGrpSpPr>
        <p:grpSpPr>
          <a:xfrm>
            <a:off x="5018082" y="279366"/>
            <a:ext cx="3296448" cy="962104"/>
            <a:chOff x="8733118" y="922806"/>
            <a:chExt cx="9173882" cy="2853433"/>
          </a:xfrm>
        </p:grpSpPr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xmlns="" id="{E9A6EDE0-2271-49B9-A421-030432089947}"/>
                </a:ext>
              </a:extLst>
            </p:cNvPr>
            <p:cNvSpPr/>
            <p:nvPr/>
          </p:nvSpPr>
          <p:spPr>
            <a:xfrm>
              <a:off x="9677400" y="1638300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AF09986-6C91-413A-A5B1-13DE72F73731}"/>
                </a:ext>
              </a:extLst>
            </p:cNvPr>
            <p:cNvSpPr/>
            <p:nvPr/>
          </p:nvSpPr>
          <p:spPr>
            <a:xfrm>
              <a:off x="8733118" y="922806"/>
              <a:ext cx="2345768" cy="16713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B">
            <a:extLst>
              <a:ext uri="{FF2B5EF4-FFF2-40B4-BE49-F238E27FC236}">
                <a16:creationId xmlns:a16="http://schemas.microsoft.com/office/drawing/2014/main" xmlns="" id="{82CBC5DF-89FA-4407-A89D-655E1B7DF4FA}"/>
              </a:ext>
            </a:extLst>
          </p:cNvPr>
          <p:cNvGrpSpPr/>
          <p:nvPr/>
        </p:nvGrpSpPr>
        <p:grpSpPr>
          <a:xfrm>
            <a:off x="5009628" y="2580707"/>
            <a:ext cx="3318984" cy="884899"/>
            <a:chOff x="8670401" y="3583674"/>
            <a:chExt cx="9236599" cy="2624456"/>
          </a:xfrm>
        </p:grpSpPr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xmlns="" id="{8899DB45-EC05-49AC-B399-1747B83151DF}"/>
                </a:ext>
              </a:extLst>
            </p:cNvPr>
            <p:cNvSpPr/>
            <p:nvPr/>
          </p:nvSpPr>
          <p:spPr>
            <a:xfrm>
              <a:off x="9677400" y="4070191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8EBA4F2-3F2B-4EF2-981A-3B3849E24436}"/>
                </a:ext>
              </a:extLst>
            </p:cNvPr>
            <p:cNvSpPr/>
            <p:nvPr/>
          </p:nvSpPr>
          <p:spPr>
            <a:xfrm>
              <a:off x="8670401" y="3583674"/>
              <a:ext cx="2471201" cy="168935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16" name="C">
            <a:extLst>
              <a:ext uri="{FF2B5EF4-FFF2-40B4-BE49-F238E27FC236}">
                <a16:creationId xmlns:a16="http://schemas.microsoft.com/office/drawing/2014/main" xmlns="" id="{2C939BD9-0F66-47E3-8370-735B80EFFBE7}"/>
              </a:ext>
            </a:extLst>
          </p:cNvPr>
          <p:cNvGrpSpPr/>
          <p:nvPr/>
        </p:nvGrpSpPr>
        <p:grpSpPr>
          <a:xfrm>
            <a:off x="5018082" y="1421021"/>
            <a:ext cx="3318984" cy="917718"/>
            <a:chOff x="8670401" y="5926907"/>
            <a:chExt cx="9236599" cy="2721793"/>
          </a:xfrm>
        </p:grpSpPr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xmlns="" id="{AA22E9CC-CC25-494E-8AC8-50558628AACA}"/>
                </a:ext>
              </a:extLst>
            </p:cNvPr>
            <p:cNvSpPr/>
            <p:nvPr/>
          </p:nvSpPr>
          <p:spPr>
            <a:xfrm>
              <a:off x="9677400" y="6510761"/>
              <a:ext cx="8229600" cy="2137939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endPara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D7E2EA2-2851-4520-8BAA-174B29146AF7}"/>
                </a:ext>
              </a:extLst>
            </p:cNvPr>
            <p:cNvSpPr/>
            <p:nvPr/>
          </p:nvSpPr>
          <p:spPr>
            <a:xfrm>
              <a:off x="8670401" y="5926907"/>
              <a:ext cx="2471201" cy="178164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pic>
        <p:nvPicPr>
          <p:cNvPr id="19" name="Picture 2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D0AAE780-1CCF-4D46-B387-1C5152EE5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45000">
                        <a14:foregroundMark x1="15385" y1="30714" x2="37500" y2="52857"/>
                        <a14:foregroundMark x1="37500" y1="52857" x2="37500" y2="52857"/>
                        <a14:foregroundMark x1="26154" y1="26429" x2="21346" y2="47500"/>
                        <a14:foregroundMark x1="29231" y1="27500" x2="23269" y2="42857"/>
                        <a14:foregroundMark x1="25577" y1="72857" x2="35192" y2="62143"/>
                        <a14:foregroundMark x1="35192" y1="62143" x2="38654" y2="53929"/>
                        <a14:foregroundMark x1="25000" y1="35357" x2="30962" y2="65000"/>
                        <a14:foregroundMark x1="34423" y1="35357" x2="38654" y2="45000"/>
                        <a14:foregroundMark x1="36346" y1="36429" x2="232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60188" y="2565197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CE7E00DA-9670-4C4B-BC3C-9F7EAD54F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5000" r="95000">
                        <a14:foregroundMark x1="69615" y1="35357" x2="75385" y2="54643"/>
                        <a14:foregroundMark x1="75385" y1="54643" x2="73846" y2="32857"/>
                        <a14:foregroundMark x1="66154" y1="30714" x2="67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68643" y="372970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Mark Icon Tick Cross Symbols Stock Vector (Royalty Free) 1405364366 |  Shutterstock">
            <a:extLst>
              <a:ext uri="{FF2B5EF4-FFF2-40B4-BE49-F238E27FC236}">
                <a16:creationId xmlns:a16="http://schemas.microsoft.com/office/drawing/2014/main" xmlns="" id="{73173E8C-D5B3-4E0D-9690-8D0B0B59F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5000" r="95000">
                        <a14:foregroundMark x1="69615" y1="35357" x2="75385" y2="54643"/>
                        <a14:foregroundMark x1="75385" y1="54643" x2="73846" y2="32857"/>
                        <a14:foregroundMark x1="66154" y1="30714" x2="67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84905" y="1438685"/>
            <a:ext cx="1028062" cy="1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33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23" name="WordArt 34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5678887" y="41087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25" name="WordArt 36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26" name="WordArt 37"/>
          <p:cNvSpPr>
            <a:spLocks noChangeArrowheads="1" noChangeShapeType="1" noTextEdit="1"/>
          </p:cNvSpPr>
          <p:nvPr/>
        </p:nvSpPr>
        <p:spPr bwMode="auto">
          <a:xfrm>
            <a:off x="5721749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5688412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29" name="WordArt 40"/>
          <p:cNvSpPr>
            <a:spLocks noChangeArrowheads="1" noChangeShapeType="1" noTextEdit="1"/>
          </p:cNvSpPr>
          <p:nvPr/>
        </p:nvSpPr>
        <p:spPr bwMode="auto">
          <a:xfrm>
            <a:off x="5674124" y="4137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30" name="AutoShape 50"/>
          <p:cNvSpPr>
            <a:spLocks noChangeArrowheads="1"/>
          </p:cNvSpPr>
          <p:nvPr/>
        </p:nvSpPr>
        <p:spPr bwMode="auto">
          <a:xfrm>
            <a:off x="6965069" y="4119686"/>
            <a:ext cx="1429319" cy="86168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66"/>
              </a:solidFill>
              <a:latin typeface=".VnHelvetInsH" panose="020B7200000000000000" pitchFamily="34" charset="0"/>
            </a:endParaRPr>
          </a:p>
        </p:txBody>
      </p:sp>
      <p:sp>
        <p:nvSpPr>
          <p:cNvPr id="31" name="WordArt 51"/>
          <p:cNvSpPr>
            <a:spLocks noChangeArrowheads="1" noChangeShapeType="1" noTextEdit="1"/>
          </p:cNvSpPr>
          <p:nvPr/>
        </p:nvSpPr>
        <p:spPr bwMode="auto">
          <a:xfrm>
            <a:off x="7230372" y="4263832"/>
            <a:ext cx="870020" cy="44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>
            <a:fillRect/>
          </a:stretch>
        </p:blipFill>
        <p:spPr>
          <a:xfrm>
            <a:off x="-302521" y="701694"/>
            <a:ext cx="5478990" cy="30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xkit-player-losing-or-failing-2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xkit-player-losing-or-failing-2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 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ounded Rectangle 45"/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/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=?&gt;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>
            <a:fillRect/>
          </a:stretch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>
            <a:fillRect/>
          </a:stretch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/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00192" y="221171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4" name="Oval 33"/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>
            <a:fillRect/>
          </a:stretch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/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/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>
            <a:fillRect/>
          </a:stretch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/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/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9291" y="23399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535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06" y="88175"/>
            <a:ext cx="4954219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" y="0"/>
            <a:ext cx="7639334" cy="51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" y="5257798"/>
            <a:ext cx="457200" cy="457200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0646" y="5257799"/>
            <a:ext cx="457200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652" y="774606"/>
            <a:ext cx="7025268" cy="14879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Điền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dấu</a:t>
            </a:r>
            <a:endParaRPr lang="en-US" sz="4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</a:t>
            </a:r>
          </a:p>
          <a:p>
            <a:pPr algn="ctr"/>
            <a:endParaRPr lang="en-US" sz="4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 …... </a:t>
            </a:r>
            <a:r>
              <a:rPr lang="en-US" sz="4400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819701" y="3227487"/>
            <a:ext cx="3573170" cy="673043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WordArt 33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18" name="WordArt 34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19" name="WordArt 35"/>
          <p:cNvSpPr>
            <a:spLocks noChangeArrowheads="1" noChangeShapeType="1" noTextEdit="1"/>
          </p:cNvSpPr>
          <p:nvPr/>
        </p:nvSpPr>
        <p:spPr bwMode="auto">
          <a:xfrm>
            <a:off x="7673107" y="24845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20" name="WordArt 36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21" name="WordArt 37"/>
          <p:cNvSpPr>
            <a:spLocks noChangeArrowheads="1" noChangeShapeType="1" noTextEdit="1"/>
          </p:cNvSpPr>
          <p:nvPr/>
        </p:nvSpPr>
        <p:spPr bwMode="auto">
          <a:xfrm>
            <a:off x="7715969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7682632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23" name="WordArt 39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24" name="WordArt 40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28" name="AutoShape 50"/>
          <p:cNvSpPr>
            <a:spLocks noChangeArrowheads="1"/>
          </p:cNvSpPr>
          <p:nvPr/>
        </p:nvSpPr>
        <p:spPr bwMode="auto">
          <a:xfrm>
            <a:off x="7078428" y="3642019"/>
            <a:ext cx="1752600" cy="1179513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66"/>
              </a:solidFill>
              <a:latin typeface=".VnHelvetInsH" panose="020B7200000000000000" pitchFamily="34" charset="0"/>
            </a:endParaRPr>
          </a:p>
        </p:txBody>
      </p:sp>
      <p:sp>
        <p:nvSpPr>
          <p:cNvPr id="29" name="WordArt 51"/>
          <p:cNvSpPr>
            <a:spLocks noChangeArrowheads="1" noChangeShapeType="1" noTextEdit="1"/>
          </p:cNvSpPr>
          <p:nvPr/>
        </p:nvSpPr>
        <p:spPr bwMode="auto">
          <a:xfrm>
            <a:off x="7502109" y="3786166"/>
            <a:ext cx="1066800" cy="615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40126"/>
              </p:ext>
            </p:extLst>
          </p:nvPr>
        </p:nvGraphicFramePr>
        <p:xfrm>
          <a:off x="4112556" y="243358"/>
          <a:ext cx="4727848" cy="163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924">
                  <a:extLst>
                    <a:ext uri="{9D8B030D-6E8A-4147-A177-3AD203B41FA5}">
                      <a16:colId xmlns:a16="http://schemas.microsoft.com/office/drawing/2014/main" xmlns="" val="4039164103"/>
                    </a:ext>
                  </a:extLst>
                </a:gridCol>
                <a:gridCol w="2363924">
                  <a:extLst>
                    <a:ext uri="{9D8B030D-6E8A-4147-A177-3AD203B41FA5}">
                      <a16:colId xmlns:a16="http://schemas.microsoft.com/office/drawing/2014/main" xmlns="" val="1690063457"/>
                    </a:ext>
                  </a:extLst>
                </a:gridCol>
              </a:tblGrid>
              <a:tr h="163589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552555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4427984" y="496487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76478" y="50941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59610" y="1160833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6478" y="1173883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92866" y="873285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210128" y="1238949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83059" y="1240483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10128" y="50941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79332" y="483518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9" grpId="0" bldLvl="0" animBg="1"/>
      <p:bldP spid="28" grpId="0" animBg="1"/>
      <p:bldP spid="29" grpId="0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" y="5257799"/>
            <a:ext cx="457200" cy="4572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27168" y="5233305"/>
            <a:ext cx="457200" cy="457200"/>
          </a:xfrm>
          <a:prstGeom prst="rect">
            <a:avLst/>
          </a:prstGeom>
        </p:spPr>
      </p:pic>
      <p:pic>
        <p:nvPicPr>
          <p:cNvPr id="19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" y="5257798"/>
            <a:ext cx="457200" cy="457200"/>
          </a:xfrm>
          <a:prstGeom prst="rect">
            <a:avLst/>
          </a:prstGeom>
        </p:spPr>
      </p:pic>
      <p:pic>
        <p:nvPicPr>
          <p:cNvPr id="20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0646" y="5257799"/>
            <a:ext cx="457200" cy="457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160" y="774312"/>
            <a:ext cx="7025268" cy="14879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Điền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dấu</a:t>
            </a:r>
            <a:endParaRPr lang="en-US" sz="4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</a:t>
            </a:r>
          </a:p>
          <a:p>
            <a:pPr algn="ctr"/>
            <a:endParaRPr lang="en-US" sz="4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…... </a:t>
            </a:r>
            <a:r>
              <a:rPr lang="en-US" sz="4400" dirty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195736" y="3258964"/>
            <a:ext cx="3573170" cy="673043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23" name="WordArt 33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24" name="WordArt 34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25" name="WordArt 35"/>
          <p:cNvSpPr>
            <a:spLocks noChangeArrowheads="1" noChangeShapeType="1" noTextEdit="1"/>
          </p:cNvSpPr>
          <p:nvPr/>
        </p:nvSpPr>
        <p:spPr bwMode="auto">
          <a:xfrm>
            <a:off x="7673107" y="24845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26" name="WordArt 36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27" name="WordArt 37"/>
          <p:cNvSpPr>
            <a:spLocks noChangeArrowheads="1" noChangeShapeType="1" noTextEdit="1"/>
          </p:cNvSpPr>
          <p:nvPr/>
        </p:nvSpPr>
        <p:spPr bwMode="auto">
          <a:xfrm>
            <a:off x="7715969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28" name="WordArt 38"/>
          <p:cNvSpPr>
            <a:spLocks noChangeArrowheads="1" noChangeShapeType="1" noTextEdit="1"/>
          </p:cNvSpPr>
          <p:nvPr/>
        </p:nvSpPr>
        <p:spPr bwMode="auto">
          <a:xfrm>
            <a:off x="7682632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29" name="WordArt 39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30" name="WordArt 40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7078428" y="3642019"/>
            <a:ext cx="1752600" cy="1179513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66"/>
              </a:solidFill>
              <a:latin typeface=".VnHelvetInsH" panose="020B7200000000000000" pitchFamily="34" charset="0"/>
            </a:endParaRPr>
          </a:p>
        </p:txBody>
      </p:sp>
      <p:sp>
        <p:nvSpPr>
          <p:cNvPr id="32" name="WordArt 51"/>
          <p:cNvSpPr>
            <a:spLocks noChangeArrowheads="1" noChangeShapeType="1" noTextEdit="1"/>
          </p:cNvSpPr>
          <p:nvPr/>
        </p:nvSpPr>
        <p:spPr bwMode="auto">
          <a:xfrm>
            <a:off x="7502109" y="3786166"/>
            <a:ext cx="1066800" cy="615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4310"/>
          <a:stretch/>
        </p:blipFill>
        <p:spPr>
          <a:xfrm>
            <a:off x="4161918" y="-20538"/>
            <a:ext cx="4669110" cy="232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" y="5257799"/>
            <a:ext cx="457200" cy="457200"/>
          </a:xfrm>
          <a:prstGeom prst="rect">
            <a:avLst/>
          </a:prstGeom>
        </p:spPr>
      </p:pic>
      <p:pic>
        <p:nvPicPr>
          <p:cNvPr id="20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27168" y="5233305"/>
            <a:ext cx="457200" cy="457200"/>
          </a:xfrm>
          <a:prstGeom prst="rect">
            <a:avLst/>
          </a:prstGeom>
        </p:spPr>
      </p:pic>
      <p:pic>
        <p:nvPicPr>
          <p:cNvPr id="21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" y="5257798"/>
            <a:ext cx="457200" cy="457200"/>
          </a:xfrm>
          <a:prstGeom prst="rect">
            <a:avLst/>
          </a:prstGeom>
        </p:spPr>
      </p:pic>
      <p:pic>
        <p:nvPicPr>
          <p:cNvPr id="22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0646" y="5257799"/>
            <a:ext cx="457200" cy="457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160" y="774312"/>
            <a:ext cx="7025268" cy="14879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Điền</a:t>
            </a:r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dấu</a:t>
            </a:r>
            <a:endParaRPr lang="en-US" sz="4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</a:t>
            </a:r>
          </a:p>
          <a:p>
            <a:pPr algn="ctr"/>
            <a:endParaRPr lang="en-US" sz="4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 …... </a:t>
            </a:r>
            <a:r>
              <a:rPr lang="en-US" sz="4400" dirty="0">
                <a:solidFill>
                  <a:srgbClr val="00206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2195736" y="3258964"/>
            <a:ext cx="3573170" cy="673043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25" name="WordArt 33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26" name="WordArt 34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27" name="WordArt 35"/>
          <p:cNvSpPr>
            <a:spLocks noChangeArrowheads="1" noChangeShapeType="1" noTextEdit="1"/>
          </p:cNvSpPr>
          <p:nvPr/>
        </p:nvSpPr>
        <p:spPr bwMode="auto">
          <a:xfrm>
            <a:off x="7673107" y="24845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28" name="WordArt 36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29" name="WordArt 37"/>
          <p:cNvSpPr>
            <a:spLocks noChangeArrowheads="1" noChangeShapeType="1" noTextEdit="1"/>
          </p:cNvSpPr>
          <p:nvPr/>
        </p:nvSpPr>
        <p:spPr bwMode="auto">
          <a:xfrm>
            <a:off x="7715969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30" name="WordArt 38"/>
          <p:cNvSpPr>
            <a:spLocks noChangeArrowheads="1" noChangeShapeType="1" noTextEdit="1"/>
          </p:cNvSpPr>
          <p:nvPr/>
        </p:nvSpPr>
        <p:spPr bwMode="auto">
          <a:xfrm>
            <a:off x="7682632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1" name="WordArt 39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32" name="WordArt 40"/>
          <p:cNvSpPr>
            <a:spLocks noChangeArrowheads="1" noChangeShapeType="1" noTextEdit="1"/>
          </p:cNvSpPr>
          <p:nvPr/>
        </p:nvSpPr>
        <p:spPr bwMode="auto">
          <a:xfrm>
            <a:off x="7668344" y="251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7078428" y="3642019"/>
            <a:ext cx="1752600" cy="1179513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EC9EC5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66"/>
              </a:solidFill>
              <a:latin typeface=".VnHelvetInsH" panose="020B7200000000000000" pitchFamily="34" charset="0"/>
            </a:endParaRPr>
          </a:p>
        </p:txBody>
      </p:sp>
      <p:sp>
        <p:nvSpPr>
          <p:cNvPr id="34" name="WordArt 51"/>
          <p:cNvSpPr>
            <a:spLocks noChangeArrowheads="1" noChangeShapeType="1" noTextEdit="1"/>
          </p:cNvSpPr>
          <p:nvPr/>
        </p:nvSpPr>
        <p:spPr bwMode="auto">
          <a:xfrm>
            <a:off x="7502109" y="3786166"/>
            <a:ext cx="1066800" cy="615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12530" t="5000" r="4773" b="25000"/>
          <a:stretch/>
        </p:blipFill>
        <p:spPr>
          <a:xfrm>
            <a:off x="4308749" y="141751"/>
            <a:ext cx="475252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" grpId="0" animBg="1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9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541">
            <a:off x="230034" y="2872111"/>
            <a:ext cx="1636544" cy="1636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541">
            <a:off x="1440465" y="2983871"/>
            <a:ext cx="1636544" cy="1636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541">
            <a:off x="2650898" y="2972721"/>
            <a:ext cx="1636544" cy="1636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541">
            <a:off x="3887349" y="2983879"/>
            <a:ext cx="1636544" cy="1636544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5593725" y="1930534"/>
            <a:ext cx="337675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4      =    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67373" y="3020769"/>
            <a:ext cx="306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Bốn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bằng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/>
              <a:t>bốn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2" y="1192256"/>
            <a:ext cx="1024774" cy="1476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87" y="1215931"/>
            <a:ext cx="1024774" cy="1476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01" y="1204780"/>
            <a:ext cx="1024774" cy="1476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1" y="1192256"/>
            <a:ext cx="1024774" cy="14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275605"/>
            <a:ext cx="1045837" cy="1045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5656" y="1275605"/>
            <a:ext cx="1045837" cy="1045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4075" y="1275605"/>
            <a:ext cx="1045837" cy="1045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5936" y="1275605"/>
            <a:ext cx="1045837" cy="1045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4355" y="1275605"/>
            <a:ext cx="1045837" cy="1045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020" y="3219822"/>
            <a:ext cx="1152128" cy="11521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03648" y="3219822"/>
            <a:ext cx="1152128" cy="11521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80929" y="3219822"/>
            <a:ext cx="1152128" cy="11521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95936" y="3219822"/>
            <a:ext cx="1152128" cy="11521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4355" y="3219822"/>
            <a:ext cx="1152128" cy="11521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084168" y="1963905"/>
            <a:ext cx="337675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      </a:t>
            </a:r>
            <a:r>
              <a:rPr lang="en-US" altLang="ko-KR" sz="44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=    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n-US" altLang="ko-KR" sz="4400" b="1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9461" y="3054140"/>
            <a:ext cx="306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Năm</a:t>
            </a:r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/>
              <a:t>năm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4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2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237</Words>
  <Application>Microsoft Office PowerPoint</Application>
  <PresentationFormat>On-screen Show (16:9)</PresentationFormat>
  <Paragraphs>175</Paragraphs>
  <Slides>19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176</cp:revision>
  <dcterms:created xsi:type="dcterms:W3CDTF">2014-04-01T16:27:00Z</dcterms:created>
  <dcterms:modified xsi:type="dcterms:W3CDTF">2023-09-28T02:05:46Z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