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65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3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8D631-2454-0ECF-696D-9D71582FA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20" y="420201"/>
            <a:ext cx="6041660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97D69-AE84-7252-19ED-F8A9F44C0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200" y="1831749"/>
            <a:ext cx="895580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</a:t>
            </a:r>
            <a:r>
              <a:rPr lang="en-US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511</Words>
  <Application>Microsoft Office PowerPoint</Application>
  <PresentationFormat>Widescreen</PresentationFormat>
  <Paragraphs>93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字魂58号-创中黑</vt:lpstr>
      <vt:lpstr>庞门正道标题体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2023-08-09T06:40:24Z</dcterms:created>
  <dcterms:modified xsi:type="dcterms:W3CDTF">2023-10-11T03:47:51Z</dcterms:modified>
</cp:coreProperties>
</file>