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4" r:id="rId3"/>
  </p:sldMasterIdLst>
  <p:notesMasterIdLst>
    <p:notesMasterId r:id="rId26"/>
  </p:notesMasterIdLst>
  <p:sldIdLst>
    <p:sldId id="271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70" r:id="rId24"/>
    <p:sldId id="116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9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xmlns="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2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13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3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xmlns="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xmlns="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xmlns="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xmlns="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xmlns="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xmlns="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xmlns="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xmlns="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xmlns="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xmlns="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xmlns="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xmlns="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xmlns="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49EEEC9-3EB5-B27E-045B-5060537785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AB66D3C-CA33-EB25-3ABE-45FB0A1A1E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2023/10/9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2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10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xmlns="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xmlns="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xmlns="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xmlns="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xmlns="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xmlns="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xmlns="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xmlns="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xmlns="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xmlns="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xmlns="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xmlns="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xmlns="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xmlns="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xmlns="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xmlns="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xmlns="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xmlns="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xmlns="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xmlns="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xmlns="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xmlns="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xmlns="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xmlns="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xmlns="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xmlns="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xmlns="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xmlns="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xmlns="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xmlns="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xmlns="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xmlns="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xmlns="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xmlns="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100 000 x 7 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en-US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x4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xmlns="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10 = </a:t>
            </a:r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xmlns="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xmlns="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xmlns="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xmlns="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xmlns="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xmlns="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xmlns="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xmlns="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xmlns="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xmlns="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xmlns="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xmlns="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xmlns="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xmlns="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xmlns="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xmlns="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xmlns="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xmlns="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xmlns="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xmlns="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xmlns="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xmlns="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xmlns="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xmlns="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xmlns="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xmlns="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xmlns="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xmlns="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xmlns="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xmlns="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xmlns="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xmlns="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xmlns="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xmlns="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xmlns="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xmlns="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xmlns="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xmlns="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xmlns="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xmlns="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xmlns="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xmlns="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xmlns="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xmlns="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xmlns="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xmlns="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xmlns="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xmlns="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xmlns="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xmlns="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xmlns="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xmlns="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xmlns="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xmlns="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xmlns="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xmlns="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xmlns="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xmlns="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xmlns="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xmlns="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xmlns="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xmlns="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xmlns="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xmlns="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xmlns="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xmlns="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xmlns="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xmlns="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xmlns="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xmlns="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xmlns="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xmlns="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xmlns="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xmlns="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xmlns="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xmlns="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xmlns="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xmlns="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xmlns="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xmlns="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xmlns="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xmlns="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xmlns="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xmlns="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xmlns="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xmlns="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xmlns="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xmlns="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xmlns="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xmlns="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xmlns="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xmlns="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xmlns="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xmlns="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xmlns="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xmlns="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xmlns="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xmlns="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xmlns="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xmlns="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xmlns="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xmlns="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xmlns="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xmlns="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xmlns="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xmlns="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xmlns="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xmlns="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xmlns="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xmlns="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xmlns="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xmlns="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xmlns="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xmlns="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xmlns="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xmlns="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xmlns="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xmlns="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xmlns="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xmlns="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xmlns="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xmlns="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xmlns="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xmlns="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xmlns="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xmlns="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xmlns="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xmlns="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xmlns="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xmlns="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xmlns="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xmlns="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xmlns="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xmlns="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xmlns="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xmlns="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xmlns="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xmlns="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xmlns="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xmlns="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xmlns="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xmlns="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xmlns="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xmlns="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xmlns="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xmlns="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xmlns="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xmlns="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xmlns="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xmlns="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xmlns="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xmlns="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xmlns="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xmlns="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xmlns="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xmlns="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xmlns="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xmlns="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xmlns="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xmlns="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xmlns="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xmlns="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xmlns="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xmlns="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xmlns="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xmlns="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xmlns="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xmlns="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xmlns="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xmlns="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xmlns="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xmlns="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xmlns="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xmlns="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xmlns="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xmlns="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xmlns="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xmlns="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xmlns="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xmlns="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xmlns="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xmlns="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xmlns="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xmlns="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xmlns="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xmlns="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xmlns="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xmlns="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xmlns="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xmlns="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xmlns="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xmlns="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xmlns="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xmlns="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xmlns="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xmlns="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xmlns="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xmlns="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xmlns="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xmlns="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xmlns="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xmlns="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xmlns="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xmlns="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xmlns="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xmlns="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xmlns="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xmlns="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xmlns="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xmlns="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xmlns="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xmlns="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xmlns="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xmlns="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xmlns="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xmlns="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xmlns="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xmlns="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xmlns="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xmlns="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xmlns="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xmlns="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xmlns="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xmlns="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xmlns="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xmlns="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xmlns="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xmlns="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xmlns="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xmlns="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xmlns="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xmlns="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xmlns="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xmlns="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xmlns="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xmlns="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xmlns="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xmlns="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xmlns="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xmlns="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xmlns="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xmlns="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xmlns="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xmlns="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xmlns="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xmlns="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xmlns="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xmlns="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xmlns="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xmlns="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xmlns="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xmlns="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xmlns="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xmlns="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xmlns="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501</Words>
  <Application>Microsoft Office PowerPoint</Application>
  <PresentationFormat>Custom</PresentationFormat>
  <Paragraphs>76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0178 Mateo · SlidesMania</vt:lpstr>
      <vt:lpstr>自定义设计方案</vt:lpstr>
      <vt:lpstr>3_Office 主题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21AK22</cp:lastModifiedBy>
  <cp:revision>30</cp:revision>
  <dcterms:created xsi:type="dcterms:W3CDTF">2023-07-19T14:00:08Z</dcterms:created>
  <dcterms:modified xsi:type="dcterms:W3CDTF">2023-10-09T01:57:56Z</dcterms:modified>
</cp:coreProperties>
</file>