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5" r:id="rId3"/>
  </p:sldMasterIdLst>
  <p:notesMasterIdLst>
    <p:notesMasterId r:id="rId24"/>
  </p:notesMasterIdLst>
  <p:sldIdLst>
    <p:sldId id="301" r:id="rId4"/>
    <p:sldId id="3836" r:id="rId5"/>
    <p:sldId id="429" r:id="rId6"/>
    <p:sldId id="3840" r:id="rId7"/>
    <p:sldId id="3841" r:id="rId8"/>
    <p:sldId id="3842" r:id="rId9"/>
    <p:sldId id="3843" r:id="rId10"/>
    <p:sldId id="3802" r:id="rId11"/>
    <p:sldId id="3829" r:id="rId12"/>
    <p:sldId id="3835" r:id="rId13"/>
    <p:sldId id="3811" r:id="rId14"/>
    <p:sldId id="3831" r:id="rId15"/>
    <p:sldId id="3813" r:id="rId16"/>
    <p:sldId id="3832" r:id="rId17"/>
    <p:sldId id="3817" r:id="rId18"/>
    <p:sldId id="3833" r:id="rId19"/>
    <p:sldId id="11693" r:id="rId20"/>
    <p:sldId id="3834" r:id="rId21"/>
    <p:sldId id="1169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AF856-4C30-44C6-B0EF-7D28A610003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3FCF-6357-4727-8671-CA14945C3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814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324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67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26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789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007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046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755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5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844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07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1135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865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002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8748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144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375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7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12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8416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303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390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811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1051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0921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1800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9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1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99763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3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06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786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741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05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0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79A80C3-8F1E-634E-E960-968B228A21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697" y="235973"/>
            <a:ext cx="1173727" cy="11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6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1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13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sv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sv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BAA7B-18E6-38F9-3AF2-17DA22DD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085" y="621720"/>
            <a:ext cx="6181880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FFE64-9321-F495-6D4D-DC7104B63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591" y="2275661"/>
            <a:ext cx="330431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-307975" y="0"/>
            <a:ext cx="2727327" cy="1052416"/>
            <a:chOff x="1203157" y="685800"/>
            <a:chExt cx="2045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6" y="834349"/>
              <a:ext cx="115985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45B6F5C-EAC4-E760-08BD-263DF886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1157287"/>
            <a:ext cx="8743950" cy="2352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84336-D03F-3088-EF60-AFE31A916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3867150"/>
            <a:ext cx="8715375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5A82F6-5627-8C1D-7679-BADEB42DB968}"/>
              </a:ext>
            </a:extLst>
          </p:cNvPr>
          <p:cNvSpPr txBox="1"/>
          <p:nvPr/>
        </p:nvSpPr>
        <p:spPr>
          <a:xfrm>
            <a:off x="7286625" y="6191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EE9F6-6D84-E47D-F4BB-187103705A46}"/>
              </a:ext>
            </a:extLst>
          </p:cNvPr>
          <p:cNvSpPr txBox="1"/>
          <p:nvPr/>
        </p:nvSpPr>
        <p:spPr>
          <a:xfrm>
            <a:off x="7629525" y="6000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0C00B-F6E2-A25B-AEFD-A84818BD02E5}"/>
              </a:ext>
            </a:extLst>
          </p:cNvPr>
          <p:cNvSpPr txBox="1"/>
          <p:nvPr/>
        </p:nvSpPr>
        <p:spPr>
          <a:xfrm>
            <a:off x="7972425" y="6096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4DC3A-A644-66AB-61FC-BBEAAD1D6AB5}"/>
              </a:ext>
            </a:extLst>
          </p:cNvPr>
          <p:cNvSpPr txBox="1"/>
          <p:nvPr/>
        </p:nvSpPr>
        <p:spPr>
          <a:xfrm>
            <a:off x="8277225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7C808-51F5-7FF3-15EC-B04C6C46063C}"/>
              </a:ext>
            </a:extLst>
          </p:cNvPr>
          <p:cNvSpPr txBox="1"/>
          <p:nvPr/>
        </p:nvSpPr>
        <p:spPr>
          <a:xfrm>
            <a:off x="8601075" y="60007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94543-6BD0-60AC-1807-CE2297377F55}"/>
              </a:ext>
            </a:extLst>
          </p:cNvPr>
          <p:cNvSpPr txBox="1"/>
          <p:nvPr/>
        </p:nvSpPr>
        <p:spPr>
          <a:xfrm>
            <a:off x="8943975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6CAF57-FFC9-29C4-B755-3D625104A421}"/>
              </a:ext>
            </a:extLst>
          </p:cNvPr>
          <p:cNvSpPr txBox="1"/>
          <p:nvPr/>
        </p:nvSpPr>
        <p:spPr>
          <a:xfrm>
            <a:off x="9258300" y="5905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CB36A-6780-7D3B-93DC-7E68D5A9A71B}"/>
              </a:ext>
            </a:extLst>
          </p:cNvPr>
          <p:cNvSpPr txBox="1"/>
          <p:nvPr/>
        </p:nvSpPr>
        <p:spPr>
          <a:xfrm>
            <a:off x="9563100" y="58102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B8BF82-DBD1-956C-1D2A-199B29FADADA}"/>
              </a:ext>
            </a:extLst>
          </p:cNvPr>
          <p:cNvSpPr/>
          <p:nvPr/>
        </p:nvSpPr>
        <p:spPr>
          <a:xfrm>
            <a:off x="7134225" y="2895600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46 014 951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650A0-B804-DE93-1312-136A5B4B2E35}"/>
              </a:ext>
            </a:extLst>
          </p:cNvPr>
          <p:cNvSpPr txBox="1"/>
          <p:nvPr/>
        </p:nvSpPr>
        <p:spPr>
          <a:xfrm>
            <a:off x="1866900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707D52-C170-8586-563C-E6F148DDA835}"/>
              </a:ext>
            </a:extLst>
          </p:cNvPr>
          <p:cNvSpPr txBox="1"/>
          <p:nvPr/>
        </p:nvSpPr>
        <p:spPr>
          <a:xfrm>
            <a:off x="2162175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8B8BF-6187-0710-F96A-3F1E0B3C1081}"/>
              </a:ext>
            </a:extLst>
          </p:cNvPr>
          <p:cNvSpPr txBox="1"/>
          <p:nvPr/>
        </p:nvSpPr>
        <p:spPr>
          <a:xfrm>
            <a:off x="2867025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D2666-4112-94BA-FD3E-45F3F21F44CA}"/>
              </a:ext>
            </a:extLst>
          </p:cNvPr>
          <p:cNvSpPr txBox="1"/>
          <p:nvPr/>
        </p:nvSpPr>
        <p:spPr>
          <a:xfrm>
            <a:off x="2514600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2F3286-E82D-5FC9-2F70-D62542C55277}"/>
              </a:ext>
            </a:extLst>
          </p:cNvPr>
          <p:cNvSpPr txBox="1"/>
          <p:nvPr/>
        </p:nvSpPr>
        <p:spPr>
          <a:xfrm>
            <a:off x="6972300" y="6191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DDD775-9EF6-8002-7377-D33594FA75D5}"/>
              </a:ext>
            </a:extLst>
          </p:cNvPr>
          <p:cNvSpPr txBox="1"/>
          <p:nvPr/>
        </p:nvSpPr>
        <p:spPr>
          <a:xfrm>
            <a:off x="3181350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DB300F-2E6F-1EBC-0595-1D11EC1AC04C}"/>
              </a:ext>
            </a:extLst>
          </p:cNvPr>
          <p:cNvSpPr txBox="1"/>
          <p:nvPr/>
        </p:nvSpPr>
        <p:spPr>
          <a:xfrm>
            <a:off x="3524250" y="352425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101DFC-85A3-BB8F-D535-449A0C2B6321}"/>
              </a:ext>
            </a:extLst>
          </p:cNvPr>
          <p:cNvSpPr txBox="1"/>
          <p:nvPr/>
        </p:nvSpPr>
        <p:spPr>
          <a:xfrm>
            <a:off x="3867150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B639B-0CC2-48D5-2DE7-D4FB53088A21}"/>
              </a:ext>
            </a:extLst>
          </p:cNvPr>
          <p:cNvSpPr txBox="1"/>
          <p:nvPr/>
        </p:nvSpPr>
        <p:spPr>
          <a:xfrm>
            <a:off x="4133850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CF381A-59CE-8931-DB16-85476EB9DEEE}"/>
              </a:ext>
            </a:extLst>
          </p:cNvPr>
          <p:cNvSpPr txBox="1"/>
          <p:nvPr/>
        </p:nvSpPr>
        <p:spPr>
          <a:xfrm>
            <a:off x="4467225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BC6902-94B7-C9B3-08CB-703E2FD5349F}"/>
              </a:ext>
            </a:extLst>
          </p:cNvPr>
          <p:cNvSpPr/>
          <p:nvPr/>
        </p:nvSpPr>
        <p:spPr>
          <a:xfrm>
            <a:off x="1981200" y="5705475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1 000 431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288AC2-A6B3-8CFA-5465-4F16DC0C83E0}"/>
              </a:ext>
            </a:extLst>
          </p:cNvPr>
          <p:cNvSpPr txBox="1"/>
          <p:nvPr/>
        </p:nvSpPr>
        <p:spPr>
          <a:xfrm>
            <a:off x="7324725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F9724-E40D-8E44-A199-A9F591642273}"/>
              </a:ext>
            </a:extLst>
          </p:cNvPr>
          <p:cNvSpPr txBox="1"/>
          <p:nvPr/>
        </p:nvSpPr>
        <p:spPr>
          <a:xfrm>
            <a:off x="7667625" y="349567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AF2CE-DE78-1E0A-04DF-5333CC05D809}"/>
              </a:ext>
            </a:extLst>
          </p:cNvPr>
          <p:cNvSpPr txBox="1"/>
          <p:nvPr/>
        </p:nvSpPr>
        <p:spPr>
          <a:xfrm>
            <a:off x="8010525" y="3505200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D5D2D3-BF6D-D596-9FC3-44A4EE5F99FC}"/>
              </a:ext>
            </a:extLst>
          </p:cNvPr>
          <p:cNvSpPr txBox="1"/>
          <p:nvPr/>
        </p:nvSpPr>
        <p:spPr>
          <a:xfrm>
            <a:off x="8315325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91221C-520A-7B34-57E2-84675C21BA3E}"/>
              </a:ext>
            </a:extLst>
          </p:cNvPr>
          <p:cNvSpPr txBox="1"/>
          <p:nvPr/>
        </p:nvSpPr>
        <p:spPr>
          <a:xfrm>
            <a:off x="8639175" y="349567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DCCC55-61A7-A06F-B3D3-7AA1933DC18B}"/>
              </a:ext>
            </a:extLst>
          </p:cNvPr>
          <p:cNvSpPr txBox="1"/>
          <p:nvPr/>
        </p:nvSpPr>
        <p:spPr>
          <a:xfrm>
            <a:off x="8982075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66B5E-69EA-2EE1-F575-694AFE74B931}"/>
              </a:ext>
            </a:extLst>
          </p:cNvPr>
          <p:cNvSpPr txBox="1"/>
          <p:nvPr/>
        </p:nvSpPr>
        <p:spPr>
          <a:xfrm>
            <a:off x="9296400" y="3486150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D4228-80B4-38FE-242E-CF316DB56C07}"/>
              </a:ext>
            </a:extLst>
          </p:cNvPr>
          <p:cNvSpPr txBox="1"/>
          <p:nvPr/>
        </p:nvSpPr>
        <p:spPr>
          <a:xfrm>
            <a:off x="9601200" y="3476625"/>
            <a:ext cx="39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3CC8CC-B94C-69E1-4BD7-12D3B3470905}"/>
              </a:ext>
            </a:extLst>
          </p:cNvPr>
          <p:cNvSpPr txBox="1"/>
          <p:nvPr/>
        </p:nvSpPr>
        <p:spPr>
          <a:xfrm>
            <a:off x="7010400" y="3514725"/>
            <a:ext cx="4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82A6344-FF77-D614-8CF7-E852B94D9989}"/>
              </a:ext>
            </a:extLst>
          </p:cNvPr>
          <p:cNvSpPr/>
          <p:nvPr/>
        </p:nvSpPr>
        <p:spPr>
          <a:xfrm>
            <a:off x="7134225" y="5705475"/>
            <a:ext cx="2924175" cy="49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302 444 203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61" grpId="0"/>
      <p:bldP spid="62" grpId="0"/>
      <p:bldP spid="63" grpId="0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300662" y="280741"/>
            <a:ext cx="11043613" cy="995208"/>
            <a:chOff x="1196014" y="657225"/>
            <a:chExt cx="8282711" cy="746406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196014" y="657225"/>
              <a:ext cx="1160391" cy="746406"/>
              <a:chOff x="1424417" y="664790"/>
              <a:chExt cx="1192328" cy="809738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D6F4FF"/>
                  </a:solidFill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24417" y="664790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163524" y="768360"/>
              <a:ext cx="7315201" cy="50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DF16DB-33EC-ECB6-6ED2-076E1B18C958}"/>
              </a:ext>
            </a:extLst>
          </p:cNvPr>
          <p:cNvSpPr/>
          <p:nvPr/>
        </p:nvSpPr>
        <p:spPr>
          <a:xfrm>
            <a:off x="381000" y="27717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13 341 411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0BFA5-5F52-6088-DCA3-2092B6103375}"/>
              </a:ext>
            </a:extLst>
          </p:cNvPr>
          <p:cNvSpPr/>
          <p:nvPr/>
        </p:nvSpPr>
        <p:spPr>
          <a:xfrm>
            <a:off x="3133724" y="2733675"/>
            <a:ext cx="2676525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324 294 185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1B7B7D-A4F9-2F82-B3BD-7F6B9ACE1D82}"/>
              </a:ext>
            </a:extLst>
          </p:cNvPr>
          <p:cNvSpPr/>
          <p:nvPr/>
        </p:nvSpPr>
        <p:spPr>
          <a:xfrm>
            <a:off x="6124574" y="2790825"/>
            <a:ext cx="2476501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2 000 001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38E2AB-536E-93C3-04DD-28A4FD8C940B}"/>
              </a:ext>
            </a:extLst>
          </p:cNvPr>
          <p:cNvSpPr/>
          <p:nvPr/>
        </p:nvSpPr>
        <p:spPr>
          <a:xfrm>
            <a:off x="8896349" y="2800350"/>
            <a:ext cx="2638426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540 231 007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8D0819-216B-16CB-96F3-4B26F631581F}"/>
              </a:ext>
            </a:extLst>
          </p:cNvPr>
          <p:cNvCxnSpPr/>
          <p:nvPr/>
        </p:nvCxnSpPr>
        <p:spPr>
          <a:xfrm>
            <a:off x="1914525" y="33528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B18C39-3DFB-4F7C-C716-C2FA3FF6AE94}"/>
              </a:ext>
            </a:extLst>
          </p:cNvPr>
          <p:cNvCxnSpPr/>
          <p:nvPr/>
        </p:nvCxnSpPr>
        <p:spPr>
          <a:xfrm>
            <a:off x="3286125" y="333375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F29D2-FBF0-A1A4-31C2-2BD0D273B532}"/>
              </a:ext>
            </a:extLst>
          </p:cNvPr>
          <p:cNvCxnSpPr/>
          <p:nvPr/>
        </p:nvCxnSpPr>
        <p:spPr>
          <a:xfrm>
            <a:off x="7810500" y="33909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3FFC3F-5D0A-FBA8-6A6C-5EA051491508}"/>
              </a:ext>
            </a:extLst>
          </p:cNvPr>
          <p:cNvCxnSpPr/>
          <p:nvPr/>
        </p:nvCxnSpPr>
        <p:spPr>
          <a:xfrm>
            <a:off x="9848850" y="3390900"/>
            <a:ext cx="257175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11071-0178-A075-28FF-DBEAFF7CE176}"/>
              </a:ext>
            </a:extLst>
          </p:cNvPr>
          <p:cNvCxnSpPr>
            <a:cxnSpLocks/>
          </p:cNvCxnSpPr>
          <p:nvPr/>
        </p:nvCxnSpPr>
        <p:spPr>
          <a:xfrm flipH="1">
            <a:off x="1504950" y="3400425"/>
            <a:ext cx="523875" cy="352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167C52-F6FF-95AA-1F0E-36FEC94BD2BF}"/>
              </a:ext>
            </a:extLst>
          </p:cNvPr>
          <p:cNvSpPr/>
          <p:nvPr/>
        </p:nvSpPr>
        <p:spPr>
          <a:xfrm>
            <a:off x="352424" y="3762375"/>
            <a:ext cx="1838325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20A395-4E30-7BAB-83A0-59FA874F1AF6}"/>
              </a:ext>
            </a:extLst>
          </p:cNvPr>
          <p:cNvCxnSpPr>
            <a:cxnSpLocks/>
          </p:cNvCxnSpPr>
          <p:nvPr/>
        </p:nvCxnSpPr>
        <p:spPr>
          <a:xfrm>
            <a:off x="1381125" y="2276475"/>
            <a:ext cx="676275" cy="742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30D992A-9ABB-48A6-871D-69E8B87323AF}"/>
              </a:ext>
            </a:extLst>
          </p:cNvPr>
          <p:cNvSpPr/>
          <p:nvPr/>
        </p:nvSpPr>
        <p:spPr>
          <a:xfrm>
            <a:off x="495300" y="1609725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69F1DC-26B5-4DD4-10A7-E2868B81CC95}"/>
              </a:ext>
            </a:extLst>
          </p:cNvPr>
          <p:cNvCxnSpPr>
            <a:cxnSpLocks/>
          </p:cNvCxnSpPr>
          <p:nvPr/>
        </p:nvCxnSpPr>
        <p:spPr>
          <a:xfrm>
            <a:off x="3457575" y="3362325"/>
            <a:ext cx="0" cy="476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E749949-4E6D-70D1-4BDB-8DF3169DB165}"/>
              </a:ext>
            </a:extLst>
          </p:cNvPr>
          <p:cNvSpPr/>
          <p:nvPr/>
        </p:nvSpPr>
        <p:spPr>
          <a:xfrm>
            <a:off x="2514600" y="3848100"/>
            <a:ext cx="1790700" cy="7715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triệu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413D02-8FDF-A7DC-04CF-D16B441E6BBA}"/>
              </a:ext>
            </a:extLst>
          </p:cNvPr>
          <p:cNvCxnSpPr>
            <a:cxnSpLocks/>
          </p:cNvCxnSpPr>
          <p:nvPr/>
        </p:nvCxnSpPr>
        <p:spPr>
          <a:xfrm flipH="1">
            <a:off x="3486150" y="2257425"/>
            <a:ext cx="219075" cy="66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D8567C0-D8B9-9CD1-6CA7-D87C1472E881}"/>
              </a:ext>
            </a:extLst>
          </p:cNvPr>
          <p:cNvSpPr/>
          <p:nvPr/>
        </p:nvSpPr>
        <p:spPr>
          <a:xfrm>
            <a:off x="2819400" y="1590675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triệu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C56F67-B578-E297-BEB8-5DC41B704A63}"/>
              </a:ext>
            </a:extLst>
          </p:cNvPr>
          <p:cNvCxnSpPr>
            <a:cxnSpLocks/>
            <a:endCxn id="57" idx="0"/>
          </p:cNvCxnSpPr>
          <p:nvPr/>
        </p:nvCxnSpPr>
        <p:spPr>
          <a:xfrm flipH="1">
            <a:off x="7343775" y="3448050"/>
            <a:ext cx="590550" cy="495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7F2DF8A-8248-7980-D2D6-33B7C6F726B4}"/>
              </a:ext>
            </a:extLst>
          </p:cNvPr>
          <p:cNvSpPr/>
          <p:nvPr/>
        </p:nvSpPr>
        <p:spPr>
          <a:xfrm>
            <a:off x="6448425" y="3943350"/>
            <a:ext cx="1790700" cy="7715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chục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A599501-F28A-A301-AF13-4FAE4EDC7AAF}"/>
              </a:ext>
            </a:extLst>
          </p:cNvPr>
          <p:cNvCxnSpPr>
            <a:cxnSpLocks/>
          </p:cNvCxnSpPr>
          <p:nvPr/>
        </p:nvCxnSpPr>
        <p:spPr>
          <a:xfrm>
            <a:off x="7477125" y="2371725"/>
            <a:ext cx="457200" cy="6572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384856A-F1E3-260E-F70B-645030CFBC4B}"/>
              </a:ext>
            </a:extLst>
          </p:cNvPr>
          <p:cNvSpPr/>
          <p:nvPr/>
        </p:nvSpPr>
        <p:spPr>
          <a:xfrm>
            <a:off x="6438900" y="1695450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94A903D-C2A5-C954-6780-ED523784A12B}"/>
              </a:ext>
            </a:extLst>
          </p:cNvPr>
          <p:cNvCxnSpPr>
            <a:cxnSpLocks/>
            <a:endCxn id="64" idx="0"/>
          </p:cNvCxnSpPr>
          <p:nvPr/>
        </p:nvCxnSpPr>
        <p:spPr>
          <a:xfrm flipH="1">
            <a:off x="9648825" y="3457575"/>
            <a:ext cx="371475" cy="581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BF745FE-BFAA-5C0F-1C31-F218F803D8AB}"/>
              </a:ext>
            </a:extLst>
          </p:cNvPr>
          <p:cNvSpPr/>
          <p:nvPr/>
        </p:nvSpPr>
        <p:spPr>
          <a:xfrm>
            <a:off x="8753475" y="4038600"/>
            <a:ext cx="1790700" cy="82867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nghìn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692583F-9339-03DD-CE13-C31F08625637}"/>
              </a:ext>
            </a:extLst>
          </p:cNvPr>
          <p:cNvCxnSpPr>
            <a:cxnSpLocks/>
          </p:cNvCxnSpPr>
          <p:nvPr/>
        </p:nvCxnSpPr>
        <p:spPr>
          <a:xfrm flipH="1">
            <a:off x="10010775" y="2381250"/>
            <a:ext cx="219075" cy="66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E10EB3B-D46B-8DBF-EEE4-C4324BCA7099}"/>
              </a:ext>
            </a:extLst>
          </p:cNvPr>
          <p:cNvSpPr/>
          <p:nvPr/>
        </p:nvSpPr>
        <p:spPr>
          <a:xfrm>
            <a:off x="9344025" y="1714500"/>
            <a:ext cx="1790700" cy="6572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nghìn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8" grpId="0" animBg="1"/>
      <p:bldP spid="33" grpId="0" animBg="1"/>
      <p:bldP spid="46" grpId="0" animBg="1"/>
      <p:bldP spid="54" grpId="0" animBg="1"/>
      <p:bldP spid="57" grpId="0" animBg="1"/>
      <p:bldP spid="60" grpId="0" animBg="1"/>
      <p:bldP spid="64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995208"/>
            <a:chOff x="1217446" y="521495"/>
            <a:chExt cx="8175554" cy="746406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D6F4FF"/>
                  </a:solidFill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cs typeface="Times New Roman" panose="02020603050405020304" pitchFamily="18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56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D3C7BB-299E-42C6-ECD9-043876B0DC4B}"/>
              </a:ext>
            </a:extLst>
          </p:cNvPr>
          <p:cNvSpPr txBox="1"/>
          <p:nvPr/>
        </p:nvSpPr>
        <p:spPr>
          <a:xfrm>
            <a:off x="1095375" y="1238250"/>
            <a:ext cx="1010602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Số nào dưới đây là mật khẩu mở khoá két sắt? Biết rằng mật khẩu không chứa chữ số 0 ở lớp triệu và chữ số hàng trăm nghìn khác 3.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A. 190 968 028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B. 1 000 000 000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C. 276 389 000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</a:rPr>
              <a:t>D. 537 991 833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21C8C-4E81-81E4-B74A-80007FCD7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37" y="2733675"/>
            <a:ext cx="1571625" cy="20383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0F12DC-D59C-0ABB-D9E9-D78DA0EE8E75}"/>
              </a:ext>
            </a:extLst>
          </p:cNvPr>
          <p:cNvSpPr/>
          <p:nvPr/>
        </p:nvSpPr>
        <p:spPr>
          <a:xfrm>
            <a:off x="4252702" y="2926784"/>
            <a:ext cx="5430384" cy="10356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ở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DF173-8F01-EDC4-69F5-21745665D053}"/>
              </a:ext>
            </a:extLst>
          </p:cNvPr>
          <p:cNvCxnSpPr/>
          <p:nvPr/>
        </p:nvCxnSpPr>
        <p:spPr>
          <a:xfrm>
            <a:off x="9715500" y="1819275"/>
            <a:ext cx="1447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82C1BE-F0A6-9E44-3DD5-30A3AA921698}"/>
              </a:ext>
            </a:extLst>
          </p:cNvPr>
          <p:cNvCxnSpPr>
            <a:cxnSpLocks/>
          </p:cNvCxnSpPr>
          <p:nvPr/>
        </p:nvCxnSpPr>
        <p:spPr>
          <a:xfrm>
            <a:off x="1152525" y="2457450"/>
            <a:ext cx="4600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6C9340-46AA-552B-9BC6-BBC6A35095AE}"/>
              </a:ext>
            </a:extLst>
          </p:cNvPr>
          <p:cNvCxnSpPr>
            <a:cxnSpLocks/>
          </p:cNvCxnSpPr>
          <p:nvPr/>
        </p:nvCxnSpPr>
        <p:spPr>
          <a:xfrm>
            <a:off x="6248400" y="2476500"/>
            <a:ext cx="4600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red x on a black background&#10;&#10;Description automatically generated">
            <a:extLst>
              <a:ext uri="{FF2B5EF4-FFF2-40B4-BE49-F238E27FC236}">
                <a16:creationId xmlns:a16="http://schemas.microsoft.com/office/drawing/2014/main" id="{840B4BDD-2E9D-F0D7-5100-BCB81504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4" y="2728383"/>
            <a:ext cx="432436" cy="440444"/>
          </a:xfrm>
          <a:prstGeom prst="rect">
            <a:avLst/>
          </a:prstGeom>
        </p:spPr>
      </p:pic>
      <p:pic>
        <p:nvPicPr>
          <p:cNvPr id="19" name="Picture 1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307F1FF4-708D-CEAA-F650-695931083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3357033"/>
            <a:ext cx="432436" cy="44044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D4128A-0B1A-0A96-1E47-7C72EF683F57}"/>
              </a:ext>
            </a:extLst>
          </p:cNvPr>
          <p:cNvSpPr/>
          <p:nvPr/>
        </p:nvSpPr>
        <p:spPr>
          <a:xfrm>
            <a:off x="4233652" y="4184084"/>
            <a:ext cx="5430384" cy="14166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khẩu có chữ số hàng trăm nghìn khác 3 nên loại đáp án C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EC42A86-25A8-2222-F607-7AD72C9C3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" y="4004733"/>
            <a:ext cx="432436" cy="44044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F8BCED5-8D87-0707-3F2A-69AB9990C779}"/>
              </a:ext>
            </a:extLst>
          </p:cNvPr>
          <p:cNvSpPr/>
          <p:nvPr/>
        </p:nvSpPr>
        <p:spPr>
          <a:xfrm>
            <a:off x="1009650" y="4572000"/>
            <a:ext cx="485775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1456974"/>
            <a:chOff x="1217446" y="521495"/>
            <a:chExt cx="8175554" cy="1092730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2060"/>
                  </a:solidFill>
                  <a:effectLst/>
                </a:rPr>
                <a:t>Rô-bốt dùng các mảnh ghép dưới đây để ghép được một số có chín chữ số. Hỏi mảnh ghép nào gồm các chữ số ở lớp triệu, ở lớp nghìn, ở lớp đơn vị.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6DABC7-91F9-BBDC-E631-818BDA57C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122" y="2024062"/>
            <a:ext cx="2163597" cy="1271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F79507-C7A8-9565-511A-22228C2F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887" y="2058663"/>
            <a:ext cx="1901230" cy="1273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E7DCAC-B815-7507-DD07-4CBAB999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91" y="2033587"/>
            <a:ext cx="2049427" cy="12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43919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1498 0.24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1849 0.241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61960B-EA83-53F1-09F4-4D84552A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3733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lang="vi-VN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3733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lang="vi-VN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lang="en-US" sz="4267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lang="en-US" sz="3733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102 004 000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8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102 040 000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102 400 000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2004223" y="486745"/>
            <a:ext cx="8680975" cy="1517379"/>
            <a:chOff x="355600" y="215900"/>
            <a:chExt cx="5511800" cy="797805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9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1.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Viết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: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Một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trăm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linh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hai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triệu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bốn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trăm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nghìn</a:t>
              </a:r>
              <a:r>
                <a:rPr lang="en-US" sz="4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102 00 400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2081824" y="2528574"/>
            <a:ext cx="3587321" cy="1035409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406 200 090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7743726" y="2532328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406 200 900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88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  <a:endParaRPr lang="en-US" sz="88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2083489" y="3969892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406 200 009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61810" y="366513"/>
              <a:ext cx="5225446" cy="5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2. </a:t>
              </a:r>
              <a:r>
                <a:rPr lang="en-US" sz="36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Viết</a:t>
              </a: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srgbClr val="002060"/>
                  </a:solidFill>
                  <a:cs typeface="Arial"/>
                  <a:sym typeface="Arial"/>
                </a:rPr>
                <a:t>: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7753367" y="4050387"/>
            <a:ext cx="3574276" cy="1036030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Calibri"/>
                  <a:cs typeface="Arial"/>
                  <a:sym typeface="Arial"/>
                </a:rPr>
                <a:t>406 200 000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2004164" y="4425489"/>
            <a:ext cx="7051420" cy="838191"/>
            <a:chOff x="3947612" y="165101"/>
            <a:chExt cx="5842438" cy="628644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4078533" y="170497"/>
              <a:ext cx="566639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  <a:endParaRPr lang="en-US" sz="5867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951673" y="2206597"/>
            <a:ext cx="7038469" cy="866076"/>
            <a:chOff x="3947613" y="165100"/>
            <a:chExt cx="5905542" cy="1344091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996363" y="219540"/>
              <a:ext cx="5778098" cy="12896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905349" y="3254400"/>
            <a:ext cx="7211995" cy="865450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190648"/>
              <a:ext cx="6185968" cy="1194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2370154" y="549331"/>
            <a:ext cx="6503953" cy="1507986"/>
            <a:chOff x="355600" y="215900"/>
            <a:chExt cx="568219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669168" y="443868"/>
              <a:ext cx="5368622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3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: </a:t>
              </a: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Đọc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000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52 008 090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983803" y="5572504"/>
            <a:ext cx="7081628" cy="938891"/>
            <a:chOff x="3947613" y="165100"/>
            <a:chExt cx="5905542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4064589" y="277849"/>
              <a:ext cx="5687280" cy="11011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11CFA89-5E05-029B-9633-AEC994F6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630</Words>
  <Application>Microsoft Office PowerPoint</Application>
  <PresentationFormat>Widescreen</PresentationFormat>
  <Paragraphs>148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Alfa Slab One</vt:lpstr>
      <vt:lpstr>Boogaloo</vt:lpstr>
      <vt:lpstr>Catamaran</vt:lpstr>
      <vt:lpstr>Euphoria Script</vt:lpstr>
      <vt:lpstr>Mouse Memoirs</vt:lpstr>
      <vt:lpstr>Public Sans</vt:lpstr>
      <vt:lpstr>Satisfy</vt:lpstr>
      <vt:lpstr>Arial</vt:lpstr>
      <vt:lpstr>Calibri</vt:lpstr>
      <vt:lpstr>Cambria</vt:lpstr>
      <vt:lpstr>Coiny</vt:lpstr>
      <vt:lpstr>SVN-Poky's</vt:lpstr>
      <vt:lpstr>Times New Roman</vt:lpstr>
      <vt:lpstr>Castaway in a Desert Island by Slidesgo</vt:lpstr>
      <vt:lpstr>School Bus Drivers Day by Slidesgo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2023-07-30T08:46:30Z</dcterms:created>
  <dcterms:modified xsi:type="dcterms:W3CDTF">2023-09-14T02:27:23Z</dcterms:modified>
</cp:coreProperties>
</file>