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85" r:id="rId3"/>
    <p:sldId id="289" r:id="rId4"/>
    <p:sldId id="257" r:id="rId5"/>
    <p:sldId id="259" r:id="rId6"/>
    <p:sldId id="288" r:id="rId7"/>
    <p:sldId id="265" r:id="rId8"/>
    <p:sldId id="268" r:id="rId9"/>
    <p:sldId id="278" r:id="rId10"/>
    <p:sldId id="284" r:id="rId11"/>
    <p:sldId id="270" r:id="rId12"/>
    <p:sldId id="271" r:id="rId13"/>
    <p:sldId id="272" r:id="rId14"/>
    <p:sldId id="273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=""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pptiengviet\Tieng%20viet%20%20(2)\Tieng%20viet%201\bai32\S&#417;n%20ca%20v&#233;o%20von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>
            <a:extLst>
              <a:ext uri="{FF2B5EF4-FFF2-40B4-BE49-F238E27FC236}">
                <a16:creationId xmlns="" xmlns:a16="http://schemas.microsoft.com/office/drawing/2014/main" id="{A11713AA-4C87-4819-8EC9-D63F8AB67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15363" name="Picture 4" descr="Picture1">
            <a:extLst>
              <a:ext uri="{FF2B5EF4-FFF2-40B4-BE49-F238E27FC236}">
                <a16:creationId xmlns="" xmlns:a16="http://schemas.microsoft.com/office/drawing/2014/main" id="{48158E37-0404-4FA6-8A15-CE66973A1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19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>
            <a:extLst>
              <a:ext uri="{FF2B5EF4-FFF2-40B4-BE49-F238E27FC236}">
                <a16:creationId xmlns="" xmlns:a16="http://schemas.microsoft.com/office/drawing/2014/main" id="{EDF2F6C4-93C7-4985-933F-1150541D2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4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5365" name="TextBox 1">
            <a:extLst>
              <a:ext uri="{FF2B5EF4-FFF2-40B4-BE49-F238E27FC236}">
                <a16:creationId xmlns="" xmlns:a16="http://schemas.microsoft.com/office/drawing/2014/main" id="{0B09D308-EBED-48BB-B6C6-04D1EBEE8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133600"/>
            <a:ext cx="4495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latin typeface="Arial" panose="020B0604020202020204" pitchFamily="34" charset="0"/>
              </a:rPr>
              <a:t>1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8" y="2424573"/>
            <a:ext cx="10058400" cy="299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35" y="841711"/>
            <a:ext cx="9552123" cy="5685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1693" y="1505965"/>
            <a:ext cx="275267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Quicksand Medium" panose="00000600000000000000" pitchFamily="2" charset="0"/>
              </a:rPr>
              <a:t>Ve vẻ vè ve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Quicksand Medium" panose="00000600000000000000" pitchFamily="2" charset="0"/>
              </a:rPr>
              <a:t>Vè bốn chú lợn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Quicksand Medium" panose="00000600000000000000" pitchFamily="2" charset="0"/>
              </a:rPr>
              <a:t>Nhởn nhơ nô giỡn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Quicksand Medium" panose="00000600000000000000" pitchFamily="2" charset="0"/>
              </a:rPr>
              <a:t>Ăn ngủ vô tư.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Quicksand Medium" panose="00000600000000000000" pitchFamily="2" charset="0"/>
              </a:rPr>
              <a:t>Hẳn họ nhà “Trư”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Quicksand Medium" panose="00000600000000000000" pitchFamily="2" charset="0"/>
              </a:rPr>
              <a:t>Là to tròn thế.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Quicksand Medium" panose="00000600000000000000" pitchFamily="2" charset="0"/>
              </a:rPr>
              <a:t>Ve vè nghe kể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Quicksand Medium" panose="00000600000000000000" pitchFamily="2" charset="0"/>
              </a:rPr>
              <a:t>Bốn chú lợn con.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37463" y="811259"/>
            <a:ext cx="3656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Quicksand Medium" panose="00000600000000000000" pitchFamily="2" charset="0"/>
              </a:rPr>
              <a:t>Bốn chú lợn con</a:t>
            </a:r>
            <a:endParaRPr lang="en-US" sz="3600" dirty="0">
              <a:latin typeface="Quicksand Medium" panose="00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6220" y="6082864"/>
            <a:ext cx="123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(Tiến Việt)</a:t>
            </a:r>
            <a:endParaRPr lang="en-US" dirty="0"/>
          </a:p>
        </p:txBody>
      </p:sp>
      <p:pic>
        <p:nvPicPr>
          <p:cNvPr id="3" name="p77 Bốn chú lợn c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091" y="5697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745" y="1310165"/>
            <a:ext cx="8187826" cy="5314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8301" y="663834"/>
            <a:ext cx="4480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Quicksand Medium" panose="00000600000000000000" pitchFamily="2" charset="0"/>
              </a:rPr>
              <a:t>Rừng xanh vui nhộn</a:t>
            </a:r>
            <a:endParaRPr lang="en-US" sz="3600" b="1" dirty="0"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0029" y="478978"/>
            <a:ext cx="6291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an        ¨n          ©n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514" y="2198921"/>
            <a:ext cx="1160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b¶n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nh·n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  g¾n   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lÆn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  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bËn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gÇn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514" y="4441379"/>
            <a:ext cx="11756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b¹n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th©n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    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kh¨n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r»n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    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Ën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534893"/>
            <a:ext cx="12072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Đµn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gµ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cø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tha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thÈn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gÇn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ch©n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mÑ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Đ·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mÑ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che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ch¾n, c¶ ®µn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sî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g×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lò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qu¹ </a:t>
            </a:r>
            <a:r>
              <a:rPr lang="en-US" sz="5400" smtClean="0">
                <a:solidFill>
                  <a:srgbClr val="FF0000"/>
                </a:solidFill>
                <a:latin typeface=".VnAvant" pitchFamily="34" charset="0"/>
              </a:rPr>
              <a:t>d÷.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1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="" xmlns:a16="http://schemas.microsoft.com/office/drawing/2014/main" id="{7CFFEAB5-F4C0-4609-A938-83DA197CE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2189281" cy="707931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4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6387" name="TextBox 1">
            <a:extLst>
              <a:ext uri="{FF2B5EF4-FFF2-40B4-BE49-F238E27FC236}">
                <a16:creationId xmlns="" xmlns:a16="http://schemas.microsoft.com/office/drawing/2014/main" id="{6FE49300-A8B7-4218-B4A2-654D52505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132" y="0"/>
            <a:ext cx="35052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vi-VN" dirty="0">
              <a:latin typeface="Arial" panose="020B0604020202020204" pitchFamily="34" charset="0"/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="" xmlns:a16="http://schemas.microsoft.com/office/drawing/2014/main" id="{BF32D53B-01FD-4BF9-BED6-B942ADBD8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3412224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latin typeface="Arial" panose="020B0604020202020204" pitchFamily="34" charset="0"/>
              </a:rPr>
              <a:t/>
            </a:r>
            <a:br>
              <a:rPr lang="en-US" altLang="vi-VN">
                <a:latin typeface="Arial" panose="020B0604020202020204" pitchFamily="34" charset="0"/>
              </a:rPr>
            </a:br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16392" name="TextBox 5">
            <a:extLst>
              <a:ext uri="{FF2B5EF4-FFF2-40B4-BE49-F238E27FC236}">
                <a16:creationId xmlns="" xmlns:a16="http://schemas.microsoft.com/office/drawing/2014/main" id="{89459D43-A784-4F74-8A60-BF025D16B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106" y="6329363"/>
            <a:ext cx="91440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650"/>
              </a:lnSpc>
            </a:pP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véo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von: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393" name="Picture 9" descr="C:\Users\Administrator\Desktop\2020-2021\TAILIEU\TV1.1 bai 31-40 (FB Chip Fangora)-20200808T154132Z-001\TV1.1 bai 31-40 (FB Chip Fangora)\TV 32 - 1.png">
            <a:extLst>
              <a:ext uri="{FF2B5EF4-FFF2-40B4-BE49-F238E27FC236}">
                <a16:creationId xmlns="" xmlns:a16="http://schemas.microsoft.com/office/drawing/2014/main" id="{5B97E4B4-F02C-481C-A895-5E2AA865C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r="250" b="66122"/>
          <a:stretch>
            <a:fillRect/>
          </a:stretch>
        </p:blipFill>
        <p:spPr bwMode="auto">
          <a:xfrm>
            <a:off x="2719" y="707931"/>
            <a:ext cx="12192000" cy="519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ơn ca véo von.mp3">
            <a:hlinkClick r:id="" action="ppaction://media"/>
            <a:extLst>
              <a:ext uri="{FF2B5EF4-FFF2-40B4-BE49-F238E27FC236}">
                <a16:creationId xmlns="" xmlns:a16="http://schemas.microsoft.com/office/drawing/2014/main" id="{5195AC43-4E65-42EF-B8EA-1771CEF5862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E276682E-5537-42DB-9999-8B666DA89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106" y="6327775"/>
            <a:ext cx="9144000" cy="3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650"/>
              </a:lnSpc>
            </a:pPr>
            <a:r>
              <a:rPr lang="en-US" altLang="vi-VN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véo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3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639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" y="780098"/>
            <a:ext cx="1799945" cy="571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3228"/>
          <a:stretch>
            <a:fillRect/>
          </a:stretch>
        </p:blipFill>
        <p:spPr>
          <a:xfrm>
            <a:off x="595721" y="1412463"/>
            <a:ext cx="3560035" cy="2906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23894"/>
          <a:stretch>
            <a:fillRect/>
          </a:stretch>
        </p:blipFill>
        <p:spPr>
          <a:xfrm>
            <a:off x="4558127" y="991440"/>
            <a:ext cx="4293593" cy="3252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25592"/>
          <a:stretch>
            <a:fillRect/>
          </a:stretch>
        </p:blipFill>
        <p:spPr>
          <a:xfrm>
            <a:off x="8980080" y="917091"/>
            <a:ext cx="2808646" cy="3401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5" y="2501153"/>
            <a:ext cx="11221493" cy="20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8" y="2178990"/>
            <a:ext cx="10058400" cy="34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1298</TotalTime>
  <Words>137</Words>
  <Application>Microsoft Office PowerPoint</Application>
  <PresentationFormat>Custom</PresentationFormat>
  <Paragraphs>23</Paragraphs>
  <Slides>15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Admin</cp:lastModifiedBy>
  <cp:revision>81</cp:revision>
  <dcterms:created xsi:type="dcterms:W3CDTF">2020-05-19T07:29:54Z</dcterms:created>
  <dcterms:modified xsi:type="dcterms:W3CDTF">2022-10-24T14:46:17Z</dcterms:modified>
</cp:coreProperties>
</file>