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2"/>
  </p:notesMasterIdLst>
  <p:sldIdLst>
    <p:sldId id="336" r:id="rId4"/>
    <p:sldId id="315" r:id="rId5"/>
    <p:sldId id="323" r:id="rId6"/>
    <p:sldId id="324" r:id="rId7"/>
    <p:sldId id="325" r:id="rId8"/>
    <p:sldId id="326" r:id="rId9"/>
    <p:sldId id="352" r:id="rId10"/>
    <p:sldId id="355" r:id="rId11"/>
    <p:sldId id="351" r:id="rId12"/>
    <p:sldId id="282" r:id="rId13"/>
    <p:sldId id="365" r:id="rId14"/>
    <p:sldId id="366" r:id="rId15"/>
    <p:sldId id="331" r:id="rId16"/>
    <p:sldId id="332" r:id="rId17"/>
    <p:sldId id="333" r:id="rId18"/>
    <p:sldId id="334" r:id="rId19"/>
    <p:sldId id="353" r:id="rId20"/>
    <p:sldId id="35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94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D4FEE-4DD2-460D-8D9E-01DB148684E9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06593-874C-4DA2-A7EC-93343AE5E6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1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69055A-888A-43C0-946B-2C69B79F48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6691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69055A-888A-43C0-946B-2C69B79F48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3951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69055A-888A-43C0-946B-2C69B79F48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5814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69055A-888A-43C0-946B-2C69B79F48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4015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69055A-888A-43C0-946B-2C69B79F48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6915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43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09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80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CAF34-91B3-8C83-2393-DDC4402652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3A02A3-E305-4E86-F6CD-7EA4885EF7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B75D49-F0FF-D55A-B8B3-BEB2E5B65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6A186B-B57A-4801-82AF-751650A9198B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FB1298-7E7A-0C8B-EA8C-0F3EB527D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E0407-0D19-7E65-BA43-C997C3153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75F6C-B60A-4243-BAFF-C9A93FF614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7372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827A1-BF89-2455-AB89-F891BAA2B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C0ADF-63C7-C882-9FEA-FF9F582D83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264FB9-8C8E-2BD5-6637-2E1D9E7687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6A186B-B57A-4801-82AF-751650A9198B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49EC12-3029-8E25-A443-57F0EA26D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EBB34E-32E0-57C8-EE29-B32DFF07F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75F6C-B60A-4243-BAFF-C9A93FF614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78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A1894-515C-08E3-4AD7-23FE4E963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41B13C-6DC8-6F9E-A968-9E7FA9B890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79B02-76B0-FA52-6C1B-0F149689A9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6A186B-B57A-4801-82AF-751650A9198B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C090C-5B44-D8AC-96D0-E0FBAD5EA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3C7C6D-15EF-3201-FE4B-99BF248A7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75F6C-B60A-4243-BAFF-C9A93FF614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999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B745-A084-1445-D899-59C31E3D4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BCCA36-E201-09DB-9377-F5530820B9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BB1626-38F6-351F-F73F-6C1E51868A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00D610-92C3-850D-F4CD-AF9A90C46A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6A186B-B57A-4801-82AF-751650A9198B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4CDDFE-68E9-364F-242A-F583E74F8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1F9ABA-C2E9-4FAB-D5B6-6D8258E9A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75F6C-B60A-4243-BAFF-C9A93FF614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2567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60D21-4B13-587D-A2D9-5E99D2F00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28D2F-BFB4-212E-7647-52AA8EC25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20D926-A861-5970-4944-165DEDBD4E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7A9D15-5D70-CDD4-0887-799F6A5822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72FD43-6A37-8FC7-C545-139625012F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7EB626-EBDF-6887-EAF7-8D22DBF7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6A186B-B57A-4801-82AF-751650A9198B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E26F4C-1B9E-B07B-7001-1CAA54503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BC1DE3-6985-690E-8867-E64CC1362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75F6C-B60A-4243-BAFF-C9A93FF614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011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4E3A7-E39D-86AC-0751-B35A47A10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23343C-E329-6C15-486C-6EB1CD7D8A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6A186B-B57A-4801-82AF-751650A9198B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AA05C8-A432-3B2C-BAEA-3450B69FA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B39B37-80E6-9B79-16D5-C0C38292F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75F6C-B60A-4243-BAFF-C9A93FF614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476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3DAD47-7519-6897-44E5-DBAD98593E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6A186B-B57A-4801-82AF-751650A9198B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5DB4A1-1E72-FDA3-EF0F-7A685EE8E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43DD24-DC1D-09A2-28AA-CD8660884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75F6C-B60A-4243-BAFF-C9A93FF614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4378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42576-CE0C-7FB4-CD1D-5CA710E4F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AEB1DD-7C7E-939D-BB12-F69CBE69E2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C54670-6DFB-1F09-C937-D8C22B22A9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493E85-D607-76F9-666C-19B3C19817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6A186B-B57A-4801-82AF-751650A9198B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CB23E3-7E52-FF4E-AE0C-1EC8B5785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56A-0C28-C079-DF99-31F8F5C3F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75F6C-B60A-4243-BAFF-C9A93FF614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067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42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75A14-B090-AB69-42CB-D351D3F85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8DD392-642F-DB51-97F3-5F27212564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46B8F2-C8E8-7A53-F182-FF9A3CE61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E54AAE-A612-73A8-E5B2-B092666903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6A186B-B57A-4801-82AF-751650A9198B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EE9846-34C6-3964-23C1-97F60A606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D3A427-039A-6988-4A08-E18C87675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75F6C-B60A-4243-BAFF-C9A93FF614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82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303B6-A4A6-87C3-B5BC-6816F0E13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CFBDD2-3614-AD2F-D406-F6AA13CC1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0F1FEC-64A8-900C-EA7F-7602192E68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6A186B-B57A-4801-82AF-751650A9198B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3BE049-F3A7-E6C5-EA40-43905CD4D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369D19-BBC5-2493-89D9-E663BA8F8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75F6C-B60A-4243-BAFF-C9A93FF614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835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5BB4E2-0492-BBB1-95AD-83085A006A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14FDA3-608C-3E18-02DB-AC1A4B87BE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D723B-2A73-F1DF-D7D1-519B200129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6A186B-B57A-4801-82AF-751650A9198B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BDE330-C6AF-4877-8C0E-5C7891315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CE8FC0-40C8-A484-88F5-BFF0616C9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F75F6C-B60A-4243-BAFF-C9A93FF614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0696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5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381"/>
            </a:lvl1pPr>
            <a:lvl2pPr marL="453554" indent="0" algn="ctr">
              <a:buNone/>
              <a:defRPr sz="1984"/>
            </a:lvl2pPr>
            <a:lvl3pPr marL="907108" indent="0" algn="ctr">
              <a:buNone/>
              <a:defRPr sz="1786"/>
            </a:lvl3pPr>
            <a:lvl4pPr marL="1360661" indent="0" algn="ctr">
              <a:buNone/>
              <a:defRPr sz="1587"/>
            </a:lvl4pPr>
            <a:lvl5pPr marL="1814215" indent="0" algn="ctr">
              <a:buNone/>
              <a:defRPr sz="1587"/>
            </a:lvl5pPr>
            <a:lvl6pPr marL="2267769" indent="0" algn="ctr">
              <a:buNone/>
              <a:defRPr sz="1587"/>
            </a:lvl6pPr>
            <a:lvl7pPr marL="2721323" indent="0" algn="ctr">
              <a:buNone/>
              <a:defRPr sz="1587"/>
            </a:lvl7pPr>
            <a:lvl8pPr marL="3174877" indent="0" algn="ctr">
              <a:buNone/>
              <a:defRPr sz="1587"/>
            </a:lvl8pPr>
            <a:lvl9pPr marL="3628431" indent="0" algn="ctr">
              <a:buNone/>
              <a:defRPr sz="158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40E2-36BE-486F-A9B7-0B76B9FD3A3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F92AE-AAB1-4310-A344-6D9A8305F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00320"/>
      </p:ext>
    </p:extLst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40E2-36BE-486F-A9B7-0B76B9FD3A3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F92AE-AAB1-4310-A344-6D9A8305F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616645"/>
      </p:ext>
    </p:extLst>
  </p:cSld>
  <p:clrMapOvr>
    <a:masterClrMapping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595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381">
                <a:solidFill>
                  <a:schemeClr val="tx1">
                    <a:tint val="75000"/>
                  </a:schemeClr>
                </a:solidFill>
              </a:defRPr>
            </a:lvl1pPr>
            <a:lvl2pPr marL="453554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2pPr>
            <a:lvl3pPr marL="907108" indent="0">
              <a:buNone/>
              <a:defRPr sz="1786">
                <a:solidFill>
                  <a:schemeClr val="tx1">
                    <a:tint val="75000"/>
                  </a:schemeClr>
                </a:solidFill>
              </a:defRPr>
            </a:lvl3pPr>
            <a:lvl4pPr marL="1360661" indent="0">
              <a:buNone/>
              <a:defRPr sz="1587">
                <a:solidFill>
                  <a:schemeClr val="tx1">
                    <a:tint val="75000"/>
                  </a:schemeClr>
                </a:solidFill>
              </a:defRPr>
            </a:lvl4pPr>
            <a:lvl5pPr marL="1814215" indent="0">
              <a:buNone/>
              <a:defRPr sz="1587">
                <a:solidFill>
                  <a:schemeClr val="tx1">
                    <a:tint val="75000"/>
                  </a:schemeClr>
                </a:solidFill>
              </a:defRPr>
            </a:lvl5pPr>
            <a:lvl6pPr marL="2267769" indent="0">
              <a:buNone/>
              <a:defRPr sz="1587">
                <a:solidFill>
                  <a:schemeClr val="tx1">
                    <a:tint val="75000"/>
                  </a:schemeClr>
                </a:solidFill>
              </a:defRPr>
            </a:lvl6pPr>
            <a:lvl7pPr marL="2721323" indent="0">
              <a:buNone/>
              <a:defRPr sz="1587">
                <a:solidFill>
                  <a:schemeClr val="tx1">
                    <a:tint val="75000"/>
                  </a:schemeClr>
                </a:solidFill>
              </a:defRPr>
            </a:lvl7pPr>
            <a:lvl8pPr marL="3174877" indent="0">
              <a:buNone/>
              <a:defRPr sz="1587">
                <a:solidFill>
                  <a:schemeClr val="tx1">
                    <a:tint val="75000"/>
                  </a:schemeClr>
                </a:solidFill>
              </a:defRPr>
            </a:lvl8pPr>
            <a:lvl9pPr marL="3628431" indent="0">
              <a:buNone/>
              <a:defRPr sz="15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40E2-36BE-486F-A9B7-0B76B9FD3A3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F92AE-AAB1-4310-A344-6D9A8305F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88606"/>
      </p:ext>
    </p:extLst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40E2-36BE-486F-A9B7-0B76B9FD3A3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F92AE-AAB1-4310-A344-6D9A8305F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631696"/>
      </p:ext>
    </p:extLst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381" b="1"/>
            </a:lvl1pPr>
            <a:lvl2pPr marL="453554" indent="0">
              <a:buNone/>
              <a:defRPr sz="1984" b="1"/>
            </a:lvl2pPr>
            <a:lvl3pPr marL="907108" indent="0">
              <a:buNone/>
              <a:defRPr sz="1786" b="1"/>
            </a:lvl3pPr>
            <a:lvl4pPr marL="1360661" indent="0">
              <a:buNone/>
              <a:defRPr sz="1587" b="1"/>
            </a:lvl4pPr>
            <a:lvl5pPr marL="1814215" indent="0">
              <a:buNone/>
              <a:defRPr sz="1587" b="1"/>
            </a:lvl5pPr>
            <a:lvl6pPr marL="2267769" indent="0">
              <a:buNone/>
              <a:defRPr sz="1587" b="1"/>
            </a:lvl6pPr>
            <a:lvl7pPr marL="2721323" indent="0">
              <a:buNone/>
              <a:defRPr sz="1587" b="1"/>
            </a:lvl7pPr>
            <a:lvl8pPr marL="3174877" indent="0">
              <a:buNone/>
              <a:defRPr sz="1587" b="1"/>
            </a:lvl8pPr>
            <a:lvl9pPr marL="3628431" indent="0">
              <a:buNone/>
              <a:defRPr sz="158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381" b="1"/>
            </a:lvl1pPr>
            <a:lvl2pPr marL="453554" indent="0">
              <a:buNone/>
              <a:defRPr sz="1984" b="1"/>
            </a:lvl2pPr>
            <a:lvl3pPr marL="907108" indent="0">
              <a:buNone/>
              <a:defRPr sz="1786" b="1"/>
            </a:lvl3pPr>
            <a:lvl4pPr marL="1360661" indent="0">
              <a:buNone/>
              <a:defRPr sz="1587" b="1"/>
            </a:lvl4pPr>
            <a:lvl5pPr marL="1814215" indent="0">
              <a:buNone/>
              <a:defRPr sz="1587" b="1"/>
            </a:lvl5pPr>
            <a:lvl6pPr marL="2267769" indent="0">
              <a:buNone/>
              <a:defRPr sz="1587" b="1"/>
            </a:lvl6pPr>
            <a:lvl7pPr marL="2721323" indent="0">
              <a:buNone/>
              <a:defRPr sz="1587" b="1"/>
            </a:lvl7pPr>
            <a:lvl8pPr marL="3174877" indent="0">
              <a:buNone/>
              <a:defRPr sz="1587" b="1"/>
            </a:lvl8pPr>
            <a:lvl9pPr marL="3628431" indent="0">
              <a:buNone/>
              <a:defRPr sz="158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40E2-36BE-486F-A9B7-0B76B9FD3A3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F92AE-AAB1-4310-A344-6D9A8305F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784548"/>
      </p:ext>
    </p:extLst>
  </p:cSld>
  <p:clrMapOvr>
    <a:masterClrMapping/>
  </p:clrMapOvr>
  <p:transition spd="slow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40E2-36BE-486F-A9B7-0B76B9FD3A3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F92AE-AAB1-4310-A344-6D9A8305F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931875"/>
      </p:ext>
    </p:extLst>
  </p:cSld>
  <p:clrMapOvr>
    <a:masterClrMapping/>
  </p:clrMapOvr>
  <p:transition spd="slow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40E2-36BE-486F-A9B7-0B76B9FD3A3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F92AE-AAB1-4310-A344-6D9A8305F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978168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41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1"/>
            <a:ext cx="3932237" cy="1600200"/>
          </a:xfrm>
        </p:spPr>
        <p:txBody>
          <a:bodyPr anchor="b"/>
          <a:lstStyle>
            <a:lvl1pPr>
              <a:defRPr sz="317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74"/>
            </a:lvl1pPr>
            <a:lvl2pPr>
              <a:defRPr sz="2778"/>
            </a:lvl2pPr>
            <a:lvl3pPr>
              <a:defRPr sz="2381"/>
            </a:lvl3pPr>
            <a:lvl4pPr>
              <a:defRPr sz="1984"/>
            </a:lvl4pPr>
            <a:lvl5pPr>
              <a:defRPr sz="1984"/>
            </a:lvl5pPr>
            <a:lvl6pPr>
              <a:defRPr sz="1984"/>
            </a:lvl6pPr>
            <a:lvl7pPr>
              <a:defRPr sz="1984"/>
            </a:lvl7pPr>
            <a:lvl8pPr>
              <a:defRPr sz="1984"/>
            </a:lvl8pPr>
            <a:lvl9pPr>
              <a:defRPr sz="198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587"/>
            </a:lvl1pPr>
            <a:lvl2pPr marL="453554" indent="0">
              <a:buNone/>
              <a:defRPr sz="1389"/>
            </a:lvl2pPr>
            <a:lvl3pPr marL="907108" indent="0">
              <a:buNone/>
              <a:defRPr sz="1190"/>
            </a:lvl3pPr>
            <a:lvl4pPr marL="1360661" indent="0">
              <a:buNone/>
              <a:defRPr sz="992"/>
            </a:lvl4pPr>
            <a:lvl5pPr marL="1814215" indent="0">
              <a:buNone/>
              <a:defRPr sz="992"/>
            </a:lvl5pPr>
            <a:lvl6pPr marL="2267769" indent="0">
              <a:buNone/>
              <a:defRPr sz="992"/>
            </a:lvl6pPr>
            <a:lvl7pPr marL="2721323" indent="0">
              <a:buNone/>
              <a:defRPr sz="992"/>
            </a:lvl7pPr>
            <a:lvl8pPr marL="3174877" indent="0">
              <a:buNone/>
              <a:defRPr sz="992"/>
            </a:lvl8pPr>
            <a:lvl9pPr marL="3628431" indent="0">
              <a:buNone/>
              <a:defRPr sz="99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40E2-36BE-486F-A9B7-0B76B9FD3A3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F92AE-AAB1-4310-A344-6D9A8305F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470334"/>
      </p:ext>
    </p:extLst>
  </p:cSld>
  <p:clrMapOvr>
    <a:masterClrMapping/>
  </p:clrMapOvr>
  <p:transition spd="slow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1"/>
            <a:ext cx="3932237" cy="1600200"/>
          </a:xfrm>
        </p:spPr>
        <p:txBody>
          <a:bodyPr anchor="b"/>
          <a:lstStyle>
            <a:lvl1pPr>
              <a:defRPr sz="317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74"/>
            </a:lvl1pPr>
            <a:lvl2pPr marL="453554" indent="0">
              <a:buNone/>
              <a:defRPr sz="2778"/>
            </a:lvl2pPr>
            <a:lvl3pPr marL="907108" indent="0">
              <a:buNone/>
              <a:defRPr sz="2381"/>
            </a:lvl3pPr>
            <a:lvl4pPr marL="1360661" indent="0">
              <a:buNone/>
              <a:defRPr sz="1984"/>
            </a:lvl4pPr>
            <a:lvl5pPr marL="1814215" indent="0">
              <a:buNone/>
              <a:defRPr sz="1984"/>
            </a:lvl5pPr>
            <a:lvl6pPr marL="2267769" indent="0">
              <a:buNone/>
              <a:defRPr sz="1984"/>
            </a:lvl6pPr>
            <a:lvl7pPr marL="2721323" indent="0">
              <a:buNone/>
              <a:defRPr sz="1984"/>
            </a:lvl7pPr>
            <a:lvl8pPr marL="3174877" indent="0">
              <a:buNone/>
              <a:defRPr sz="1984"/>
            </a:lvl8pPr>
            <a:lvl9pPr marL="3628431" indent="0">
              <a:buNone/>
              <a:defRPr sz="198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587"/>
            </a:lvl1pPr>
            <a:lvl2pPr marL="453554" indent="0">
              <a:buNone/>
              <a:defRPr sz="1389"/>
            </a:lvl2pPr>
            <a:lvl3pPr marL="907108" indent="0">
              <a:buNone/>
              <a:defRPr sz="1190"/>
            </a:lvl3pPr>
            <a:lvl4pPr marL="1360661" indent="0">
              <a:buNone/>
              <a:defRPr sz="992"/>
            </a:lvl4pPr>
            <a:lvl5pPr marL="1814215" indent="0">
              <a:buNone/>
              <a:defRPr sz="992"/>
            </a:lvl5pPr>
            <a:lvl6pPr marL="2267769" indent="0">
              <a:buNone/>
              <a:defRPr sz="992"/>
            </a:lvl6pPr>
            <a:lvl7pPr marL="2721323" indent="0">
              <a:buNone/>
              <a:defRPr sz="992"/>
            </a:lvl7pPr>
            <a:lvl8pPr marL="3174877" indent="0">
              <a:buNone/>
              <a:defRPr sz="992"/>
            </a:lvl8pPr>
            <a:lvl9pPr marL="3628431" indent="0">
              <a:buNone/>
              <a:defRPr sz="99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40E2-36BE-486F-A9B7-0B76B9FD3A3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F92AE-AAB1-4310-A344-6D9A8305F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337358"/>
      </p:ext>
    </p:extLst>
  </p:cSld>
  <p:clrMapOvr>
    <a:masterClrMapping/>
  </p:clrMapOvr>
  <p:transition spd="slow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40E2-36BE-486F-A9B7-0B76B9FD3A3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F92AE-AAB1-4310-A344-6D9A8305F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573878"/>
      </p:ext>
    </p:extLst>
  </p:cSld>
  <p:clrMapOvr>
    <a:masterClrMapping/>
  </p:clrMapOvr>
  <p:transition spd="slow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40E2-36BE-486F-A9B7-0B76B9FD3A3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F92AE-AAB1-4310-A344-6D9A8305F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339134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06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649572" y="635623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2023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77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57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35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75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 userDrawn="1"/>
        </p:nvGrpSpPr>
        <p:grpSpPr>
          <a:xfrm>
            <a:off x="0" y="1"/>
            <a:ext cx="12192000" cy="6858000"/>
            <a:chOff x="0" y="0"/>
            <a:chExt cx="12192000" cy="685800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4140223"/>
              <a:ext cx="4733046" cy="2717776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 userDrawn="1"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4733046" cy="2717776"/>
            </a:xfrm>
            <a:prstGeom prst="rect">
              <a:avLst/>
            </a:prstGeom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2717775"/>
              <a:ext cx="4733046" cy="2717776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33046" y="0"/>
              <a:ext cx="4733046" cy="2717776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33046" y="2717775"/>
              <a:ext cx="4733046" cy="2717776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8429781" y="3095780"/>
              <a:ext cx="4733046" cy="2791392"/>
            </a:xfrm>
            <a:prstGeom prst="rect">
              <a:avLst/>
            </a:pr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389351" y="4140223"/>
              <a:ext cx="4733046" cy="2717776"/>
            </a:xfrm>
            <a:prstGeom prst="rect">
              <a:avLst/>
            </a:prstGeom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42025" y="4140224"/>
              <a:ext cx="4733046" cy="2717776"/>
            </a:xfrm>
            <a:prstGeom prst="rect">
              <a:avLst/>
            </a:pr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402592" y="0"/>
              <a:ext cx="2789408" cy="2717776"/>
            </a:xfrm>
            <a:prstGeom prst="rect">
              <a:avLst/>
            </a:prstGeom>
          </p:spPr>
        </p:pic>
      </p:grpSp>
      <p:pic>
        <p:nvPicPr>
          <p:cNvPr id="3" name="Picture 2" descr="A picture containing text, font, graphics, design&#10;&#10;Description automatically generated">
            <a:extLst>
              <a:ext uri="{FF2B5EF4-FFF2-40B4-BE49-F238E27FC236}">
                <a16:creationId xmlns:a16="http://schemas.microsoft.com/office/drawing/2014/main" id="{B67F3CEC-1A72-A75C-FDC9-79592B5F7D3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6925" y="476250"/>
            <a:ext cx="1714499" cy="1714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159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89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040E2-36BE-486F-A9B7-0B76B9FD3A3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F92AE-AAB1-4310-A344-6D9A8305F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604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wipe/>
  </p:transition>
  <p:txStyles>
    <p:titleStyle>
      <a:lvl1pPr algn="l" defTabSz="907108" rtl="0" eaLnBrk="1" latinLnBrk="0" hangingPunct="1">
        <a:lnSpc>
          <a:spcPct val="90000"/>
        </a:lnSpc>
        <a:spcBef>
          <a:spcPct val="0"/>
        </a:spcBef>
        <a:buNone/>
        <a:defRPr sz="43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6777" indent="-226777" algn="l" defTabSz="907108" rtl="0" eaLnBrk="1" latinLnBrk="0" hangingPunct="1">
        <a:lnSpc>
          <a:spcPct val="90000"/>
        </a:lnSpc>
        <a:spcBef>
          <a:spcPts val="992"/>
        </a:spcBef>
        <a:buFont typeface="Arial" panose="020B0604020202020204" pitchFamily="34" charset="0"/>
        <a:buChar char="•"/>
        <a:defRPr sz="2778" kern="1200">
          <a:solidFill>
            <a:schemeClr val="tx1"/>
          </a:solidFill>
          <a:latin typeface="+mn-lt"/>
          <a:ea typeface="+mn-ea"/>
          <a:cs typeface="+mn-cs"/>
        </a:defRPr>
      </a:lvl1pPr>
      <a:lvl2pPr marL="680331" indent="-226777" algn="l" defTabSz="907108" rtl="0" eaLnBrk="1" latinLnBrk="0" hangingPunct="1">
        <a:lnSpc>
          <a:spcPct val="90000"/>
        </a:lnSpc>
        <a:spcBef>
          <a:spcPts val="496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2pPr>
      <a:lvl3pPr marL="1133885" indent="-226777" algn="l" defTabSz="907108" rtl="0" eaLnBrk="1" latinLnBrk="0" hangingPunct="1">
        <a:lnSpc>
          <a:spcPct val="90000"/>
        </a:lnSpc>
        <a:spcBef>
          <a:spcPts val="496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87438" indent="-226777" algn="l" defTabSz="907108" rtl="0" eaLnBrk="1" latinLnBrk="0" hangingPunct="1">
        <a:lnSpc>
          <a:spcPct val="90000"/>
        </a:lnSpc>
        <a:spcBef>
          <a:spcPts val="496"/>
        </a:spcBef>
        <a:buFont typeface="Arial" panose="020B0604020202020204" pitchFamily="34" charset="0"/>
        <a:buChar char="•"/>
        <a:defRPr sz="1786" kern="1200">
          <a:solidFill>
            <a:schemeClr val="tx1"/>
          </a:solidFill>
          <a:latin typeface="+mn-lt"/>
          <a:ea typeface="+mn-ea"/>
          <a:cs typeface="+mn-cs"/>
        </a:defRPr>
      </a:lvl4pPr>
      <a:lvl5pPr marL="2040992" indent="-226777" algn="l" defTabSz="907108" rtl="0" eaLnBrk="1" latinLnBrk="0" hangingPunct="1">
        <a:lnSpc>
          <a:spcPct val="90000"/>
        </a:lnSpc>
        <a:spcBef>
          <a:spcPts val="496"/>
        </a:spcBef>
        <a:buFont typeface="Arial" panose="020B0604020202020204" pitchFamily="34" charset="0"/>
        <a:buChar char="•"/>
        <a:defRPr sz="1786" kern="1200">
          <a:solidFill>
            <a:schemeClr val="tx1"/>
          </a:solidFill>
          <a:latin typeface="+mn-lt"/>
          <a:ea typeface="+mn-ea"/>
          <a:cs typeface="+mn-cs"/>
        </a:defRPr>
      </a:lvl5pPr>
      <a:lvl6pPr marL="2494546" indent="-226777" algn="l" defTabSz="907108" rtl="0" eaLnBrk="1" latinLnBrk="0" hangingPunct="1">
        <a:lnSpc>
          <a:spcPct val="90000"/>
        </a:lnSpc>
        <a:spcBef>
          <a:spcPts val="496"/>
        </a:spcBef>
        <a:buFont typeface="Arial" panose="020B0604020202020204" pitchFamily="34" charset="0"/>
        <a:buChar char="•"/>
        <a:defRPr sz="1786" kern="1200">
          <a:solidFill>
            <a:schemeClr val="tx1"/>
          </a:solidFill>
          <a:latin typeface="+mn-lt"/>
          <a:ea typeface="+mn-ea"/>
          <a:cs typeface="+mn-cs"/>
        </a:defRPr>
      </a:lvl6pPr>
      <a:lvl7pPr marL="2948100" indent="-226777" algn="l" defTabSz="907108" rtl="0" eaLnBrk="1" latinLnBrk="0" hangingPunct="1">
        <a:lnSpc>
          <a:spcPct val="90000"/>
        </a:lnSpc>
        <a:spcBef>
          <a:spcPts val="496"/>
        </a:spcBef>
        <a:buFont typeface="Arial" panose="020B0604020202020204" pitchFamily="34" charset="0"/>
        <a:buChar char="•"/>
        <a:defRPr sz="1786" kern="1200">
          <a:solidFill>
            <a:schemeClr val="tx1"/>
          </a:solidFill>
          <a:latin typeface="+mn-lt"/>
          <a:ea typeface="+mn-ea"/>
          <a:cs typeface="+mn-cs"/>
        </a:defRPr>
      </a:lvl7pPr>
      <a:lvl8pPr marL="3401654" indent="-226777" algn="l" defTabSz="907108" rtl="0" eaLnBrk="1" latinLnBrk="0" hangingPunct="1">
        <a:lnSpc>
          <a:spcPct val="90000"/>
        </a:lnSpc>
        <a:spcBef>
          <a:spcPts val="496"/>
        </a:spcBef>
        <a:buFont typeface="Arial" panose="020B0604020202020204" pitchFamily="34" charset="0"/>
        <a:buChar char="•"/>
        <a:defRPr sz="1786" kern="1200">
          <a:solidFill>
            <a:schemeClr val="tx1"/>
          </a:solidFill>
          <a:latin typeface="+mn-lt"/>
          <a:ea typeface="+mn-ea"/>
          <a:cs typeface="+mn-cs"/>
        </a:defRPr>
      </a:lvl8pPr>
      <a:lvl9pPr marL="3855208" indent="-226777" algn="l" defTabSz="907108" rtl="0" eaLnBrk="1" latinLnBrk="0" hangingPunct="1">
        <a:lnSpc>
          <a:spcPct val="90000"/>
        </a:lnSpc>
        <a:spcBef>
          <a:spcPts val="496"/>
        </a:spcBef>
        <a:buFont typeface="Arial" panose="020B0604020202020204" pitchFamily="34" charset="0"/>
        <a:buChar char="•"/>
        <a:defRPr sz="17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7108" rtl="0" eaLnBrk="1" latinLnBrk="0" hangingPunct="1">
        <a:defRPr sz="1786" kern="1200">
          <a:solidFill>
            <a:schemeClr val="tx1"/>
          </a:solidFill>
          <a:latin typeface="+mn-lt"/>
          <a:ea typeface="+mn-ea"/>
          <a:cs typeface="+mn-cs"/>
        </a:defRPr>
      </a:lvl1pPr>
      <a:lvl2pPr marL="453554" algn="l" defTabSz="907108" rtl="0" eaLnBrk="1" latinLnBrk="0" hangingPunct="1">
        <a:defRPr sz="1786" kern="1200">
          <a:solidFill>
            <a:schemeClr val="tx1"/>
          </a:solidFill>
          <a:latin typeface="+mn-lt"/>
          <a:ea typeface="+mn-ea"/>
          <a:cs typeface="+mn-cs"/>
        </a:defRPr>
      </a:lvl2pPr>
      <a:lvl3pPr marL="907108" algn="l" defTabSz="907108" rtl="0" eaLnBrk="1" latinLnBrk="0" hangingPunct="1">
        <a:defRPr sz="1786" kern="1200">
          <a:solidFill>
            <a:schemeClr val="tx1"/>
          </a:solidFill>
          <a:latin typeface="+mn-lt"/>
          <a:ea typeface="+mn-ea"/>
          <a:cs typeface="+mn-cs"/>
        </a:defRPr>
      </a:lvl3pPr>
      <a:lvl4pPr marL="1360661" algn="l" defTabSz="907108" rtl="0" eaLnBrk="1" latinLnBrk="0" hangingPunct="1">
        <a:defRPr sz="1786" kern="1200">
          <a:solidFill>
            <a:schemeClr val="tx1"/>
          </a:solidFill>
          <a:latin typeface="+mn-lt"/>
          <a:ea typeface="+mn-ea"/>
          <a:cs typeface="+mn-cs"/>
        </a:defRPr>
      </a:lvl4pPr>
      <a:lvl5pPr marL="1814215" algn="l" defTabSz="907108" rtl="0" eaLnBrk="1" latinLnBrk="0" hangingPunct="1">
        <a:defRPr sz="1786" kern="1200">
          <a:solidFill>
            <a:schemeClr val="tx1"/>
          </a:solidFill>
          <a:latin typeface="+mn-lt"/>
          <a:ea typeface="+mn-ea"/>
          <a:cs typeface="+mn-cs"/>
        </a:defRPr>
      </a:lvl5pPr>
      <a:lvl6pPr marL="2267769" algn="l" defTabSz="907108" rtl="0" eaLnBrk="1" latinLnBrk="0" hangingPunct="1">
        <a:defRPr sz="1786" kern="1200">
          <a:solidFill>
            <a:schemeClr val="tx1"/>
          </a:solidFill>
          <a:latin typeface="+mn-lt"/>
          <a:ea typeface="+mn-ea"/>
          <a:cs typeface="+mn-cs"/>
        </a:defRPr>
      </a:lvl6pPr>
      <a:lvl7pPr marL="2721323" algn="l" defTabSz="907108" rtl="0" eaLnBrk="1" latinLnBrk="0" hangingPunct="1">
        <a:defRPr sz="1786" kern="1200">
          <a:solidFill>
            <a:schemeClr val="tx1"/>
          </a:solidFill>
          <a:latin typeface="+mn-lt"/>
          <a:ea typeface="+mn-ea"/>
          <a:cs typeface="+mn-cs"/>
        </a:defRPr>
      </a:lvl7pPr>
      <a:lvl8pPr marL="3174877" algn="l" defTabSz="907108" rtl="0" eaLnBrk="1" latinLnBrk="0" hangingPunct="1">
        <a:defRPr sz="1786" kern="1200">
          <a:solidFill>
            <a:schemeClr val="tx1"/>
          </a:solidFill>
          <a:latin typeface="+mn-lt"/>
          <a:ea typeface="+mn-ea"/>
          <a:cs typeface="+mn-cs"/>
        </a:defRPr>
      </a:lvl8pPr>
      <a:lvl9pPr marL="3628431" algn="l" defTabSz="907108" rtl="0" eaLnBrk="1" latinLnBrk="0" hangingPunct="1">
        <a:defRPr sz="178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microsoft.com/office/2007/relationships/hdphoto" Target="../media/hdphoto1.wdp"/><Relationship Id="rId12" Type="http://schemas.openxmlformats.org/officeDocument/2006/relationships/image" Target="../media/image1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1.jpeg"/><Relationship Id="rId5" Type="http://schemas.openxmlformats.org/officeDocument/2006/relationships/image" Target="../media/image7.svg"/><Relationship Id="rId10" Type="http://schemas.microsoft.com/office/2007/relationships/hdphoto" Target="../media/hdphoto2.wdp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jp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4.png"/><Relationship Id="rId4" Type="http://schemas.openxmlformats.org/officeDocument/2006/relationships/image" Target="../media/image4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51.png"/><Relationship Id="rId4" Type="http://schemas.microsoft.com/office/2007/relationships/hdphoto" Target="../media/hdphoto7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jpg"/><Relationship Id="rId7" Type="http://schemas.microsoft.com/office/2007/relationships/hdphoto" Target="../media/hdphoto4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hdphoto3.wdp"/><Relationship Id="rId4" Type="http://schemas.openxmlformats.org/officeDocument/2006/relationships/image" Target="../media/image15.png"/><Relationship Id="rId9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9.jpg"/><Relationship Id="rId7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microsoft.com/office/2007/relationships/hdphoto" Target="../media/hdphoto5.wdp"/><Relationship Id="rId4" Type="http://schemas.openxmlformats.org/officeDocument/2006/relationships/image" Target="../media/image30.png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9.jpg"/><Relationship Id="rId7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microsoft.com/office/2007/relationships/hdphoto" Target="../media/hdphoto5.wdp"/><Relationship Id="rId4" Type="http://schemas.openxmlformats.org/officeDocument/2006/relationships/image" Target="../media/image30.pn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>
            <a:extLst>
              <a:ext uri="{FF2B5EF4-FFF2-40B4-BE49-F238E27FC236}">
                <a16:creationId xmlns:a16="http://schemas.microsoft.com/office/drawing/2014/main" id="{1E7901AC-03B5-3AAD-8092-D80758BA796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4892289"/>
            <a:ext cx="12196057" cy="2317251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4F0BA98-37C9-61FA-0D95-25BDFECCC33A}"/>
              </a:ext>
            </a:extLst>
          </p:cNvPr>
          <p:cNvSpPr/>
          <p:nvPr/>
        </p:nvSpPr>
        <p:spPr>
          <a:xfrm>
            <a:off x="4855029" y="2394857"/>
            <a:ext cx="3810001" cy="18179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字魂59号-创粗黑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E4383CC-0145-104A-F6FE-AB25B8D30C2E}"/>
              </a:ext>
            </a:extLst>
          </p:cNvPr>
          <p:cNvGrpSpPr/>
          <p:nvPr/>
        </p:nvGrpSpPr>
        <p:grpSpPr>
          <a:xfrm>
            <a:off x="7966265" y="160543"/>
            <a:ext cx="3507280" cy="5941273"/>
            <a:chOff x="7966265" y="160543"/>
            <a:chExt cx="3507280" cy="5941273"/>
          </a:xfrm>
        </p:grpSpPr>
        <p:sp>
          <p:nvSpPr>
            <p:cNvPr id="4" name="TextBox 1">
              <a:extLst>
                <a:ext uri="{FF2B5EF4-FFF2-40B4-BE49-F238E27FC236}">
                  <a16:creationId xmlns:a16="http://schemas.microsoft.com/office/drawing/2014/main" id="{BDCC9EC3-D92F-5C86-D4EF-0A5A8430FDC2}"/>
                </a:ext>
              </a:extLst>
            </p:cNvPr>
            <p:cNvSpPr txBox="1"/>
            <p:nvPr/>
          </p:nvSpPr>
          <p:spPr>
            <a:xfrm>
              <a:off x="9094262" y="1884085"/>
              <a:ext cx="12512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SG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字魂59号-创粗黑"/>
                  <a:cs typeface="+mn-cs"/>
                </a:rPr>
                <a:t>Lê </a:t>
              </a:r>
              <a:r>
                <a:rPr kumimoji="0" lang="en-SG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字魂59号-创粗黑"/>
                  <a:cs typeface="+mn-cs"/>
                </a:rPr>
                <a:t>Thị</a:t>
              </a:r>
              <a:r>
                <a:rPr kumimoji="0" lang="en-SG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字魂59号-创粗黑"/>
                  <a:cs typeface="+mn-cs"/>
                </a:rPr>
                <a:t> </a:t>
              </a:r>
              <a:r>
                <a:rPr kumimoji="0" lang="en-SG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字魂59号-创粗黑"/>
                  <a:cs typeface="+mn-cs"/>
                </a:rPr>
                <a:t>Oanh</a:t>
              </a:r>
              <a:endParaRPr kumimoji="0" lang="en-S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字魂59号-创粗黑"/>
                <a:cs typeface="+mn-cs"/>
              </a:endParaRPr>
            </a:p>
          </p:txBody>
        </p:sp>
        <p:pic>
          <p:nvPicPr>
            <p:cNvPr id="14" name="Picture 10">
              <a:extLst>
                <a:ext uri="{FF2B5EF4-FFF2-40B4-BE49-F238E27FC236}">
                  <a16:creationId xmlns:a16="http://schemas.microsoft.com/office/drawing/2014/main" id="{9C456C9A-C6B1-6AEE-78AA-F53E467ADA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7966265" y="160543"/>
              <a:ext cx="3507280" cy="5941273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9E60C3EF-347C-95D3-6846-D1A9A05E2DC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5601" b="97301" l="25541" r="47838">
                        <a14:foregroundMark x1="30135" y1="59244" x2="30135" y2="59244"/>
                        <a14:foregroundMark x1="32838" y1="57085" x2="32838" y2="57085"/>
                        <a14:foregroundMark x1="36892" y1="56545" x2="36892" y2="56545"/>
                        <a14:foregroundMark x1="32568" y1="55870" x2="32568" y2="55870"/>
                        <a14:foregroundMark x1="25946" y1="60594" x2="25946" y2="60594"/>
                        <a14:foregroundMark x1="25541" y1="60594" x2="25541" y2="60594"/>
                        <a14:foregroundMark x1="47838" y1="68286" x2="47838" y2="68286"/>
                        <a14:foregroundMark x1="37568" y1="78003" x2="37568" y2="78003"/>
                        <a14:foregroundMark x1="33243" y1="97301" x2="33243" y2="97301"/>
                        <a14:backgroundMark x1="35946" y1="67611" x2="35946" y2="67611"/>
                        <a14:backgroundMark x1="37432" y1="76113" x2="37432" y2="76113"/>
                        <a14:backgroundMark x1="39730" y1="73009" x2="39730" y2="73009"/>
                        <a14:backgroundMark x1="34189" y1="78677" x2="34189" y2="78677"/>
                        <a14:backgroundMark x1="32973" y1="78812" x2="32973" y2="78812"/>
                        <a14:backgroundMark x1="36216" y1="78947" x2="36216" y2="789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79" t="54445" r="50000"/>
          <a:stretch/>
        </p:blipFill>
        <p:spPr>
          <a:xfrm>
            <a:off x="153806" y="4255751"/>
            <a:ext cx="1541401" cy="260224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3E6C2243-ED7F-E7B2-4D5B-8966513E39B2}"/>
              </a:ext>
            </a:extLst>
          </p:cNvPr>
          <p:cNvGrpSpPr/>
          <p:nvPr/>
        </p:nvGrpSpPr>
        <p:grpSpPr>
          <a:xfrm>
            <a:off x="6091059" y="4026299"/>
            <a:ext cx="3519665" cy="3126976"/>
            <a:chOff x="1901195" y="2605309"/>
            <a:chExt cx="2055644" cy="2321742"/>
          </a:xfrm>
        </p:grpSpPr>
        <p:pic>
          <p:nvPicPr>
            <p:cNvPr id="8" name="Picture 7" descr="A picture containing toy, doll&#10;&#10;Description automatically generated">
              <a:extLst>
                <a:ext uri="{FF2B5EF4-FFF2-40B4-BE49-F238E27FC236}">
                  <a16:creationId xmlns:a16="http://schemas.microsoft.com/office/drawing/2014/main" id="{DFA0F462-9D40-E9BE-2F87-54F9734C85C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1195" y="2871407"/>
              <a:ext cx="2055644" cy="2055644"/>
            </a:xfrm>
            <a:prstGeom prst="rect">
              <a:avLst/>
            </a:prstGeom>
          </p:spPr>
        </p:pic>
        <p:pic>
          <p:nvPicPr>
            <p:cNvPr id="9" name="Picture 8" descr="A picture containing chart&#10;&#10;Description automatically generated">
              <a:extLst>
                <a:ext uri="{FF2B5EF4-FFF2-40B4-BE49-F238E27FC236}">
                  <a16:creationId xmlns:a16="http://schemas.microsoft.com/office/drawing/2014/main" id="{8428697E-F7B3-4A92-94F2-693CDBD7D5D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>
                          <a14:backgroundMark x1="37344" y1="50182" x2="37344" y2="50182"/>
                          <a14:backgroundMark x1="44974" y1="43480" x2="9730" y2="58296"/>
                          <a14:backgroundMark x1="9730" y1="58296" x2="28421" y2="90311"/>
                          <a14:backgroundMark x1="28421" y1="90311" x2="71901" y2="83892"/>
                          <a14:backgroundMark x1="71901" y1="83892" x2="90230" y2="49697"/>
                          <a14:backgroundMark x1="90230" y1="49697" x2="43157" y2="42874"/>
                          <a14:backgroundMark x1="16552" y1="48971" x2="33064" y2="43763"/>
                          <a14:backgroundMark x1="13201" y1="48365" x2="12313" y2="48365"/>
                          <a14:backgroundMark x1="10174" y1="48365" x2="11990" y2="4804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28885">
              <a:off x="2217182" y="2605309"/>
              <a:ext cx="1325018" cy="1325018"/>
            </a:xfrm>
            <a:prstGeom prst="rect">
              <a:avLst/>
            </a:prstGeom>
          </p:spPr>
        </p:pic>
      </p:grpSp>
      <p:pic>
        <p:nvPicPr>
          <p:cNvPr id="10" name="Picture 9" descr="A picture containing text, furniture&#10;&#10;Description automatically generated">
            <a:extLst>
              <a:ext uri="{FF2B5EF4-FFF2-40B4-BE49-F238E27FC236}">
                <a16:creationId xmlns:a16="http://schemas.microsoft.com/office/drawing/2014/main" id="{F5F5147E-5A29-BC73-82FD-87B98688C80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176" y="4536996"/>
            <a:ext cx="2952750" cy="263532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0DF8002-B6E2-CE0A-3A95-B694AACF10B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3797" y="0"/>
            <a:ext cx="6486706" cy="101812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74147B7-BEF9-BAF1-F2F7-54649753D23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7506" y="1589835"/>
            <a:ext cx="5730737" cy="179237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7A9855B-AA4C-87ED-E591-1AD427F82961}"/>
              </a:ext>
            </a:extLst>
          </p:cNvPr>
          <p:cNvSpPr txBox="1"/>
          <p:nvPr/>
        </p:nvSpPr>
        <p:spPr>
          <a:xfrm>
            <a:off x="3057525" y="3333750"/>
            <a:ext cx="1866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32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Tiết</a:t>
            </a:r>
            <a:r>
              <a:rPr lang="en-US" sz="3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4)</a:t>
            </a:r>
          </a:p>
        </p:txBody>
      </p:sp>
    </p:spTree>
    <p:extLst>
      <p:ext uri="{BB962C8B-B14F-4D97-AF65-F5344CB8AC3E}">
        <p14:creationId xmlns:p14="http://schemas.microsoft.com/office/powerpoint/2010/main" val="3435417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B2BEC6C8-A729-8AD5-5260-B014D9539C1A}"/>
              </a:ext>
            </a:extLst>
          </p:cNvPr>
          <p:cNvSpPr/>
          <p:nvPr/>
        </p:nvSpPr>
        <p:spPr>
          <a:xfrm>
            <a:off x="217715" y="1197681"/>
            <a:ext cx="8802460" cy="2336094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Biểu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diễn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tiểu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phẩm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: “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Biết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ơn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người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lao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động</a:t>
            </a:r>
            <a:r>
              <a:rPr lang="en-US" sz="4400" b="1" dirty="0">
                <a:solidFill>
                  <a:srgbClr val="FF0000"/>
                </a:solidFill>
                <a:latin typeface="Calibri" panose="020F0502020204030204"/>
              </a:rPr>
              <a:t>” </a:t>
            </a:r>
            <a:r>
              <a:rPr lang="en-US" sz="4400" b="1" dirty="0" err="1">
                <a:solidFill>
                  <a:srgbClr val="FF0000"/>
                </a:solidFill>
                <a:latin typeface="Calibri" panose="020F0502020204030204"/>
              </a:rPr>
              <a:t>đã</a:t>
            </a:r>
            <a:r>
              <a:rPr lang="en-US" sz="4400" b="1" dirty="0">
                <a:solidFill>
                  <a:srgbClr val="FF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Calibri" panose="020F0502020204030204"/>
              </a:rPr>
              <a:t>xây</a:t>
            </a:r>
            <a:r>
              <a:rPr lang="en-US" sz="4400" b="1" dirty="0">
                <a:solidFill>
                  <a:srgbClr val="FF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Calibri" panose="020F0502020204030204"/>
              </a:rPr>
              <a:t>dựng</a:t>
            </a:r>
            <a:r>
              <a:rPr lang="en-US" sz="4400" b="1" dirty="0">
                <a:solidFill>
                  <a:srgbClr val="FF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Calibri" panose="020F0502020204030204"/>
              </a:rPr>
              <a:t>từ</a:t>
            </a:r>
            <a:r>
              <a:rPr lang="en-US" sz="4400" b="1" dirty="0">
                <a:solidFill>
                  <a:srgbClr val="FF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Calibri" panose="020F0502020204030204"/>
              </a:rPr>
              <a:t>tiết</a:t>
            </a:r>
            <a:r>
              <a:rPr lang="en-US" sz="4400" b="1" dirty="0">
                <a:solidFill>
                  <a:srgbClr val="FF0000"/>
                </a:solidFill>
                <a:latin typeface="Calibri" panose="020F0502020204030204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Calibri" panose="020F0502020204030204"/>
              </a:rPr>
              <a:t>trước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233FA71D-7B6D-DAE8-552A-49E72791D7A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23821" y="2395362"/>
            <a:ext cx="1899152" cy="446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984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233FA71D-7B6D-DAE8-552A-49E72791D7A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74439" y="2395362"/>
            <a:ext cx="1899152" cy="4462638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6B63A2-9E34-D678-212F-53D1B6DF7F81}"/>
              </a:ext>
            </a:extLst>
          </p:cNvPr>
          <p:cNvSpPr/>
          <p:nvPr/>
        </p:nvSpPr>
        <p:spPr>
          <a:xfrm>
            <a:off x="548640" y="1870430"/>
            <a:ext cx="7691120" cy="3991890"/>
          </a:xfrm>
          <a:prstGeom prst="roundRect">
            <a:avLst/>
          </a:prstGeom>
          <a:solidFill>
            <a:srgbClr val="CC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SVNClementine" panose="020F0502020204030203" pitchFamily="34" charset="0"/>
                <a:ea typeface="+mn-ea"/>
                <a:cs typeface="+mn-cs"/>
              </a:rPr>
              <a:t>Tiêu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SVNClementine" panose="020F0502020204030203" pitchFamily="34" charset="0"/>
                <a:ea typeface="+mn-ea"/>
                <a:cs typeface="+mn-cs"/>
              </a:rPr>
              <a:t>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SVNClementine" panose="020F0502020204030203" pitchFamily="34" charset="0"/>
                <a:ea typeface="+mn-ea"/>
                <a:cs typeface="+mn-cs"/>
              </a:rPr>
              <a:t>chí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SVNClementine" panose="020F0502020204030203" pitchFamily="34" charset="0"/>
                <a:ea typeface="+mn-ea"/>
                <a:cs typeface="+mn-cs"/>
              </a:rPr>
              <a:t>:</a:t>
            </a:r>
          </a:p>
          <a:p>
            <a:pPr marL="342917" marR="0" lvl="0" indent="-342917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Nét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mặt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của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các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diễn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viên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nhí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342917" marR="0" lvl="0" indent="-342917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Cử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chỉ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của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các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diễn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viên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nhí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342917" marR="0" lvl="0" indent="-342917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Giọng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điệu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phù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hợp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với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tình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huống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342917" marR="0" lvl="0" indent="-342917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Cách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giải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quyết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tình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huống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hợp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lý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BD25CC-5FB0-2F36-0177-65B5F3AF48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824" y="447635"/>
            <a:ext cx="11632176" cy="914479"/>
          </a:xfrm>
          <a:prstGeom prst="rect">
            <a:avLst/>
          </a:prstGeom>
        </p:spPr>
      </p:pic>
      <p:pic>
        <p:nvPicPr>
          <p:cNvPr id="4" name="Picture 3" descr="A picture containing text, font, graphics, design&#10;&#10;Description automatically generated">
            <a:extLst>
              <a:ext uri="{FF2B5EF4-FFF2-40B4-BE49-F238E27FC236}">
                <a16:creationId xmlns:a16="http://schemas.microsoft.com/office/drawing/2014/main" id="{B9BEAF7F-52BC-4044-7AC2-96B4EA8B55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6925" y="476250"/>
            <a:ext cx="1714499" cy="1714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7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Bright funny kids holding blank banner for your text. Download a Free  Preview or High Quality Adobe Illustrator Ai, EPS, PDF and… | Blank banner,  Kids, Kids clipart">
            <a:extLst>
              <a:ext uri="{FF2B5EF4-FFF2-40B4-BE49-F238E27FC236}">
                <a16:creationId xmlns:a16="http://schemas.microsoft.com/office/drawing/2014/main" id="{BD20188C-9DDB-1958-92F8-6B509C05C1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590" b="78077" l="4700" r="96400">
                        <a14:foregroundMark x1="7100" y1="43846" x2="7100" y2="43846"/>
                        <a14:foregroundMark x1="4700" y1="49872" x2="4700" y2="49872"/>
                        <a14:foregroundMark x1="13200" y1="66410" x2="13200" y2="66410"/>
                        <a14:foregroundMark x1="91884" y1="54687" x2="92423" y2="57165"/>
                        <a14:foregroundMark x1="89500" y1="43718" x2="91203" y2="51554"/>
                        <a14:foregroundMark x1="86500" y1="62949" x2="87600" y2="69103"/>
                        <a14:foregroundMark x1="95900" y1="53590" x2="96400" y2="53718"/>
                        <a14:foregroundMark x1="56500" y1="39744" x2="58600" y2="53590"/>
                        <a14:foregroundMark x1="52100" y1="43205" x2="55800" y2="57692"/>
                        <a14:foregroundMark x1="44500" y1="37436" x2="41600" y2="47564"/>
                        <a14:foregroundMark x1="19474" y1="44487" x2="19500" y2="44744"/>
                        <a14:foregroundMark x1="18700" y1="36795" x2="19474" y2="44487"/>
                        <a14:foregroundMark x1="18700" y1="53077" x2="19600" y2="60641"/>
                        <a14:foregroundMark x1="19600" y1="60641" x2="24200" y2="69744"/>
                        <a14:foregroundMark x1="24200" y1="69744" x2="72600" y2="75641"/>
                        <a14:foregroundMark x1="72600" y1="75641" x2="77800" y2="64872"/>
                        <a14:foregroundMark x1="77800" y1="64872" x2="77900" y2="44359"/>
                        <a14:foregroundMark x1="77900" y1="44359" x2="54400" y2="41923"/>
                        <a14:foregroundMark x1="54400" y1="41923" x2="36000" y2="46410"/>
                        <a14:foregroundMark x1="36000" y1="46410" x2="29900" y2="39359"/>
                        <a14:foregroundMark x1="29900" y1="39359" x2="19800" y2="50256"/>
                        <a14:foregroundMark x1="19473" y1="52564" x2="19200" y2="54487"/>
                        <a14:foregroundMark x1="19800" y1="50256" x2="19473" y2="52564"/>
                        <a14:backgroundMark x1="30000" y1="24487" x2="30700" y2="26923"/>
                        <a14:backgroundMark x1="45000" y1="24487" x2="45200" y2="28333"/>
                        <a14:backgroundMark x1="31900" y1="31154" x2="32100" y2="32692"/>
                        <a14:backgroundMark x1="57300" y1="24487" x2="57300" y2="24487"/>
                        <a14:backgroundMark x1="59500" y1="30513" x2="59400" y2="31538"/>
                        <a14:backgroundMark x1="57200" y1="30256" x2="58100" y2="32821"/>
                        <a14:backgroundMark x1="68300" y1="28846" x2="70000" y2="32308"/>
                        <a14:backgroundMark x1="72000" y1="25513" x2="73100" y2="27179"/>
                        <a14:backgroundMark x1="16000" y1="59615" x2="16000" y2="59615"/>
                        <a14:backgroundMark x1="91300" y1="52949" x2="91500" y2="53718"/>
                        <a14:backgroundMark x1="91000" y1="53077" x2="91900" y2="53333"/>
                        <a14:backgroundMark x1="91200" y1="52436" x2="92200" y2="53462"/>
                        <a14:backgroundMark x1="91500" y1="52308" x2="91200" y2="52308"/>
                        <a14:backgroundMark x1="91900" y1="53846" x2="91500" y2="54231"/>
                        <a14:backgroundMark x1="91200" y1="51923" x2="91100" y2="51923"/>
                        <a14:backgroundMark x1="91400" y1="52179" x2="92200" y2="51923"/>
                        <a14:backgroundMark x1="91100" y1="51795" x2="91900" y2="51538"/>
                        <a14:backgroundMark x1="92600" y1="58205" x2="91600" y2="59359"/>
                        <a14:backgroundMark x1="92400" y1="58333" x2="93200" y2="58205"/>
                        <a14:backgroundMark x1="92100" y1="57949" x2="93000" y2="57564"/>
                        <a14:backgroundMark x1="41700" y1="29615" x2="43100" y2="32436"/>
                        <a14:backgroundMark x1="18400" y1="44487" x2="18400" y2="44487"/>
                        <a14:backgroundMark x1="17400" y1="52564" x2="17400" y2="525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853"/>
          <a:stretch/>
        </p:blipFill>
        <p:spPr bwMode="auto">
          <a:xfrm>
            <a:off x="-92459" y="-859970"/>
            <a:ext cx="12376918" cy="841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0129DC2-5B57-7049-0A0E-3CE3632CA6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0072" y="2391704"/>
            <a:ext cx="5962405" cy="493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6645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8">
            <a:extLst>
              <a:ext uri="{FF2B5EF4-FFF2-40B4-BE49-F238E27FC236}">
                <a16:creationId xmlns:a16="http://schemas.microsoft.com/office/drawing/2014/main" id="{1C91C7C5-3A40-DD65-AE10-6B8ED2C602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15"/>
          <a:stretch/>
        </p:blipFill>
        <p:spPr>
          <a:xfrm>
            <a:off x="0" y="1282"/>
            <a:ext cx="12263350" cy="6856718"/>
          </a:xfrm>
          <a:prstGeom prst="rect">
            <a:avLst/>
          </a:prstGeom>
        </p:spPr>
      </p:pic>
      <p:pic>
        <p:nvPicPr>
          <p:cNvPr id="4" name="Picture 11">
            <a:extLst>
              <a:ext uri="{FF2B5EF4-FFF2-40B4-BE49-F238E27FC236}">
                <a16:creationId xmlns:a16="http://schemas.microsoft.com/office/drawing/2014/main" id="{0D586E8E-12D8-FCE0-59E4-94BB2F47C8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3238500" y="0"/>
            <a:ext cx="8727667" cy="3246021"/>
          </a:xfrm>
          <a:prstGeom prst="rect">
            <a:avLst/>
          </a:prstGeom>
        </p:spPr>
      </p:pic>
      <p:pic>
        <p:nvPicPr>
          <p:cNvPr id="3" name="Picture 12">
            <a:extLst>
              <a:ext uri="{FF2B5EF4-FFF2-40B4-BE49-F238E27FC236}">
                <a16:creationId xmlns:a16="http://schemas.microsoft.com/office/drawing/2014/main" id="{11A808E8-2D1D-DC2D-548D-6DF60D180A3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80975" y="2451199"/>
            <a:ext cx="6024642" cy="44055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185701-552B-BEB2-67EA-225DDC7C23D4}"/>
              </a:ext>
            </a:extLst>
          </p:cNvPr>
          <p:cNvSpPr txBox="1"/>
          <p:nvPr/>
        </p:nvSpPr>
        <p:spPr>
          <a:xfrm>
            <a:off x="4844744" y="1575385"/>
            <a:ext cx="60481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LNTH-LuoLuoNotangYuanTi 1" pitchFamily="2" charset="-128"/>
                <a:cs typeface="LNTH-LuoLuoNotangYuanTi 1" pitchFamily="2" charset="-128"/>
              </a:rPr>
              <a:t>ĐÔI BẠN CÙNG TIẾN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88C7D8-1DEB-A588-7B5B-6BA4B90FC851}"/>
              </a:ext>
            </a:extLst>
          </p:cNvPr>
          <p:cNvSpPr/>
          <p:nvPr/>
        </p:nvSpPr>
        <p:spPr>
          <a:xfrm>
            <a:off x="6167360" y="3324225"/>
            <a:ext cx="5567440" cy="3028950"/>
          </a:xfrm>
          <a:custGeom>
            <a:avLst/>
            <a:gdLst>
              <a:gd name="connsiteX0" fmla="*/ 0 w 5567440"/>
              <a:gd name="connsiteY0" fmla="*/ 504835 h 3028950"/>
              <a:gd name="connsiteX1" fmla="*/ 504835 w 5567440"/>
              <a:gd name="connsiteY1" fmla="*/ 0 h 3028950"/>
              <a:gd name="connsiteX2" fmla="*/ 5062605 w 5567440"/>
              <a:gd name="connsiteY2" fmla="*/ 0 h 3028950"/>
              <a:gd name="connsiteX3" fmla="*/ 5567440 w 5567440"/>
              <a:gd name="connsiteY3" fmla="*/ 504835 h 3028950"/>
              <a:gd name="connsiteX4" fmla="*/ 5567440 w 5567440"/>
              <a:gd name="connsiteY4" fmla="*/ 2524115 h 3028950"/>
              <a:gd name="connsiteX5" fmla="*/ 5062605 w 5567440"/>
              <a:gd name="connsiteY5" fmla="*/ 3028950 h 3028950"/>
              <a:gd name="connsiteX6" fmla="*/ 504835 w 5567440"/>
              <a:gd name="connsiteY6" fmla="*/ 3028950 h 3028950"/>
              <a:gd name="connsiteX7" fmla="*/ 0 w 5567440"/>
              <a:gd name="connsiteY7" fmla="*/ 2524115 h 3028950"/>
              <a:gd name="connsiteX8" fmla="*/ 0 w 5567440"/>
              <a:gd name="connsiteY8" fmla="*/ 504835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67440" h="3028950" fill="none" extrusionOk="0">
                <a:moveTo>
                  <a:pt x="0" y="504835"/>
                </a:moveTo>
                <a:cubicBezTo>
                  <a:pt x="10549" y="237707"/>
                  <a:pt x="214062" y="-7004"/>
                  <a:pt x="504835" y="0"/>
                </a:cubicBezTo>
                <a:cubicBezTo>
                  <a:pt x="2088780" y="5905"/>
                  <a:pt x="4427433" y="37353"/>
                  <a:pt x="5062605" y="0"/>
                </a:cubicBezTo>
                <a:cubicBezTo>
                  <a:pt x="5330318" y="-15663"/>
                  <a:pt x="5570936" y="226306"/>
                  <a:pt x="5567440" y="504835"/>
                </a:cubicBezTo>
                <a:cubicBezTo>
                  <a:pt x="5680731" y="1197383"/>
                  <a:pt x="5510370" y="2057468"/>
                  <a:pt x="5567440" y="2524115"/>
                </a:cubicBezTo>
                <a:cubicBezTo>
                  <a:pt x="5578471" y="2828339"/>
                  <a:pt x="5361322" y="3002696"/>
                  <a:pt x="5062605" y="3028950"/>
                </a:cubicBezTo>
                <a:cubicBezTo>
                  <a:pt x="3016076" y="3029988"/>
                  <a:pt x="2525541" y="2863292"/>
                  <a:pt x="504835" y="3028950"/>
                </a:cubicBezTo>
                <a:cubicBezTo>
                  <a:pt x="209067" y="2979197"/>
                  <a:pt x="-2230" y="2837892"/>
                  <a:pt x="0" y="2524115"/>
                </a:cubicBezTo>
                <a:cubicBezTo>
                  <a:pt x="-71540" y="2177549"/>
                  <a:pt x="169143" y="1279915"/>
                  <a:pt x="0" y="504835"/>
                </a:cubicBezTo>
                <a:close/>
              </a:path>
              <a:path w="5567440" h="3028950" stroke="0" extrusionOk="0">
                <a:moveTo>
                  <a:pt x="0" y="504835"/>
                </a:moveTo>
                <a:cubicBezTo>
                  <a:pt x="15756" y="228577"/>
                  <a:pt x="244982" y="6922"/>
                  <a:pt x="504835" y="0"/>
                </a:cubicBezTo>
                <a:cubicBezTo>
                  <a:pt x="2630395" y="-69805"/>
                  <a:pt x="4518728" y="-113742"/>
                  <a:pt x="5062605" y="0"/>
                </a:cubicBezTo>
                <a:cubicBezTo>
                  <a:pt x="5344491" y="-12773"/>
                  <a:pt x="5550053" y="224161"/>
                  <a:pt x="5567440" y="504835"/>
                </a:cubicBezTo>
                <a:cubicBezTo>
                  <a:pt x="5584731" y="1295108"/>
                  <a:pt x="5428905" y="2065511"/>
                  <a:pt x="5567440" y="2524115"/>
                </a:cubicBezTo>
                <a:cubicBezTo>
                  <a:pt x="5580463" y="2820757"/>
                  <a:pt x="5370593" y="3012037"/>
                  <a:pt x="5062605" y="3028950"/>
                </a:cubicBezTo>
                <a:cubicBezTo>
                  <a:pt x="3758723" y="2866175"/>
                  <a:pt x="2190067" y="2959221"/>
                  <a:pt x="504835" y="3028950"/>
                </a:cubicBezTo>
                <a:cubicBezTo>
                  <a:pt x="174834" y="3041557"/>
                  <a:pt x="13552" y="2834045"/>
                  <a:pt x="0" y="2524115"/>
                </a:cubicBezTo>
                <a:cubicBezTo>
                  <a:pt x="87032" y="1782059"/>
                  <a:pt x="3884" y="1344951"/>
                  <a:pt x="0" y="504835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00B050"/>
            </a:solidFill>
            <a:prstDash val="dashDot"/>
            <a:extLst>
              <a:ext uri="{C807C97D-BFC1-408E-A445-0C87EB9F89A2}">
                <ask:lineSketchStyleProps xmlns:ask="http://schemas.microsoft.com/office/drawing/2018/sketchyshapes" sd="241578569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Luật chơi: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ea"/>
                <a:cs typeface="+mn-cs"/>
              </a:rPr>
              <a:t>Em hãy tìm một người bạn để ghép đôi, sau đó hoàn thành các câu hỏi sau</a:t>
            </a:r>
          </a:p>
        </p:txBody>
      </p:sp>
    </p:spTree>
    <p:extLst>
      <p:ext uri="{BB962C8B-B14F-4D97-AF65-F5344CB8AC3E}">
        <p14:creationId xmlns:p14="http://schemas.microsoft.com/office/powerpoint/2010/main" val="8231958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>
            <a:extLst>
              <a:ext uri="{FF2B5EF4-FFF2-40B4-BE49-F238E27FC236}">
                <a16:creationId xmlns:a16="http://schemas.microsoft.com/office/drawing/2014/main" id="{25499C7C-1719-3EDA-1F9B-9143461950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15"/>
          <a:stretch/>
        </p:blipFill>
        <p:spPr>
          <a:xfrm>
            <a:off x="0" y="1282"/>
            <a:ext cx="12263350" cy="6856718"/>
          </a:xfrm>
          <a:prstGeom prst="rect">
            <a:avLst/>
          </a:prstGeom>
        </p:spPr>
      </p:pic>
      <p:pic>
        <p:nvPicPr>
          <p:cNvPr id="3" name="Picture 29">
            <a:extLst>
              <a:ext uri="{FF2B5EF4-FFF2-40B4-BE49-F238E27FC236}">
                <a16:creationId xmlns:a16="http://schemas.microsoft.com/office/drawing/2014/main" id="{BC7B1B75-B01E-AFDC-A38E-3988DA7FA9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235481" y="209549"/>
            <a:ext cx="8289644" cy="26003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2B50127-2652-09FA-4D4B-6DB407AA32C4}"/>
              </a:ext>
            </a:extLst>
          </p:cNvPr>
          <p:cNvSpPr txBox="1"/>
          <p:nvPr/>
        </p:nvSpPr>
        <p:spPr>
          <a:xfrm>
            <a:off x="2390775" y="371475"/>
            <a:ext cx="77247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Câu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1: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Trong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các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tình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huống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tình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huống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nào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thể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hiện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sự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biết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ơn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đối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với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người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lao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động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23B204A-FF60-3D4C-9D30-1586C6BF25CD}"/>
              </a:ext>
            </a:extLst>
          </p:cNvPr>
          <p:cNvSpPr/>
          <p:nvPr/>
        </p:nvSpPr>
        <p:spPr>
          <a:xfrm>
            <a:off x="271071" y="3230013"/>
            <a:ext cx="5167704" cy="154201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A. Minh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luôn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luôn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cảm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ơn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người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bán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hàng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sau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khi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nhận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đồ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8E9C3A1-9510-81DF-2306-16303D7D7E52}"/>
              </a:ext>
            </a:extLst>
          </p:cNvPr>
          <p:cNvSpPr/>
          <p:nvPr/>
        </p:nvSpPr>
        <p:spPr>
          <a:xfrm>
            <a:off x="271072" y="4977852"/>
            <a:ext cx="5167704" cy="150125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C. Lan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luôn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luôn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thúc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giục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người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bán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hàng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mỗi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khi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mua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hàng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phải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chờ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lâu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B98E14B-6711-3ACC-D6B6-B8710C9BB22D}"/>
              </a:ext>
            </a:extLst>
          </p:cNvPr>
          <p:cNvSpPr/>
          <p:nvPr/>
        </p:nvSpPr>
        <p:spPr>
          <a:xfrm>
            <a:off x="6224229" y="4977852"/>
            <a:ext cx="5334289" cy="150125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Các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bạn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nhỏ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giẫm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lên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rau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của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bác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nông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dân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99A17A4-2BB8-46CA-2504-0D6FAE0265A2}"/>
              </a:ext>
            </a:extLst>
          </p:cNvPr>
          <p:cNvSpPr/>
          <p:nvPr/>
        </p:nvSpPr>
        <p:spPr>
          <a:xfrm>
            <a:off x="6224228" y="3230013"/>
            <a:ext cx="5334289" cy="150125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Gặp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cô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bán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hàng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Hoa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bắt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chước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tiếng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rao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hàng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để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trêu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cô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89460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>
            <a:extLst>
              <a:ext uri="{FF2B5EF4-FFF2-40B4-BE49-F238E27FC236}">
                <a16:creationId xmlns:a16="http://schemas.microsoft.com/office/drawing/2014/main" id="{25499C7C-1719-3EDA-1F9B-9143461950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15"/>
          <a:stretch/>
        </p:blipFill>
        <p:spPr>
          <a:xfrm>
            <a:off x="0" y="1282"/>
            <a:ext cx="12263350" cy="6856718"/>
          </a:xfrm>
          <a:prstGeom prst="rect">
            <a:avLst/>
          </a:prstGeom>
        </p:spPr>
      </p:pic>
      <p:pic>
        <p:nvPicPr>
          <p:cNvPr id="3" name="Picture 29">
            <a:extLst>
              <a:ext uri="{FF2B5EF4-FFF2-40B4-BE49-F238E27FC236}">
                <a16:creationId xmlns:a16="http://schemas.microsoft.com/office/drawing/2014/main" id="{BC7B1B75-B01E-AFDC-A38E-3988DA7FA9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14425" y="209550"/>
            <a:ext cx="10463142" cy="19072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2B50127-2652-09FA-4D4B-6DB407AA32C4}"/>
              </a:ext>
            </a:extLst>
          </p:cNvPr>
          <p:cNvSpPr txBox="1"/>
          <p:nvPr/>
        </p:nvSpPr>
        <p:spPr>
          <a:xfrm>
            <a:off x="1114425" y="367065"/>
            <a:ext cx="10172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Câu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2: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đồng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tình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với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ý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kiến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nào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trong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các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ý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kiến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sau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đây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23B204A-FF60-3D4C-9D30-1586C6BF25CD}"/>
              </a:ext>
            </a:extLst>
          </p:cNvPr>
          <p:cNvSpPr/>
          <p:nvPr/>
        </p:nvSpPr>
        <p:spPr>
          <a:xfrm>
            <a:off x="290121" y="2477538"/>
            <a:ext cx="5167704" cy="154201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A.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Chỉ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cần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thể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hiện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lòng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biết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ơn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người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lao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động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bằng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lời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nói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8E9C3A1-9510-81DF-2306-16303D7D7E52}"/>
              </a:ext>
            </a:extLst>
          </p:cNvPr>
          <p:cNvSpPr/>
          <p:nvPr/>
        </p:nvSpPr>
        <p:spPr>
          <a:xfrm>
            <a:off x="3312096" y="4349202"/>
            <a:ext cx="5060379" cy="170869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Chỉ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cần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biết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ơn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những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người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lao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động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là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người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thân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của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mình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99A17A4-2BB8-46CA-2504-0D6FAE0265A2}"/>
              </a:ext>
            </a:extLst>
          </p:cNvPr>
          <p:cNvSpPr/>
          <p:nvPr/>
        </p:nvSpPr>
        <p:spPr>
          <a:xfrm>
            <a:off x="6243278" y="2477538"/>
            <a:ext cx="5334289" cy="150125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Học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tập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theo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gương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người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lao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động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là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cách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thể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hiện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lòng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biết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ơn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với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họ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87139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0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>
            <a:extLst>
              <a:ext uri="{FF2B5EF4-FFF2-40B4-BE49-F238E27FC236}">
                <a16:creationId xmlns:a16="http://schemas.microsoft.com/office/drawing/2014/main" id="{25499C7C-1719-3EDA-1F9B-9143461950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15"/>
          <a:stretch/>
        </p:blipFill>
        <p:spPr>
          <a:xfrm>
            <a:off x="0" y="1282"/>
            <a:ext cx="12263350" cy="6856718"/>
          </a:xfrm>
          <a:prstGeom prst="rect">
            <a:avLst/>
          </a:prstGeom>
        </p:spPr>
      </p:pic>
      <p:pic>
        <p:nvPicPr>
          <p:cNvPr id="3" name="Picture 29">
            <a:extLst>
              <a:ext uri="{FF2B5EF4-FFF2-40B4-BE49-F238E27FC236}">
                <a16:creationId xmlns:a16="http://schemas.microsoft.com/office/drawing/2014/main" id="{BC7B1B75-B01E-AFDC-A38E-3988DA7FA9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14425" y="209550"/>
            <a:ext cx="10463142" cy="19072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2B50127-2652-09FA-4D4B-6DB407AA32C4}"/>
              </a:ext>
            </a:extLst>
          </p:cNvPr>
          <p:cNvSpPr txBox="1"/>
          <p:nvPr/>
        </p:nvSpPr>
        <p:spPr>
          <a:xfrm>
            <a:off x="1114425" y="367065"/>
            <a:ext cx="10172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4000" b="1" dirty="0" err="1">
                <a:solidFill>
                  <a:srgbClr val="FF0000"/>
                </a:solidFill>
              </a:rPr>
              <a:t>Câu</a:t>
            </a:r>
            <a:r>
              <a:rPr lang="en-US" sz="4000" b="1" dirty="0">
                <a:solidFill>
                  <a:srgbClr val="FF0000"/>
                </a:solidFill>
              </a:rPr>
              <a:t> 3: </a:t>
            </a:r>
            <a:r>
              <a:rPr lang="en-US" sz="4000" b="1" dirty="0" err="1">
                <a:solidFill>
                  <a:srgbClr val="FF0000"/>
                </a:solidFill>
              </a:rPr>
              <a:t>Em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không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đồng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tình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với</a:t>
            </a:r>
            <a:r>
              <a:rPr lang="en-US" sz="4000" b="1" dirty="0">
                <a:solidFill>
                  <a:srgbClr val="FF0000"/>
                </a:solidFill>
              </a:rPr>
              <a:t> ý </a:t>
            </a:r>
            <a:r>
              <a:rPr lang="en-US" sz="4000" b="1" dirty="0" err="1">
                <a:solidFill>
                  <a:srgbClr val="FF0000"/>
                </a:solidFill>
              </a:rPr>
              <a:t>kiến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nào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trong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các</a:t>
            </a:r>
            <a:r>
              <a:rPr lang="en-US" sz="4000" b="1" dirty="0">
                <a:solidFill>
                  <a:srgbClr val="FF0000"/>
                </a:solidFill>
              </a:rPr>
              <a:t> ý </a:t>
            </a:r>
            <a:r>
              <a:rPr lang="en-US" sz="4000" b="1" dirty="0" err="1">
                <a:solidFill>
                  <a:srgbClr val="FF0000"/>
                </a:solidFill>
              </a:rPr>
              <a:t>kiến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sau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đây</a:t>
            </a:r>
            <a:r>
              <a:rPr lang="en-US" sz="40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23B204A-FF60-3D4C-9D30-1586C6BF25CD}"/>
              </a:ext>
            </a:extLst>
          </p:cNvPr>
          <p:cNvSpPr/>
          <p:nvPr/>
        </p:nvSpPr>
        <p:spPr>
          <a:xfrm>
            <a:off x="290121" y="2477538"/>
            <a:ext cx="5167704" cy="154201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Cơm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ăn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áo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mặc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sách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vở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…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có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được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là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nhờ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những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người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lao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động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8E9C3A1-9510-81DF-2306-16303D7D7E52}"/>
              </a:ext>
            </a:extLst>
          </p:cNvPr>
          <p:cNvSpPr/>
          <p:nvPr/>
        </p:nvSpPr>
        <p:spPr>
          <a:xfrm>
            <a:off x="3474021" y="4225377"/>
            <a:ext cx="5060379" cy="170869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Không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cần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nhắc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nhở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bạn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bè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người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thân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có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thái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độ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hành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vi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biết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ơn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người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lao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động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99A17A4-2BB8-46CA-2504-0D6FAE0265A2}"/>
              </a:ext>
            </a:extLst>
          </p:cNvPr>
          <p:cNvSpPr/>
          <p:nvPr/>
        </p:nvSpPr>
        <p:spPr>
          <a:xfrm>
            <a:off x="6243278" y="2477538"/>
            <a:ext cx="5334289" cy="150125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Phải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biết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ơn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người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lao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động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vì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họ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giúp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cho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cuộc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sống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xã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hội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tốt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đẹp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hơn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97641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547C48-5DA3-F8E7-F75C-8D080DB37D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08" b="99491" l="189" r="98019">
                        <a14:foregroundMark x1="27900" y1="71138" x2="21226" y2="66384"/>
                        <a14:foregroundMark x1="30283" y1="72835" x2="27900" y2="71138"/>
                        <a14:foregroundMark x1="24151" y1="62649" x2="22830" y2="73514"/>
                        <a14:foregroundMark x1="22830" y1="73514" x2="23208" y2="86078"/>
                        <a14:foregroundMark x1="23208" y1="86078" x2="23868" y2="88625"/>
                        <a14:foregroundMark x1="21792" y1="93888" x2="21604" y2="99491"/>
                        <a14:foregroundMark x1="6698" y1="73175" x2="10472" y2="78438"/>
                        <a14:foregroundMark x1="10472" y1="78438" x2="10472" y2="78608"/>
                        <a14:foregroundMark x1="7547" y1="71307" x2="10000" y2="69779"/>
                        <a14:foregroundMark x1="7830" y1="68421" x2="10000" y2="66553"/>
                        <a14:foregroundMark x1="4151" y1="81664" x2="6792" y2="89474"/>
                        <a14:foregroundMark x1="6792" y1="89474" x2="13113" y2="98132"/>
                        <a14:foregroundMark x1="13113" y1="98132" x2="18019" y2="98302"/>
                        <a14:foregroundMark x1="377" y1="77759" x2="4434" y2="97793"/>
                        <a14:foregroundMark x1="33962" y1="93888" x2="40189" y2="92869"/>
                        <a14:foregroundMark x1="40189" y1="92869" x2="48208" y2="93039"/>
                        <a14:foregroundMark x1="39245" y1="78098" x2="51604" y2="79457"/>
                        <a14:foregroundMark x1="40189" y1="60951" x2="40189" y2="60951"/>
                        <a14:foregroundMark x1="74623" y1="78268" x2="89151" y2="79966"/>
                        <a14:foregroundMark x1="87925" y1="65535" x2="89906" y2="88455"/>
                        <a14:foregroundMark x1="89906" y1="88455" x2="89906" y2="88455"/>
                        <a14:foregroundMark x1="84057" y1="65874" x2="90189" y2="64686"/>
                        <a14:foregroundMark x1="90755" y1="64346" x2="94811" y2="73684"/>
                        <a14:foregroundMark x1="95943" y1="70628" x2="94245" y2="85059"/>
                        <a14:foregroundMark x1="95566" y1="87097" x2="91415" y2="98981"/>
                        <a14:foregroundMark x1="98019" y1="90832" x2="98019" y2="90832"/>
                        <a14:foregroundMark x1="87736" y1="86927" x2="83868" y2="93209"/>
                        <a14:foregroundMark x1="83868" y1="93209" x2="84057" y2="93209"/>
                        <a14:foregroundMark x1="75943" y1="97623" x2="70283" y2="96265"/>
                        <a14:foregroundMark x1="77736" y1="83192" x2="79906" y2="96604"/>
                        <a14:foregroundMark x1="38113" y1="85399" x2="40283" y2="98132"/>
                        <a14:foregroundMark x1="47264" y1="89134" x2="50000" y2="95416"/>
                        <a14:foregroundMark x1="84151" y1="80815" x2="85000" y2="84211"/>
                        <a14:foregroundMark x1="87075" y1="51783" x2="85472" y2="53650"/>
                        <a14:backgroundMark x1="38585" y1="61800" x2="38585" y2="61800"/>
                        <a14:backgroundMark x1="38113" y1="64007" x2="38113" y2="64007"/>
                        <a14:backgroundMark x1="41226" y1="61121" x2="41226" y2="61121"/>
                        <a14:backgroundMark x1="73396" y1="60611" x2="73396" y2="60611"/>
                        <a14:backgroundMark x1="72453" y1="62649" x2="72453" y2="62649"/>
                        <a14:backgroundMark x1="71604" y1="62309" x2="72075" y2="63328"/>
                        <a14:backgroundMark x1="91415" y1="45671" x2="93208" y2="52971"/>
                        <a14:backgroundMark x1="98396" y1="61121" x2="98396" y2="61121"/>
                        <a14:backgroundMark x1="97642" y1="64007" x2="97642" y2="64007"/>
                        <a14:backgroundMark x1="27830" y1="71138" x2="27830" y2="711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85" t="39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28DCD0F-C383-93C4-DA92-0F3C3B6A0F27}"/>
              </a:ext>
            </a:extLst>
          </p:cNvPr>
          <p:cNvSpPr/>
          <p:nvPr/>
        </p:nvSpPr>
        <p:spPr>
          <a:xfrm>
            <a:off x="400050" y="390009"/>
            <a:ext cx="11148442" cy="6077982"/>
          </a:xfrm>
          <a:prstGeom prst="roundRect">
            <a:avLst/>
          </a:prstGeom>
          <a:solidFill>
            <a:schemeClr val="lt1">
              <a:alpha val="80000"/>
            </a:schemeClr>
          </a:solidFill>
          <a:ln w="38100">
            <a:solidFill>
              <a:srgbClr val="F76B6C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字魂59号-创粗黑"/>
              <a:cs typeface="+mn-cs"/>
            </a:endParaRPr>
          </a:p>
        </p:txBody>
      </p:sp>
      <p:pic>
        <p:nvPicPr>
          <p:cNvPr id="1026" name="Picture 2" descr="15 Mẫu) Giải Thích Câu Tục Ngữ Ăn Quả Nhớ Kẻ Trồng Cây - Văn 7">
            <a:extLst>
              <a:ext uri="{FF2B5EF4-FFF2-40B4-BE49-F238E27FC236}">
                <a16:creationId xmlns:a16="http://schemas.microsoft.com/office/drawing/2014/main" id="{F5D7CE85-4E9E-A6A2-C2FE-345A2BFC0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975" y="666749"/>
            <a:ext cx="8667750" cy="4268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09AB488-6EA0-E8EB-D0D2-ECEE0AFD32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537" y="5105360"/>
            <a:ext cx="11632176" cy="914479"/>
          </a:xfrm>
          <a:prstGeom prst="rect">
            <a:avLst/>
          </a:prstGeom>
        </p:spPr>
      </p:pic>
      <p:pic>
        <p:nvPicPr>
          <p:cNvPr id="11" name="Picture 10" descr="A picture containing text, font, graphics, design&#10;&#10;Description automatically generated">
            <a:extLst>
              <a:ext uri="{FF2B5EF4-FFF2-40B4-BE49-F238E27FC236}">
                <a16:creationId xmlns:a16="http://schemas.microsoft.com/office/drawing/2014/main" id="{3D3D1BFF-F54B-3278-7849-233CF86E8A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6925" y="476250"/>
            <a:ext cx="1714499" cy="1714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3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Premium Vector | Happy cute kids smile with teacher together">
            <a:extLst>
              <a:ext uri="{FF2B5EF4-FFF2-40B4-BE49-F238E27FC236}">
                <a16:creationId xmlns:a16="http://schemas.microsoft.com/office/drawing/2014/main" id="{5FD5BC3C-9165-9AFF-D19F-792D9F29A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6" b="91378" l="6900" r="92750">
                        <a14:foregroundMark x1="48800" y1="9890" x2="50950" y2="13187"/>
                        <a14:foregroundMark x1="50350" y1="38969" x2="50900" y2="45816"/>
                        <a14:foregroundMark x1="50200" y1="39138" x2="51050" y2="43449"/>
                        <a14:foregroundMark x1="52200" y1="54691" x2="52550" y2="60270"/>
                        <a14:foregroundMark x1="47650" y1="52747" x2="48500" y2="60609"/>
                        <a14:foregroundMark x1="36500" y1="33812" x2="36500" y2="33812"/>
                        <a14:foregroundMark x1="36000" y1="33052" x2="36000" y2="33052"/>
                        <a14:foregroundMark x1="38700" y1="38969" x2="38700" y2="38969"/>
                        <a14:foregroundMark x1="42550" y1="39138" x2="41000" y2="40152"/>
                        <a14:foregroundMark x1="35350" y1="31445" x2="35350" y2="31445"/>
                        <a14:foregroundMark x1="41600" y1="60270" x2="41600" y2="60270"/>
                        <a14:foregroundMark x1="43000" y1="58833" x2="43000" y2="58833"/>
                        <a14:foregroundMark x1="42550" y1="54353" x2="42550" y2="54353"/>
                        <a14:foregroundMark x1="32050" y1="70330" x2="32050" y2="70330"/>
                        <a14:foregroundMark x1="32150" y1="67963" x2="31000" y2="73795"/>
                        <a14:foregroundMark x1="33900" y1="82249" x2="32850" y2="90110"/>
                        <a14:foregroundMark x1="32850" y1="90110" x2="32500" y2="90110"/>
                        <a14:foregroundMark x1="37750" y1="82249" x2="39800" y2="89265"/>
                        <a14:foregroundMark x1="39800" y1="89265" x2="40350" y2="89772"/>
                        <a14:foregroundMark x1="39300" y1="69315" x2="39300" y2="69315"/>
                        <a14:foregroundMark x1="40350" y1="69738" x2="40350" y2="69738"/>
                        <a14:foregroundMark x1="33700" y1="63990" x2="33700" y2="63990"/>
                        <a14:foregroundMark x1="25450" y1="57312" x2="25200" y2="70076"/>
                        <a14:foregroundMark x1="28950" y1="62384" x2="28950" y2="62384"/>
                        <a14:foregroundMark x1="12300" y1="49197" x2="10050" y2="81150"/>
                        <a14:foregroundMark x1="6900" y1="47675" x2="6900" y2="47675"/>
                        <a14:foregroundMark x1="16550" y1="48183" x2="16550" y2="48183"/>
                        <a14:foregroundMark x1="24850" y1="40744" x2="24850" y2="40744"/>
                        <a14:foregroundMark x1="25650" y1="39814" x2="25650" y2="39814"/>
                        <a14:foregroundMark x1="26500" y1="41505" x2="26500" y2="41505"/>
                        <a14:foregroundMark x1="19950" y1="68555" x2="19950" y2="68555"/>
                        <a14:foregroundMark x1="21950" y1="80304" x2="21950" y2="80304"/>
                        <a14:foregroundMark x1="21800" y1="88166" x2="21800" y2="88166"/>
                        <a14:foregroundMark x1="13550" y1="89349" x2="13550" y2="89349"/>
                        <a14:foregroundMark x1="13200" y1="83855" x2="13200" y2="83855"/>
                        <a14:foregroundMark x1="9350" y1="89941" x2="9350" y2="89941"/>
                        <a14:foregroundMark x1="45350" y1="89518" x2="45350" y2="89518"/>
                        <a14:foregroundMark x1="59200" y1="88757" x2="59200" y2="88757"/>
                        <a14:foregroundMark x1="63950" y1="90955" x2="63950" y2="90955"/>
                        <a14:foregroundMark x1="63350" y1="85461" x2="63350" y2="85461"/>
                        <a14:foregroundMark x1="59050" y1="84869" x2="59050" y2="84869"/>
                        <a14:foregroundMark x1="51150" y1="77937" x2="51150" y2="77937"/>
                        <a14:foregroundMark x1="59650" y1="83432" x2="59650" y2="83432"/>
                        <a14:foregroundMark x1="73500" y1="45816" x2="74800" y2="65427"/>
                        <a14:foregroundMark x1="74800" y1="65427" x2="74100" y2="69315"/>
                        <a14:foregroundMark x1="70800" y1="69653" x2="70800" y2="69653"/>
                        <a14:foregroundMark x1="72000" y1="66103" x2="71850" y2="71090"/>
                        <a14:foregroundMark x1="77700" y1="71851" x2="77700" y2="71851"/>
                        <a14:foregroundMark x1="69350" y1="55959" x2="69350" y2="55959"/>
                        <a14:foregroundMark x1="68850" y1="55959" x2="68850" y2="55959"/>
                        <a14:foregroundMark x1="70800" y1="81150" x2="70500" y2="89349"/>
                        <a14:foregroundMark x1="75350" y1="82333" x2="77100" y2="89856"/>
                        <a14:foregroundMark x1="77100" y1="89856" x2="77350" y2="90363"/>
                        <a14:foregroundMark x1="84800" y1="80896" x2="84900" y2="90955"/>
                        <a14:foregroundMark x1="87700" y1="89941" x2="89100" y2="90110"/>
                        <a14:foregroundMark x1="90750" y1="71090" x2="92250" y2="73204"/>
                        <a14:foregroundMark x1="92750" y1="46492" x2="92750" y2="46492"/>
                        <a14:foregroundMark x1="59750" y1="64413" x2="57700" y2="71090"/>
                        <a14:foregroundMark x1="50800" y1="71429" x2="51700" y2="88673"/>
                        <a14:foregroundMark x1="51700" y1="88673" x2="52100" y2="90110"/>
                        <a14:foregroundMark x1="46600" y1="69653" x2="46850" y2="87405"/>
                        <a14:foregroundMark x1="27550" y1="90702" x2="27550" y2="90702"/>
                        <a14:foregroundMark x1="14150" y1="68555" x2="14150" y2="68555"/>
                        <a14:foregroundMark x1="7250" y1="59256" x2="7250" y2="59256"/>
                        <a14:foregroundMark x1="36700" y1="29163" x2="36700" y2="29163"/>
                        <a14:foregroundMark x1="35000" y1="27980" x2="35000" y2="27980"/>
                        <a14:foregroundMark x1="33600" y1="28149" x2="33600" y2="28149"/>
                        <a14:foregroundMark x1="33450" y1="27388" x2="33450" y2="27388"/>
                        <a14:foregroundMark x1="33900" y1="26796" x2="33900" y2="26796"/>
                        <a14:foregroundMark x1="65950" y1="71598" x2="65950" y2="71598"/>
                        <a14:foregroundMark x1="13200" y1="80389" x2="12650" y2="87236"/>
                        <a14:foregroundMark x1="12650" y1="87236" x2="13000" y2="88081"/>
                        <a14:foregroundMark x1="9800" y1="81741" x2="10450" y2="87405"/>
                        <a14:foregroundMark x1="22550" y1="86898" x2="21800" y2="89349"/>
                        <a14:foregroundMark x1="26850" y1="86982" x2="27400" y2="88504"/>
                        <a14:foregroundMark x1="26700" y1="87489" x2="27050" y2="88757"/>
                        <a14:foregroundMark x1="29100" y1="89011" x2="29100" y2="89011"/>
                        <a14:foregroundMark x1="29200" y1="89265" x2="29950" y2="91378"/>
                        <a14:foregroundMark x1="40800" y1="54861" x2="40800" y2="54861"/>
                        <a14:foregroundMark x1="41150" y1="55452" x2="41150" y2="55452"/>
                        <a14:foregroundMark x1="88700" y1="88081" x2="88700" y2="88081"/>
                        <a14:foregroundMark x1="32800" y1="29332" x2="32800" y2="29332"/>
                        <a14:foregroundMark x1="34700" y1="27303" x2="34700" y2="27303"/>
                        <a14:foregroundMark x1="34400" y1="26881" x2="34400" y2="26881"/>
                        <a14:backgroundMark x1="11550" y1="81403" x2="11800" y2="83516"/>
                        <a14:backgroundMark x1="42250" y1="56298" x2="42250" y2="56298"/>
                        <a14:backgroundMark x1="42138" y1="55452" x2="42050" y2="56636"/>
                        <a14:backgroundMark x1="42200" y1="54607" x2="42138" y2="55452"/>
                        <a14:backgroundMark x1="39700" y1="59087" x2="39700" y2="59087"/>
                        <a14:backgroundMark x1="39650" y1="59087" x2="41650" y2="57988"/>
                        <a14:backgroundMark x1="38950" y1="59763" x2="38950" y2="59763"/>
                        <a14:backgroundMark x1="30450" y1="52240" x2="30450" y2="52240"/>
                        <a14:backgroundMark x1="40050" y1="43872" x2="40050" y2="43872"/>
                        <a14:backgroundMark x1="40850" y1="43364" x2="40850" y2="43364"/>
                        <a14:backgroundMark x1="53550" y1="47844" x2="53550" y2="47844"/>
                        <a14:backgroundMark x1="49250" y1="71006" x2="49300" y2="82925"/>
                        <a14:backgroundMark x1="73300" y1="78614" x2="73650" y2="87828"/>
                        <a14:backgroundMark x1="82100" y1="58918" x2="82100" y2="58918"/>
                        <a14:backgroundMark x1="36300" y1="29755" x2="36300" y2="29755"/>
                        <a14:backgroundMark x1="34250" y1="26965" x2="34250" y2="26965"/>
                        <a14:backgroundMark x1="34400" y1="27557" x2="34400" y2="27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160" y="1710633"/>
            <a:ext cx="9265680" cy="548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1A7B369-FB8B-FEA2-5EDB-1D170FA14E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155" y="489504"/>
            <a:ext cx="11961389" cy="1859441"/>
          </a:xfrm>
          <a:prstGeom prst="rect">
            <a:avLst/>
          </a:prstGeom>
        </p:spPr>
      </p:pic>
      <p:pic>
        <p:nvPicPr>
          <p:cNvPr id="4" name="Picture 3" descr="A picture containing text, font, graphics, design&#10;&#10;Description automatically generated">
            <a:extLst>
              <a:ext uri="{FF2B5EF4-FFF2-40B4-BE49-F238E27FC236}">
                <a16:creationId xmlns:a16="http://schemas.microsoft.com/office/drawing/2014/main" id="{61B23586-27FE-FD14-80A8-1DC537B1FD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6925" y="476250"/>
            <a:ext cx="1714499" cy="1714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142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>
            <a:extLst>
              <a:ext uri="{FF2B5EF4-FFF2-40B4-BE49-F238E27FC236}">
                <a16:creationId xmlns:a16="http://schemas.microsoft.com/office/drawing/2014/main" id="{021CB6D5-F1B0-0B05-91DF-E724436AF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69" b="91292" l="9904" r="89936">
                        <a14:foregroundMark x1="34984" y1="27721" x2="40415" y2="36430"/>
                        <a14:foregroundMark x1="40415" y1="36430" x2="40415" y2="36430"/>
                        <a14:foregroundMark x1="49681" y1="28302" x2="53994" y2="35269"/>
                        <a14:foregroundMark x1="42971" y1="46880" x2="41054" y2="56604"/>
                        <a14:foregroundMark x1="41054" y1="56604" x2="41693" y2="56749"/>
                        <a14:foregroundMark x1="27157" y1="49347" x2="27157" y2="49347"/>
                        <a14:foregroundMark x1="23163" y1="47750" x2="29553" y2="52975"/>
                        <a14:foregroundMark x1="27476" y1="50218" x2="30351" y2="53266"/>
                        <a14:foregroundMark x1="20767" y1="49927" x2="20767" y2="49927"/>
                        <a14:foregroundMark x1="20767" y1="49927" x2="22364" y2="50363"/>
                        <a14:foregroundMark x1="29712" y1="50798" x2="31629" y2="51959"/>
                        <a14:foregroundMark x1="37859" y1="46299" x2="36741" y2="50363"/>
                        <a14:foregroundMark x1="48722" y1="46734" x2="53355" y2="52395"/>
                        <a14:foregroundMark x1="35304" y1="87663" x2="29872" y2="91292"/>
                        <a14:foregroundMark x1="48562" y1="87954" x2="51438" y2="905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5781" y="2630763"/>
            <a:ext cx="3953071" cy="435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remium Vector | Happy cute kid girl ready to go to school | Cute kids, Kids  cartoon characters, Cute bear drawings">
            <a:extLst>
              <a:ext uri="{FF2B5EF4-FFF2-40B4-BE49-F238E27FC236}">
                <a16:creationId xmlns:a16="http://schemas.microsoft.com/office/drawing/2014/main" id="{233EEDF7-B4EA-F6F2-4C21-22B6F4B75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42812" y1="25399" x2="45048" y2="33546"/>
                        <a14:foregroundMark x1="54153" y1="24920" x2="57508" y2="33546"/>
                        <a14:foregroundMark x1="58786" y1="23003" x2="55751" y2="29712"/>
                        <a14:foregroundMark x1="38658" y1="88818" x2="38658" y2="88818"/>
                        <a14:foregroundMark x1="57987" y1="89936" x2="57987" y2="899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3770" y="2839268"/>
            <a:ext cx="4117612" cy="4117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145FC33-F3E7-9DBE-E218-EAE6D143DC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83268" y="286352"/>
            <a:ext cx="7968163" cy="3694496"/>
          </a:xfrm>
          <a:prstGeom prst="rect">
            <a:avLst/>
          </a:prstGeom>
        </p:spPr>
      </p:pic>
      <p:pic>
        <p:nvPicPr>
          <p:cNvPr id="3" name="Picture 2" descr="A picture containing text, font, graphics, design&#10;&#10;Description automatically generated">
            <a:extLst>
              <a:ext uri="{FF2B5EF4-FFF2-40B4-BE49-F238E27FC236}">
                <a16:creationId xmlns:a16="http://schemas.microsoft.com/office/drawing/2014/main" id="{8FF85F40-E7C0-D1B3-55B0-5220514C3A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6925" y="476250"/>
            <a:ext cx="1714499" cy="1714499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D6D752DC-2386-E6EB-CE99-B7FC72E9CE37}"/>
              </a:ext>
            </a:extLst>
          </p:cNvPr>
          <p:cNvSpPr txBox="1"/>
          <p:nvPr/>
        </p:nvSpPr>
        <p:spPr>
          <a:xfrm>
            <a:off x="2571492" y="3417497"/>
            <a:ext cx="71782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Khi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tiếng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vang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lên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sẽ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hát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theo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chuyền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hoa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Khi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tiếng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dừng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lại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hoa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trên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tay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nào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thì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đó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sẽ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đứng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dậy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kể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tên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nghề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nghiệp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mà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biết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kể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tên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mà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bạn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nêu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).</a:t>
            </a:r>
          </a:p>
        </p:txBody>
      </p:sp>
      <p:pic>
        <p:nvPicPr>
          <p:cNvPr id="20" name="y2mate (mp3cut.net)">
            <a:hlinkClick r:id="" action="ppaction://media"/>
            <a:extLst>
              <a:ext uri="{FF2B5EF4-FFF2-40B4-BE49-F238E27FC236}">
                <a16:creationId xmlns:a16="http://schemas.microsoft.com/office/drawing/2014/main" id="{318A92B6-CB16-7172-F406-7ADE4AA9FC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43476" y="5759516"/>
            <a:ext cx="487363" cy="48736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D9D3315-711D-6B22-ED49-F1009F61FD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89259" y="1024792"/>
            <a:ext cx="8023031" cy="22557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104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A7F946-E919-544B-85A6-8E247511BF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0107" y="1541830"/>
            <a:ext cx="5383235" cy="1774090"/>
          </a:xfrm>
          <a:prstGeom prst="rect">
            <a:avLst/>
          </a:prstGeom>
        </p:spPr>
      </p:pic>
      <p:pic>
        <p:nvPicPr>
          <p:cNvPr id="3" name="Picture 2" descr="A picture containing text, font, graphics, design&#10;&#10;Description automatically generated">
            <a:extLst>
              <a:ext uri="{FF2B5EF4-FFF2-40B4-BE49-F238E27FC236}">
                <a16:creationId xmlns:a16="http://schemas.microsoft.com/office/drawing/2014/main" id="{C3385B6E-BC0A-D33A-F374-4EFF97B6E0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6925" y="476250"/>
            <a:ext cx="1714499" cy="17144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DF4E7D87-E4EA-C381-52AD-A271FC8519A9}"/>
              </a:ext>
            </a:extLst>
          </p:cNvPr>
          <p:cNvSpPr/>
          <p:nvPr/>
        </p:nvSpPr>
        <p:spPr>
          <a:xfrm>
            <a:off x="419099" y="276225"/>
            <a:ext cx="11268075" cy="626745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字魂59号-创粗黑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CDB4645-279A-7B9D-0D06-46E8AD87526C}"/>
              </a:ext>
            </a:extLst>
          </p:cNvPr>
          <p:cNvSpPr/>
          <p:nvPr/>
        </p:nvSpPr>
        <p:spPr>
          <a:xfrm>
            <a:off x="1495425" y="152400"/>
            <a:ext cx="9105900" cy="657225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lời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khuyên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gì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dành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bạn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BFF0623-3990-E5F0-6627-5CD4D305B4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114" y="1082709"/>
            <a:ext cx="6370872" cy="21398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84135A-A866-E75B-42EF-F82AFC7009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6838" y="3227702"/>
            <a:ext cx="6633023" cy="299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Hộp Văn bản 99">
            <a:extLst>
              <a:ext uri="{FF2B5EF4-FFF2-40B4-BE49-F238E27FC236}">
                <a16:creationId xmlns:a16="http://schemas.microsoft.com/office/drawing/2014/main" id="{B2A2D272-5E26-1B6C-B220-2B5CB6642FD3}"/>
              </a:ext>
            </a:extLst>
          </p:cNvPr>
          <p:cNvSpPr txBox="1"/>
          <p:nvPr/>
        </p:nvSpPr>
        <p:spPr>
          <a:xfrm>
            <a:off x="6274563" y="698075"/>
            <a:ext cx="5576653" cy="2202001"/>
          </a:xfrm>
          <a:prstGeom prst="clou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600" normalizeH="0" baseline="0" noProof="0" dirty="0" err="1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Cùng</a:t>
            </a:r>
            <a:r>
              <a:rPr kumimoji="0" lang="en-US" sz="4400" b="1" i="0" u="none" strike="noStrike" kern="0" cap="none" spc="60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</a:p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600" normalizeH="0" baseline="0" noProof="0" dirty="0" err="1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Thảo</a:t>
            </a:r>
            <a:r>
              <a:rPr kumimoji="0" lang="en-US" sz="4400" b="1" i="0" u="none" strike="noStrike" kern="0" cap="none" spc="60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4400" b="1" i="0" u="none" strike="noStrike" kern="0" cap="none" spc="600" normalizeH="0" baseline="0" noProof="0" dirty="0" err="1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luận</a:t>
            </a:r>
            <a:endParaRPr kumimoji="0" lang="en-US" sz="4400" b="1" i="0" u="none" strike="noStrike" kern="0" cap="none" spc="60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grpSp>
        <p:nvGrpSpPr>
          <p:cNvPr id="22" name="Nhóm 95">
            <a:extLst>
              <a:ext uri="{FF2B5EF4-FFF2-40B4-BE49-F238E27FC236}">
                <a16:creationId xmlns:a16="http://schemas.microsoft.com/office/drawing/2014/main" id="{D2077683-9A67-F4F5-A229-5CD3943E9104}"/>
              </a:ext>
            </a:extLst>
          </p:cNvPr>
          <p:cNvGrpSpPr/>
          <p:nvPr/>
        </p:nvGrpSpPr>
        <p:grpSpPr>
          <a:xfrm>
            <a:off x="6518590" y="2864399"/>
            <a:ext cx="5140009" cy="3706304"/>
            <a:chOff x="1124976" y="1819729"/>
            <a:chExt cx="6487886" cy="4203699"/>
          </a:xfrm>
        </p:grpSpPr>
        <p:sp>
          <p:nvSpPr>
            <p:cNvPr id="23" name="Hình Bầu dục 97">
              <a:extLst>
                <a:ext uri="{FF2B5EF4-FFF2-40B4-BE49-F238E27FC236}">
                  <a16:creationId xmlns:a16="http://schemas.microsoft.com/office/drawing/2014/main" id="{AEFC0133-E2C0-976B-0BC6-2C701A5EE7EF}"/>
                </a:ext>
              </a:extLst>
            </p:cNvPr>
            <p:cNvSpPr/>
            <p:nvPr/>
          </p:nvSpPr>
          <p:spPr>
            <a:xfrm>
              <a:off x="1124976" y="3323771"/>
              <a:ext cx="6487886" cy="26996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字魂59号-创粗黑"/>
                <a:cs typeface="+mn-cs"/>
                <a:sym typeface="Arial"/>
              </a:endParaRPr>
            </a:p>
          </p:txBody>
        </p:sp>
        <p:pic>
          <p:nvPicPr>
            <p:cNvPr id="24" name="Hình ảnh 98" descr="Ảnh có chứa đồ chơi, búp bê&#10;&#10;Mô tả được tạo tự động">
              <a:extLst>
                <a:ext uri="{FF2B5EF4-FFF2-40B4-BE49-F238E27FC236}">
                  <a16:creationId xmlns:a16="http://schemas.microsoft.com/office/drawing/2014/main" id="{50E89934-AF53-DF5F-88CF-F43DCA25D9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28056" y="1819729"/>
              <a:ext cx="6081725" cy="3557762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DA0D23BB-17E9-2334-AF11-FB95322DD0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212" y="1476375"/>
            <a:ext cx="5326891" cy="4133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 descr="A picture containing text, font, graphics, design&#10;&#10;Description automatically generated">
            <a:extLst>
              <a:ext uri="{FF2B5EF4-FFF2-40B4-BE49-F238E27FC236}">
                <a16:creationId xmlns:a16="http://schemas.microsoft.com/office/drawing/2014/main" id="{DDF4B594-D216-F655-A998-2646CC4179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6925" y="476250"/>
            <a:ext cx="1714499" cy="1714499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E2E2BD-872C-E607-03D8-7802BDD7A7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08" b="99491" l="189" r="98019">
                        <a14:foregroundMark x1="27900" y1="71138" x2="21226" y2="66384"/>
                        <a14:foregroundMark x1="30283" y1="72835" x2="27900" y2="71138"/>
                        <a14:foregroundMark x1="24151" y1="62649" x2="22830" y2="73514"/>
                        <a14:foregroundMark x1="22830" y1="73514" x2="23208" y2="86078"/>
                        <a14:foregroundMark x1="23208" y1="86078" x2="23868" y2="88625"/>
                        <a14:foregroundMark x1="21792" y1="93888" x2="21604" y2="99491"/>
                        <a14:foregroundMark x1="6698" y1="73175" x2="10472" y2="78438"/>
                        <a14:foregroundMark x1="10472" y1="78438" x2="10472" y2="78608"/>
                        <a14:foregroundMark x1="7547" y1="71307" x2="10000" y2="69779"/>
                        <a14:foregroundMark x1="7830" y1="68421" x2="10000" y2="66553"/>
                        <a14:foregroundMark x1="4151" y1="81664" x2="6792" y2="89474"/>
                        <a14:foregroundMark x1="6792" y1="89474" x2="13113" y2="98132"/>
                        <a14:foregroundMark x1="13113" y1="98132" x2="18019" y2="98302"/>
                        <a14:foregroundMark x1="377" y1="77759" x2="4434" y2="97793"/>
                        <a14:foregroundMark x1="33962" y1="93888" x2="40189" y2="92869"/>
                        <a14:foregroundMark x1="40189" y1="92869" x2="48208" y2="93039"/>
                        <a14:foregroundMark x1="39245" y1="78098" x2="51604" y2="79457"/>
                        <a14:foregroundMark x1="40189" y1="60951" x2="40189" y2="60951"/>
                        <a14:foregroundMark x1="74623" y1="78268" x2="89151" y2="79966"/>
                        <a14:foregroundMark x1="87925" y1="65535" x2="89906" y2="88455"/>
                        <a14:foregroundMark x1="89906" y1="88455" x2="89906" y2="88455"/>
                        <a14:foregroundMark x1="84057" y1="65874" x2="90189" y2="64686"/>
                        <a14:foregroundMark x1="90755" y1="64346" x2="94811" y2="73684"/>
                        <a14:foregroundMark x1="95943" y1="70628" x2="94245" y2="85059"/>
                        <a14:foregroundMark x1="95566" y1="87097" x2="91415" y2="98981"/>
                        <a14:foregroundMark x1="98019" y1="90832" x2="98019" y2="90832"/>
                        <a14:foregroundMark x1="87736" y1="86927" x2="83868" y2="93209"/>
                        <a14:foregroundMark x1="83868" y1="93209" x2="84057" y2="93209"/>
                        <a14:foregroundMark x1="75943" y1="97623" x2="70283" y2="96265"/>
                        <a14:foregroundMark x1="77736" y1="83192" x2="79906" y2="96604"/>
                        <a14:foregroundMark x1="38113" y1="85399" x2="40283" y2="98132"/>
                        <a14:foregroundMark x1="47264" y1="89134" x2="50000" y2="95416"/>
                        <a14:foregroundMark x1="84151" y1="80815" x2="85000" y2="84211"/>
                        <a14:foregroundMark x1="87075" y1="51783" x2="85472" y2="53650"/>
                        <a14:backgroundMark x1="38585" y1="61800" x2="38585" y2="61800"/>
                        <a14:backgroundMark x1="38113" y1="64007" x2="38113" y2="64007"/>
                        <a14:backgroundMark x1="41226" y1="61121" x2="41226" y2="61121"/>
                        <a14:backgroundMark x1="73396" y1="60611" x2="73396" y2="60611"/>
                        <a14:backgroundMark x1="72453" y1="62649" x2="72453" y2="62649"/>
                        <a14:backgroundMark x1="71604" y1="62309" x2="72075" y2="63328"/>
                        <a14:backgroundMark x1="91415" y1="45671" x2="93208" y2="52971"/>
                        <a14:backgroundMark x1="98396" y1="61121" x2="98396" y2="61121"/>
                        <a14:backgroundMark x1="97642" y1="64007" x2="97642" y2="64007"/>
                        <a14:backgroundMark x1="27830" y1="71138" x2="27830" y2="711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85" t="39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FA9A7FF-2D8A-45D3-E527-2292C59343AD}"/>
              </a:ext>
            </a:extLst>
          </p:cNvPr>
          <p:cNvSpPr/>
          <p:nvPr/>
        </p:nvSpPr>
        <p:spPr>
          <a:xfrm>
            <a:off x="643508" y="390009"/>
            <a:ext cx="10904984" cy="607798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字魂59号-创粗黑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9CDA34-18CD-45CA-2501-6849587659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7048" y="583266"/>
            <a:ext cx="5614903" cy="10242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5CA7611-ECD6-49CE-8CDA-7378AA2DD1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8389" y="2006634"/>
            <a:ext cx="5737650" cy="192719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35B3DD4-6FF8-1E43-996A-BA8A3F479131}"/>
              </a:ext>
            </a:extLst>
          </p:cNvPr>
          <p:cNvGrpSpPr/>
          <p:nvPr/>
        </p:nvGrpSpPr>
        <p:grpSpPr>
          <a:xfrm>
            <a:off x="6734175" y="1118540"/>
            <a:ext cx="5248275" cy="5596585"/>
            <a:chOff x="442192" y="1257300"/>
            <a:chExt cx="4495801" cy="5372481"/>
          </a:xfrm>
        </p:grpSpPr>
        <p:pic>
          <p:nvPicPr>
            <p:cNvPr id="8" name="Picture 7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19091658-DB39-AD28-F1EF-ADC5037603F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193" y="1257300"/>
              <a:ext cx="4495800" cy="537248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EF7868D-30B9-D95A-64FD-7DFF6B635151}"/>
                </a:ext>
              </a:extLst>
            </p:cNvPr>
            <p:cNvSpPr txBox="1"/>
            <p:nvPr/>
          </p:nvSpPr>
          <p:spPr>
            <a:xfrm>
              <a:off x="442192" y="3886390"/>
              <a:ext cx="4495800" cy="2570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Khuyên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Huy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không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nên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làm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như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vậy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vì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đó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là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hành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động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không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tôn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trọng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thành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quả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của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người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lao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động</a:t>
              </a:r>
              <a:r>
                <a:rPr lang="en-US" sz="2400" b="1" dirty="0"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. </a:t>
              </a:r>
              <a:r>
                <a:rPr lang="en-US" sz="2400" b="1" dirty="0" err="1"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B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ác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lao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công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đã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vất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vả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lau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sạch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hành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lang,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lần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sau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Huy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nên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chờ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sàn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nhà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khô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rồi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hãy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bước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vào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hoặc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chọn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đi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lối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khác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,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không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giẫm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chân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bẩn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lên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hành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lang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đã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được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24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lau</a:t>
              </a:r>
              <a:r>
                <a:rPr lang="en-US" sz="2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.</a:t>
              </a:r>
            </a:p>
          </p:txBody>
        </p:sp>
      </p:grp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EB170E69-A505-A95F-DAA7-599EFCF405F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024" y="3227845"/>
            <a:ext cx="1779155" cy="177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741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E2E2BD-872C-E607-03D8-7802BDD7A7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08" b="99491" l="189" r="98019">
                        <a14:foregroundMark x1="27900" y1="71138" x2="21226" y2="66384"/>
                        <a14:foregroundMark x1="30283" y1="72835" x2="27900" y2="71138"/>
                        <a14:foregroundMark x1="24151" y1="62649" x2="22830" y2="73514"/>
                        <a14:foregroundMark x1="22830" y1="73514" x2="23208" y2="86078"/>
                        <a14:foregroundMark x1="23208" y1="86078" x2="23868" y2="88625"/>
                        <a14:foregroundMark x1="21792" y1="93888" x2="21604" y2="99491"/>
                        <a14:foregroundMark x1="6698" y1="73175" x2="10472" y2="78438"/>
                        <a14:foregroundMark x1="10472" y1="78438" x2="10472" y2="78608"/>
                        <a14:foregroundMark x1="7547" y1="71307" x2="10000" y2="69779"/>
                        <a14:foregroundMark x1="7830" y1="68421" x2="10000" y2="66553"/>
                        <a14:foregroundMark x1="4151" y1="81664" x2="6792" y2="89474"/>
                        <a14:foregroundMark x1="6792" y1="89474" x2="13113" y2="98132"/>
                        <a14:foregroundMark x1="13113" y1="98132" x2="18019" y2="98302"/>
                        <a14:foregroundMark x1="377" y1="77759" x2="4434" y2="97793"/>
                        <a14:foregroundMark x1="33962" y1="93888" x2="40189" y2="92869"/>
                        <a14:foregroundMark x1="40189" y1="92869" x2="48208" y2="93039"/>
                        <a14:foregroundMark x1="39245" y1="78098" x2="51604" y2="79457"/>
                        <a14:foregroundMark x1="40189" y1="60951" x2="40189" y2="60951"/>
                        <a14:foregroundMark x1="74623" y1="78268" x2="89151" y2="79966"/>
                        <a14:foregroundMark x1="87925" y1="65535" x2="89906" y2="88455"/>
                        <a14:foregroundMark x1="89906" y1="88455" x2="89906" y2="88455"/>
                        <a14:foregroundMark x1="84057" y1="65874" x2="90189" y2="64686"/>
                        <a14:foregroundMark x1="90755" y1="64346" x2="94811" y2="73684"/>
                        <a14:foregroundMark x1="95943" y1="70628" x2="94245" y2="85059"/>
                        <a14:foregroundMark x1="95566" y1="87097" x2="91415" y2="98981"/>
                        <a14:foregroundMark x1="98019" y1="90832" x2="98019" y2="90832"/>
                        <a14:foregroundMark x1="87736" y1="86927" x2="83868" y2="93209"/>
                        <a14:foregroundMark x1="83868" y1="93209" x2="84057" y2="93209"/>
                        <a14:foregroundMark x1="75943" y1="97623" x2="70283" y2="96265"/>
                        <a14:foregroundMark x1="77736" y1="83192" x2="79906" y2="96604"/>
                        <a14:foregroundMark x1="38113" y1="85399" x2="40283" y2="98132"/>
                        <a14:foregroundMark x1="47264" y1="89134" x2="50000" y2="95416"/>
                        <a14:foregroundMark x1="84151" y1="80815" x2="85000" y2="84211"/>
                        <a14:foregroundMark x1="87075" y1="51783" x2="85472" y2="53650"/>
                        <a14:backgroundMark x1="38585" y1="61800" x2="38585" y2="61800"/>
                        <a14:backgroundMark x1="38113" y1="64007" x2="38113" y2="64007"/>
                        <a14:backgroundMark x1="41226" y1="61121" x2="41226" y2="61121"/>
                        <a14:backgroundMark x1="73396" y1="60611" x2="73396" y2="60611"/>
                        <a14:backgroundMark x1="72453" y1="62649" x2="72453" y2="62649"/>
                        <a14:backgroundMark x1="71604" y1="62309" x2="72075" y2="63328"/>
                        <a14:backgroundMark x1="91415" y1="45671" x2="93208" y2="52971"/>
                        <a14:backgroundMark x1="98396" y1="61121" x2="98396" y2="61121"/>
                        <a14:backgroundMark x1="97642" y1="64007" x2="97642" y2="64007"/>
                        <a14:backgroundMark x1="27830" y1="71138" x2="27830" y2="711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85" t="39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FA9A7FF-2D8A-45D3-E527-2292C59343AD}"/>
              </a:ext>
            </a:extLst>
          </p:cNvPr>
          <p:cNvSpPr/>
          <p:nvPr/>
        </p:nvSpPr>
        <p:spPr>
          <a:xfrm>
            <a:off x="643508" y="390009"/>
            <a:ext cx="10904984" cy="607798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59号-创粗黑"/>
              <a:ea typeface="字魂59号-创粗黑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9CDA34-18CD-45CA-2501-6849587659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7048" y="583266"/>
            <a:ext cx="5614903" cy="102421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35B3DD4-6FF8-1E43-996A-BA8A3F479131}"/>
              </a:ext>
            </a:extLst>
          </p:cNvPr>
          <p:cNvGrpSpPr/>
          <p:nvPr/>
        </p:nvGrpSpPr>
        <p:grpSpPr>
          <a:xfrm>
            <a:off x="7058025" y="1118540"/>
            <a:ext cx="4924425" cy="5601080"/>
            <a:chOff x="442192" y="1257300"/>
            <a:chExt cx="4495801" cy="5376796"/>
          </a:xfrm>
        </p:grpSpPr>
        <p:pic>
          <p:nvPicPr>
            <p:cNvPr id="8" name="Picture 7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19091658-DB39-AD28-F1EF-ADC5037603F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193" y="1257300"/>
              <a:ext cx="4495800" cy="537248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EF7868D-30B9-D95A-64FD-7DFF6B635151}"/>
                </a:ext>
              </a:extLst>
            </p:cNvPr>
            <p:cNvSpPr txBox="1"/>
            <p:nvPr/>
          </p:nvSpPr>
          <p:spPr>
            <a:xfrm>
              <a:off x="442192" y="3886390"/>
              <a:ext cx="4495800" cy="2747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Khuyên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bạn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không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nên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lấy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quá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nhiều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đồ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ăn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vì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nếu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không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ăn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hết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sẽ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lãng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phí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công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sức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của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người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lao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động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D4763A3D-12A3-4CB8-4C63-86147E8450A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4488" y="1760853"/>
            <a:ext cx="5173887" cy="2334906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4BD0B39C-BD80-173D-261F-BC13A30FB31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499" y="3561220"/>
            <a:ext cx="1779155" cy="177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222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Bright funny kids holding blank banner for your text. Download a Free  Preview or High Quality Adobe Illustrator Ai, EPS, PDF and… | Blank banner,  Kids, Kids clipart">
            <a:extLst>
              <a:ext uri="{FF2B5EF4-FFF2-40B4-BE49-F238E27FC236}">
                <a16:creationId xmlns:a16="http://schemas.microsoft.com/office/drawing/2014/main" id="{BD20188C-9DDB-1958-92F8-6B509C05C1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590" b="78077" l="4700" r="96400">
                        <a14:foregroundMark x1="7100" y1="43846" x2="7100" y2="43846"/>
                        <a14:foregroundMark x1="4700" y1="49872" x2="4700" y2="49872"/>
                        <a14:foregroundMark x1="13200" y1="66410" x2="13200" y2="66410"/>
                        <a14:foregroundMark x1="91884" y1="54687" x2="92423" y2="57165"/>
                        <a14:foregroundMark x1="89500" y1="43718" x2="91203" y2="51554"/>
                        <a14:foregroundMark x1="86500" y1="62949" x2="87600" y2="69103"/>
                        <a14:foregroundMark x1="95900" y1="53590" x2="96400" y2="53718"/>
                        <a14:foregroundMark x1="56500" y1="39744" x2="58600" y2="53590"/>
                        <a14:foregroundMark x1="52100" y1="43205" x2="55800" y2="57692"/>
                        <a14:foregroundMark x1="44500" y1="37436" x2="41600" y2="47564"/>
                        <a14:foregroundMark x1="19474" y1="44487" x2="19500" y2="44744"/>
                        <a14:foregroundMark x1="18700" y1="36795" x2="19474" y2="44487"/>
                        <a14:foregroundMark x1="18700" y1="53077" x2="19600" y2="60641"/>
                        <a14:foregroundMark x1="19600" y1="60641" x2="24200" y2="69744"/>
                        <a14:foregroundMark x1="24200" y1="69744" x2="72600" y2="75641"/>
                        <a14:foregroundMark x1="72600" y1="75641" x2="77800" y2="64872"/>
                        <a14:foregroundMark x1="77800" y1="64872" x2="77900" y2="44359"/>
                        <a14:foregroundMark x1="77900" y1="44359" x2="54400" y2="41923"/>
                        <a14:foregroundMark x1="54400" y1="41923" x2="36000" y2="46410"/>
                        <a14:foregroundMark x1="36000" y1="46410" x2="29900" y2="39359"/>
                        <a14:foregroundMark x1="29900" y1="39359" x2="19800" y2="50256"/>
                        <a14:foregroundMark x1="19473" y1="52564" x2="19200" y2="54487"/>
                        <a14:foregroundMark x1="19800" y1="50256" x2="19473" y2="52564"/>
                        <a14:backgroundMark x1="30000" y1="24487" x2="30700" y2="26923"/>
                        <a14:backgroundMark x1="45000" y1="24487" x2="45200" y2="28333"/>
                        <a14:backgroundMark x1="31900" y1="31154" x2="32100" y2="32692"/>
                        <a14:backgroundMark x1="57300" y1="24487" x2="57300" y2="24487"/>
                        <a14:backgroundMark x1="59500" y1="30513" x2="59400" y2="31538"/>
                        <a14:backgroundMark x1="57200" y1="30256" x2="58100" y2="32821"/>
                        <a14:backgroundMark x1="68300" y1="28846" x2="70000" y2="32308"/>
                        <a14:backgroundMark x1="72000" y1="25513" x2="73100" y2="27179"/>
                        <a14:backgroundMark x1="16000" y1="59615" x2="16000" y2="59615"/>
                        <a14:backgroundMark x1="91300" y1="52949" x2="91500" y2="53718"/>
                        <a14:backgroundMark x1="91000" y1="53077" x2="91900" y2="53333"/>
                        <a14:backgroundMark x1="91200" y1="52436" x2="92200" y2="53462"/>
                        <a14:backgroundMark x1="91500" y1="52308" x2="91200" y2="52308"/>
                        <a14:backgroundMark x1="91900" y1="53846" x2="91500" y2="54231"/>
                        <a14:backgroundMark x1="91200" y1="51923" x2="91100" y2="51923"/>
                        <a14:backgroundMark x1="91400" y1="52179" x2="92200" y2="51923"/>
                        <a14:backgroundMark x1="91100" y1="51795" x2="91900" y2="51538"/>
                        <a14:backgroundMark x1="92600" y1="58205" x2="91600" y2="59359"/>
                        <a14:backgroundMark x1="92400" y1="58333" x2="93200" y2="58205"/>
                        <a14:backgroundMark x1="92100" y1="57949" x2="93000" y2="57564"/>
                        <a14:backgroundMark x1="41700" y1="29615" x2="43100" y2="32436"/>
                        <a14:backgroundMark x1="18400" y1="44487" x2="18400" y2="44487"/>
                        <a14:backgroundMark x1="17400" y1="52564" x2="17400" y2="525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853"/>
          <a:stretch/>
        </p:blipFill>
        <p:spPr bwMode="auto">
          <a:xfrm>
            <a:off x="-92459" y="-859970"/>
            <a:ext cx="12376918" cy="841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491E90-B9E6-49E8-43D5-D775E59AA8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0729" y="3451726"/>
            <a:ext cx="7126842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58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hkjjmnf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477</Words>
  <Application>Microsoft Office PowerPoint</Application>
  <PresentationFormat>Widescreen</PresentationFormat>
  <Paragraphs>36</Paragraphs>
  <Slides>18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等线</vt:lpstr>
      <vt:lpstr>字魂59号-创粗黑</vt:lpstr>
      <vt:lpstr>#9Slide05 SVNClementine</vt:lpstr>
      <vt:lpstr>Arial</vt:lpstr>
      <vt:lpstr>Calibri</vt:lpstr>
      <vt:lpstr>Calibri Light</vt:lpstr>
      <vt:lpstr>Cambria</vt:lpstr>
      <vt:lpstr>第一PPT，www.1ppt.com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19</cp:revision>
  <dcterms:created xsi:type="dcterms:W3CDTF">2023-06-29T13:52:03Z</dcterms:created>
  <dcterms:modified xsi:type="dcterms:W3CDTF">2023-06-30T11:15:22Z</dcterms:modified>
</cp:coreProperties>
</file>