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3675" r:id="rId2"/>
  </p:sldMasterIdLst>
  <p:sldIdLst>
    <p:sldId id="310" r:id="rId3"/>
    <p:sldId id="260" r:id="rId4"/>
    <p:sldId id="311" r:id="rId5"/>
    <p:sldId id="312" r:id="rId6"/>
    <p:sldId id="313" r:id="rId7"/>
    <p:sldId id="314" r:id="rId8"/>
    <p:sldId id="328" r:id="rId9"/>
    <p:sldId id="316" r:id="rId10"/>
    <p:sldId id="318" r:id="rId11"/>
    <p:sldId id="317" r:id="rId12"/>
    <p:sldId id="320" r:id="rId13"/>
    <p:sldId id="319" r:id="rId14"/>
    <p:sldId id="321" r:id="rId15"/>
    <p:sldId id="322" r:id="rId16"/>
    <p:sldId id="323" r:id="rId17"/>
    <p:sldId id="324" r:id="rId18"/>
    <p:sldId id="325" r:id="rId19"/>
    <p:sldId id="329" r:id="rId20"/>
  </p:sldIdLst>
  <p:sldSz cx="9147175" cy="5145088"/>
  <p:notesSz cx="6858000" cy="9144000"/>
  <p:embeddedFontLst>
    <p:embeddedFont>
      <p:font typeface="Arial-Rounded" charset="0"/>
      <p:regular r:id="rId21"/>
    </p:embeddedFont>
    <p:embeddedFont>
      <p:font typeface="等线" charset="-122"/>
      <p:regular r:id="rId22"/>
      <p:bold r:id="rId23"/>
    </p:embeddedFont>
    <p:embeddedFont>
      <p:font typeface="Calibri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1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6BDD"/>
    <a:srgbClr val="73C6E8"/>
    <a:srgbClr val="8599A8"/>
    <a:srgbClr val="40505E"/>
    <a:srgbClr val="E1E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11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-480" y="-96"/>
      </p:cViewPr>
      <p:guideLst>
        <p:guide orient="horz" pos="1610"/>
        <p:guide pos="28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image" Target="../media/image14.png"/><Relationship Id="rId4" Type="http://schemas.openxmlformats.org/officeDocument/2006/relationships/image" Target="../media/image2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image" Target="../media/image16.pn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openxmlformats.org/officeDocument/2006/relationships/image" Target="../media/image1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2429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185372" y="215376"/>
            <a:ext cx="8776432" cy="4827287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6859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3932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10668" y="841924"/>
            <a:ext cx="8793583" cy="417453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9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282885" y="191925"/>
            <a:ext cx="1978573" cy="1547475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9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9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9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356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91660" y="-1737481"/>
            <a:ext cx="4763855" cy="874481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931714" y="-394790"/>
            <a:ext cx="2265786" cy="236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028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7175" cy="516652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6940419" y="35440"/>
            <a:ext cx="26013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9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9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9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9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543528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296942" y="901030"/>
            <a:ext cx="7884319" cy="37577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313759" y="993669"/>
            <a:ext cx="1221401" cy="2830102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470" y="-112629"/>
            <a:ext cx="1693884" cy="2593963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495503" y="168252"/>
            <a:ext cx="5402560" cy="60401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125818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8849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150178" y="348125"/>
            <a:ext cx="8846820" cy="4607541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149518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05475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3227322" y="3677488"/>
            <a:ext cx="5940954" cy="1467601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02453" y="3002010"/>
            <a:ext cx="2565823" cy="2040653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3677488"/>
            <a:ext cx="5940954" cy="146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723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868" y="4768440"/>
            <a:ext cx="2058114" cy="273912"/>
          </a:xfrm>
          <a:prstGeom prst="rect">
            <a:avLst/>
          </a:prstGeom>
        </p:spPr>
        <p:txBody>
          <a:bodyPr/>
          <a:lstStyle/>
          <a:p>
            <a:fld id="{4DEE5C4E-B3C2-4C37-8FA3-175A5BF966A9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30002" y="4768440"/>
            <a:ext cx="3087172" cy="2739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60192" y="4768440"/>
            <a:ext cx="2058114" cy="273912"/>
          </a:xfrm>
          <a:prstGeom prst="rect">
            <a:avLst/>
          </a:prstGeom>
        </p:spPr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1843015" y="381691"/>
            <a:ext cx="5670604" cy="43577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16518" y="998602"/>
            <a:ext cx="4132183" cy="1162836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84325" y="2590651"/>
            <a:ext cx="2612662" cy="2374839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818" y="106713"/>
            <a:ext cx="1223197" cy="111476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937090" y="716978"/>
            <a:ext cx="3590743" cy="5074581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79773" y="71792"/>
            <a:ext cx="8982313" cy="4977573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1616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7175" cy="5145088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0602" y="-1200520"/>
            <a:ext cx="457359" cy="4573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227261" y="1741291"/>
            <a:ext cx="4922157" cy="92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1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54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1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54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1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5401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6188571" y="4434174"/>
            <a:ext cx="26013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9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9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9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9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2590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72459" y="-2029631"/>
            <a:ext cx="5145088" cy="9204348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56632" y="-1718105"/>
            <a:ext cx="4669952" cy="8623948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556" y="955814"/>
            <a:ext cx="3913209" cy="4189274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50" y="4608837"/>
            <a:ext cx="492214" cy="508072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86339" y="726953"/>
            <a:ext cx="314506" cy="92442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090" y="4318566"/>
            <a:ext cx="372933" cy="397371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764" y="70829"/>
            <a:ext cx="373639" cy="448349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20" y="955814"/>
            <a:ext cx="428871" cy="590867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8107168" y="3916740"/>
            <a:ext cx="1534127" cy="1598394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107" y="565635"/>
            <a:ext cx="333486" cy="549614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62" y="3004096"/>
            <a:ext cx="399658" cy="445755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8598161" y="524771"/>
            <a:ext cx="74360" cy="643759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404" y="3715981"/>
            <a:ext cx="537811" cy="60258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368214" y="1805574"/>
            <a:ext cx="4460184" cy="744578"/>
          </a:xfrm>
          <a:prstGeom prst="rect">
            <a:avLst/>
          </a:prstGeom>
          <a:noFill/>
        </p:spPr>
        <p:txBody>
          <a:bodyPr wrap="square" lIns="51451" tIns="25725" rIns="51451" bIns="25725">
            <a:sp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1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4501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1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4501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501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4501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1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4501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223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173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7840" y="-241503"/>
            <a:ext cx="7421874" cy="562809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4396" y="-181711"/>
            <a:ext cx="4016064" cy="2630421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2927" y="324971"/>
            <a:ext cx="3172904" cy="2299322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593" y="2895777"/>
            <a:ext cx="1920338" cy="277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0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0" y="-23251"/>
            <a:ext cx="8889765" cy="516833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056" y="0"/>
            <a:ext cx="977279" cy="906155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264" y="758708"/>
            <a:ext cx="4032088" cy="81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87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79773" y="71792"/>
            <a:ext cx="8982313" cy="4977573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7108" y="42289"/>
            <a:ext cx="3752962" cy="1162836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04659" y="787590"/>
            <a:ext cx="5662324" cy="455509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2307" y="3065139"/>
            <a:ext cx="1817049" cy="1688351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22" y="306800"/>
            <a:ext cx="1223197" cy="1114769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3586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10668" y="841924"/>
            <a:ext cx="8733554" cy="411124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9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282885" y="191925"/>
            <a:ext cx="1965066" cy="1557188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9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9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9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5999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03703" y="0"/>
            <a:ext cx="9263032" cy="130670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0" tIns="25716" rIns="51430" bIns="25716" rtlCol="0" anchor="ctr"/>
          <a:lstStyle/>
          <a:p>
            <a:pPr algn="ctr" defTabSz="514487">
              <a:buClrTx/>
              <a:defRPr/>
            </a:pPr>
            <a:endParaRPr lang="en-US" sz="1013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1667232" y="1668938"/>
            <a:ext cx="7386875" cy="1337775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514487">
                <a:buClrTx/>
                <a:defRPr/>
              </a:pPr>
              <a:endParaRPr lang="en-US" sz="1013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514487">
                <a:buClrTx/>
                <a:defRPr/>
              </a:pPr>
              <a:endParaRPr lang="en-US" sz="1013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514487">
                <a:buClrTx/>
                <a:defRPr/>
              </a:pPr>
              <a:endParaRPr lang="en-US" sz="1013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91025" y="1621512"/>
            <a:ext cx="1159816" cy="1321668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144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1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314024" y="1668938"/>
            <a:ext cx="1046175" cy="1186380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487">
              <a:buClrTx/>
              <a:defRPr/>
            </a:pPr>
            <a:endParaRPr lang="en-US" sz="1013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619202" y="1566365"/>
            <a:ext cx="1396745" cy="1443815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5144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5144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6956373" y="4856563"/>
            <a:ext cx="26013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9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9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9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9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33532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10668" y="841923"/>
            <a:ext cx="8771645" cy="414362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9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282885" y="191925"/>
            <a:ext cx="1973637" cy="1536017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9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9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98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0233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6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22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51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869" y="273929"/>
            <a:ext cx="7889438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869" y="1369642"/>
            <a:ext cx="7889438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818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</p:sldLayoutIdLst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96" indent="-171496" algn="l" defTabSz="6859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48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0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png"/><Relationship Id="rId5" Type="http://schemas.openxmlformats.org/officeDocument/2006/relationships/image" Target="../media/image50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png"/><Relationship Id="rId5" Type="http://schemas.openxmlformats.org/officeDocument/2006/relationships/image" Target="../media/image50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png"/><Relationship Id="rId5" Type="http://schemas.openxmlformats.org/officeDocument/2006/relationships/image" Target="../media/image50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png"/><Relationship Id="rId5" Type="http://schemas.openxmlformats.org/officeDocument/2006/relationships/image" Target="../media/image50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png"/><Relationship Id="rId5" Type="http://schemas.openxmlformats.org/officeDocument/2006/relationships/image" Target="../media/image50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13448" y="2632511"/>
            <a:ext cx="13612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b="1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</a:rPr>
              <a:t>1. </a:t>
            </a:r>
            <a:r>
              <a:rPr lang="en-GB" sz="2800" b="1" dirty="0" err="1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</a:rPr>
              <a:t>Số</a:t>
            </a:r>
            <a:r>
              <a:rPr lang="en-GB" sz="2800" b="1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10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402" y="1556801"/>
            <a:ext cx="2282814" cy="1014711"/>
          </a:xfrm>
          <a:prstGeom prst="rect">
            <a:avLst/>
          </a:prstGeom>
          <a:noFill/>
        </p:spPr>
      </p:pic>
      <p:grpSp>
        <p:nvGrpSpPr>
          <p:cNvPr id="135" name="Group 134"/>
          <p:cNvGrpSpPr/>
          <p:nvPr/>
        </p:nvGrpSpPr>
        <p:grpSpPr>
          <a:xfrm>
            <a:off x="4195373" y="732218"/>
            <a:ext cx="4435882" cy="3840656"/>
            <a:chOff x="4195373" y="732218"/>
            <a:chExt cx="4435882" cy="3840656"/>
          </a:xfrm>
        </p:grpSpPr>
        <p:pic>
          <p:nvPicPr>
            <p:cNvPr id="1026" name="Picture 2" descr="F:\AAA-PDF-SGK\B5-LT-1.png"/>
            <p:cNvPicPr>
              <a:picLocks noChangeAspect="1" noChangeArrowheads="1"/>
            </p:cNvPicPr>
            <p:nvPr/>
          </p:nvPicPr>
          <p:blipFill>
            <a:blip r:embed="rId3" cstate="print"/>
            <a:srcRect l="24536" t="19090" r="15948" b="42726"/>
            <a:stretch>
              <a:fillRect/>
            </a:stretch>
          </p:blipFill>
          <p:spPr bwMode="auto">
            <a:xfrm>
              <a:off x="4195373" y="732218"/>
              <a:ext cx="4435882" cy="3840656"/>
            </a:xfrm>
            <a:prstGeom prst="rect">
              <a:avLst/>
            </a:prstGeom>
            <a:noFill/>
          </p:spPr>
        </p:pic>
        <p:sp>
          <p:nvSpPr>
            <p:cNvPr id="95" name="TextBox 94"/>
            <p:cNvSpPr txBox="1"/>
            <p:nvPr/>
          </p:nvSpPr>
          <p:spPr>
            <a:xfrm>
              <a:off x="4754880" y="80010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4758690" y="134112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5448300" y="105918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4739640" y="220218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4743450" y="275463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7566660" y="220599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7570470" y="275844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4743450" y="363474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4747260" y="417576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7581900" y="362712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7574280" y="415671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7570470" y="79248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7562850" y="132207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8267700" y="106680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8260080" y="247650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8271510" y="388239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5436870" y="247650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5440680" y="3897630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 txBox="1"/>
          <p:nvPr/>
        </p:nvSpPr>
        <p:spPr>
          <a:xfrm>
            <a:off x="261264" y="553970"/>
            <a:ext cx="71845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  <a:cs typeface="Times New Roman" panose="02020603050405020304" pitchFamily="18" charset="0"/>
              </a:rPr>
              <a:t>b)</a:t>
            </a:r>
          </a:p>
        </p:txBody>
      </p:sp>
      <p:pic>
        <p:nvPicPr>
          <p:cNvPr id="15" name="Picture 4" descr="F:\AAA-LÀM ẢNH SLIDE\Bai5-LT-2(2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6368" y="1475947"/>
            <a:ext cx="3155427" cy="1375261"/>
          </a:xfrm>
          <a:prstGeom prst="rect">
            <a:avLst/>
          </a:prstGeom>
          <a:noFill/>
        </p:spPr>
      </p:pic>
      <p:sp>
        <p:nvSpPr>
          <p:cNvPr id="53" name="Content Placeholder 2"/>
          <p:cNvSpPr txBox="1"/>
          <p:nvPr/>
        </p:nvSpPr>
        <p:spPr>
          <a:xfrm>
            <a:off x="6456819" y="1734342"/>
            <a:ext cx="1265474" cy="42923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b="1" dirty="0" err="1">
                <a:solidFill>
                  <a:srgbClr val="40505E"/>
                </a:solidFill>
                <a:cs typeface="Times New Roman" panose="02020603050405020304" pitchFamily="18" charset="0"/>
              </a:rPr>
              <a:t>và</a:t>
            </a:r>
          </a:p>
        </p:txBody>
      </p:sp>
      <p:sp>
        <p:nvSpPr>
          <p:cNvPr id="54" name="Content Placeholder 2"/>
          <p:cNvSpPr txBox="1"/>
          <p:nvPr/>
        </p:nvSpPr>
        <p:spPr>
          <a:xfrm>
            <a:off x="4906472" y="1734342"/>
            <a:ext cx="1265474" cy="42923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b="1" dirty="0" err="1">
                <a:solidFill>
                  <a:srgbClr val="40505E"/>
                </a:solidFill>
                <a:cs typeface="Times New Roman" panose="02020603050405020304" pitchFamily="18" charset="0"/>
              </a:rPr>
              <a:t>gồm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4422066" y="1578688"/>
            <a:ext cx="584685" cy="707886"/>
            <a:chOff x="4519170" y="2339340"/>
            <a:chExt cx="584685" cy="707886"/>
          </a:xfrm>
        </p:grpSpPr>
        <p:sp>
          <p:nvSpPr>
            <p:cNvPr id="56" name="Rounded Rectangle 3"/>
            <p:cNvSpPr/>
            <p:nvPr/>
          </p:nvSpPr>
          <p:spPr>
            <a:xfrm>
              <a:off x="4519170" y="2417268"/>
              <a:ext cx="584685" cy="5846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Times New Roman" panose="02020603050405020304" pitchFamily="18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572000" y="2339340"/>
              <a:ext cx="4219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061988" y="1578688"/>
            <a:ext cx="584685" cy="707886"/>
            <a:chOff x="6159092" y="2339340"/>
            <a:chExt cx="584685" cy="707886"/>
          </a:xfrm>
        </p:grpSpPr>
        <p:sp>
          <p:nvSpPr>
            <p:cNvPr id="59" name="Rounded Rectangle 58"/>
            <p:cNvSpPr/>
            <p:nvPr/>
          </p:nvSpPr>
          <p:spPr>
            <a:xfrm>
              <a:off x="6159092" y="2417269"/>
              <a:ext cx="584685" cy="58468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Times New Roman" panose="02020603050405020304" pitchFamily="18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198870" y="2339340"/>
              <a:ext cx="4219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7465434" y="1578688"/>
            <a:ext cx="584685" cy="707886"/>
            <a:chOff x="7562538" y="2339340"/>
            <a:chExt cx="584685" cy="707886"/>
          </a:xfrm>
        </p:grpSpPr>
        <p:sp>
          <p:nvSpPr>
            <p:cNvPr id="62" name="Rounded Rectangle 3"/>
            <p:cNvSpPr/>
            <p:nvPr/>
          </p:nvSpPr>
          <p:spPr>
            <a:xfrm>
              <a:off x="7562538" y="2417268"/>
              <a:ext cx="584685" cy="5846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Times New Roman" panose="02020603050405020304" pitchFamily="18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7616190" y="2339340"/>
              <a:ext cx="4219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4419470" y="1582498"/>
            <a:ext cx="584685" cy="707886"/>
            <a:chOff x="4519170" y="2339340"/>
            <a:chExt cx="584685" cy="707886"/>
          </a:xfrm>
        </p:grpSpPr>
        <p:sp>
          <p:nvSpPr>
            <p:cNvPr id="65" name="Rounded Rectangle 3"/>
            <p:cNvSpPr/>
            <p:nvPr/>
          </p:nvSpPr>
          <p:spPr>
            <a:xfrm>
              <a:off x="4519170" y="2417268"/>
              <a:ext cx="584685" cy="584688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Times New Roman" panose="02020603050405020304" pitchFamily="18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583430" y="2339340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9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6059392" y="1582498"/>
            <a:ext cx="584685" cy="707886"/>
            <a:chOff x="6159092" y="2339340"/>
            <a:chExt cx="584685" cy="707886"/>
          </a:xfrm>
        </p:grpSpPr>
        <p:sp>
          <p:nvSpPr>
            <p:cNvPr id="68" name="Rounded Rectangle 67"/>
            <p:cNvSpPr/>
            <p:nvPr/>
          </p:nvSpPr>
          <p:spPr>
            <a:xfrm>
              <a:off x="6159092" y="2417269"/>
              <a:ext cx="584685" cy="584686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Times New Roman" panose="02020603050405020304" pitchFamily="18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221730" y="2339340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7462838" y="1582498"/>
            <a:ext cx="584685" cy="707886"/>
            <a:chOff x="7562538" y="2339340"/>
            <a:chExt cx="584685" cy="707886"/>
          </a:xfrm>
        </p:grpSpPr>
        <p:sp>
          <p:nvSpPr>
            <p:cNvPr id="71" name="Rounded Rectangle 3"/>
            <p:cNvSpPr/>
            <p:nvPr/>
          </p:nvSpPr>
          <p:spPr>
            <a:xfrm>
              <a:off x="7562538" y="2417268"/>
              <a:ext cx="584685" cy="584688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Times New Roman" panose="02020603050405020304" pitchFamily="18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616190" y="2339340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4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164676" y="299257"/>
            <a:ext cx="3506759" cy="4696663"/>
            <a:chOff x="4934249" y="207645"/>
            <a:chExt cx="2737186" cy="4788276"/>
          </a:xfrm>
        </p:grpSpPr>
        <p:pic>
          <p:nvPicPr>
            <p:cNvPr id="13" name="Picture 2" descr="F:\AAA-LÀM ẢNH SLIDE\Bai5-LT-3(1)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34249" y="207645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17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71009" y="894151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18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61498" y="911792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19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13362" y="920947"/>
              <a:ext cx="148309" cy="148309"/>
            </a:xfrm>
            <a:prstGeom prst="rect">
              <a:avLst/>
            </a:prstGeom>
            <a:noFill/>
          </p:spPr>
        </p:pic>
        <p:grpSp>
          <p:nvGrpSpPr>
            <p:cNvPr id="20" name="Group 19"/>
            <p:cNvGrpSpPr/>
            <p:nvPr/>
          </p:nvGrpSpPr>
          <p:grpSpPr>
            <a:xfrm>
              <a:off x="5132070" y="1291590"/>
              <a:ext cx="611108" cy="342364"/>
              <a:chOff x="5132070" y="1291590"/>
              <a:chExt cx="611108" cy="342364"/>
            </a:xfrm>
          </p:grpSpPr>
          <p:sp>
            <p:nvSpPr>
              <p:cNvPr id="86" name="TextBox 85"/>
              <p:cNvSpPr txBox="1"/>
              <p:nvPr/>
            </p:nvSpPr>
            <p:spPr>
              <a:xfrm>
                <a:off x="5132070" y="1291590"/>
                <a:ext cx="28725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accent5"/>
                    </a:solidFill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5455920" y="1295400"/>
                <a:ext cx="28725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accent5"/>
                    </a:solidFill>
                    <a:cs typeface="Times New Roman" panose="02020603050405020304" pitchFamily="18" charset="0"/>
                  </a:rPr>
                  <a:t>1</a:t>
                </a: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4934249" y="1851660"/>
              <a:ext cx="973156" cy="1500246"/>
              <a:chOff x="4934249" y="1851660"/>
              <a:chExt cx="973156" cy="1500246"/>
            </a:xfrm>
          </p:grpSpPr>
          <p:pic>
            <p:nvPicPr>
              <p:cNvPr id="77" name="Picture 2" descr="F:\AAA-LÀM ẢNH SLIDE\Bai5-LT-3(1)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934249" y="1851660"/>
                <a:ext cx="973156" cy="1500246"/>
              </a:xfrm>
              <a:prstGeom prst="rect">
                <a:avLst/>
              </a:prstGeom>
              <a:noFill/>
            </p:spPr>
          </p:pic>
          <p:pic>
            <p:nvPicPr>
              <p:cNvPr id="78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257182" y="2566421"/>
                <a:ext cx="147431" cy="148309"/>
              </a:xfrm>
              <a:prstGeom prst="rect">
                <a:avLst/>
              </a:prstGeom>
              <a:noFill/>
            </p:spPr>
          </p:pic>
          <p:pic>
            <p:nvPicPr>
              <p:cNvPr id="79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243784" y="2417373"/>
                <a:ext cx="147431" cy="148309"/>
              </a:xfrm>
              <a:prstGeom prst="rect">
                <a:avLst/>
              </a:prstGeom>
              <a:noFill/>
            </p:spPr>
          </p:pic>
          <p:pic>
            <p:nvPicPr>
              <p:cNvPr id="80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42799" y="2547107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81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398772" y="2573903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82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124118" y="2500216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83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388724" y="2423178"/>
                <a:ext cx="148309" cy="148309"/>
              </a:xfrm>
              <a:prstGeom prst="rect">
                <a:avLst/>
              </a:prstGeom>
              <a:noFill/>
            </p:spPr>
          </p:pic>
          <p:sp>
            <p:nvSpPr>
              <p:cNvPr id="84" name="TextBox 83"/>
              <p:cNvSpPr txBox="1"/>
              <p:nvPr/>
            </p:nvSpPr>
            <p:spPr>
              <a:xfrm>
                <a:off x="5124450" y="2929890"/>
                <a:ext cx="27764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cs typeface="Times New Roman" panose="02020603050405020304" pitchFamily="18" charset="0"/>
                  </a:rPr>
                  <a:t>?</a:t>
                </a: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5448300" y="2922270"/>
                <a:ext cx="27764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4934249" y="3495675"/>
              <a:ext cx="973156" cy="1500246"/>
              <a:chOff x="4934249" y="3495675"/>
              <a:chExt cx="973156" cy="1500246"/>
            </a:xfrm>
          </p:grpSpPr>
          <p:pic>
            <p:nvPicPr>
              <p:cNvPr id="65" name="Picture 2" descr="F:\AAA-LÀM ẢNH SLIDE\Bai5-LT-3(1)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934249" y="3495675"/>
                <a:ext cx="973156" cy="1500246"/>
              </a:xfrm>
              <a:prstGeom prst="rect">
                <a:avLst/>
              </a:prstGeom>
              <a:noFill/>
            </p:spPr>
          </p:pic>
          <p:pic>
            <p:nvPicPr>
              <p:cNvPr id="66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127468" y="4151495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67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265556" y="4212679"/>
                <a:ext cx="147431" cy="148309"/>
              </a:xfrm>
              <a:prstGeom prst="rect">
                <a:avLst/>
              </a:prstGeom>
              <a:noFill/>
            </p:spPr>
          </p:pic>
          <p:pic>
            <p:nvPicPr>
              <p:cNvPr id="68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408822" y="4206760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69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46150" y="4168241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70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656682" y="4072782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71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301640" y="4069433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72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448100" y="4063629"/>
                <a:ext cx="147431" cy="148309"/>
              </a:xfrm>
              <a:prstGeom prst="rect">
                <a:avLst/>
              </a:prstGeom>
              <a:noFill/>
            </p:spPr>
          </p:pic>
          <p:pic>
            <p:nvPicPr>
              <p:cNvPr id="73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166746" y="4008363"/>
                <a:ext cx="147431" cy="148309"/>
              </a:xfrm>
              <a:prstGeom prst="rect">
                <a:avLst/>
              </a:prstGeom>
              <a:noFill/>
            </p:spPr>
          </p:pic>
          <p:grpSp>
            <p:nvGrpSpPr>
              <p:cNvPr id="74" name="Group 73"/>
              <p:cNvGrpSpPr/>
              <p:nvPr/>
            </p:nvGrpSpPr>
            <p:grpSpPr>
              <a:xfrm>
                <a:off x="5116830" y="4572000"/>
                <a:ext cx="601490" cy="346174"/>
                <a:chOff x="5132070" y="1283970"/>
                <a:chExt cx="601490" cy="346174"/>
              </a:xfrm>
            </p:grpSpPr>
            <p:sp>
              <p:nvSpPr>
                <p:cNvPr id="75" name="TextBox 74"/>
                <p:cNvSpPr txBox="1"/>
                <p:nvPr/>
              </p:nvSpPr>
              <p:spPr>
                <a:xfrm>
                  <a:off x="5132070" y="1291590"/>
                  <a:ext cx="27764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  <p:sp>
              <p:nvSpPr>
                <p:cNvPr id="76" name="TextBox 75"/>
                <p:cNvSpPr txBox="1"/>
                <p:nvPr/>
              </p:nvSpPr>
              <p:spPr>
                <a:xfrm>
                  <a:off x="5455920" y="1283970"/>
                  <a:ext cx="27764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</p:grpSp>
        </p:grpSp>
        <p:grpSp>
          <p:nvGrpSpPr>
            <p:cNvPr id="23" name="Group 22"/>
            <p:cNvGrpSpPr/>
            <p:nvPr/>
          </p:nvGrpSpPr>
          <p:grpSpPr>
            <a:xfrm>
              <a:off x="6698279" y="1851660"/>
              <a:ext cx="973156" cy="1500246"/>
              <a:chOff x="6698279" y="1851660"/>
              <a:chExt cx="973156" cy="1500246"/>
            </a:xfrm>
          </p:grpSpPr>
          <p:pic>
            <p:nvPicPr>
              <p:cNvPr id="56" name="Picture 2" descr="F:\AAA-LÀM ẢNH SLIDE\Bai5-LT-3(1)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6698279" y="1851660"/>
                <a:ext cx="973156" cy="1500246"/>
              </a:xfrm>
              <a:prstGeom prst="rect">
                <a:avLst/>
              </a:prstGeom>
              <a:noFill/>
            </p:spPr>
          </p:pic>
          <p:pic>
            <p:nvPicPr>
              <p:cNvPr id="57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903438" y="2494409"/>
                <a:ext cx="147431" cy="148309"/>
              </a:xfrm>
              <a:prstGeom prst="rect">
                <a:avLst/>
              </a:prstGeom>
              <a:noFill/>
            </p:spPr>
          </p:pic>
          <p:pic>
            <p:nvPicPr>
              <p:cNvPr id="58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030717" y="2566422"/>
                <a:ext cx="147431" cy="148309"/>
              </a:xfrm>
              <a:prstGeom prst="rect">
                <a:avLst/>
              </a:prstGeom>
              <a:noFill/>
            </p:spPr>
          </p:pic>
          <p:pic>
            <p:nvPicPr>
              <p:cNvPr id="59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313745" y="2542976"/>
                <a:ext cx="147431" cy="148309"/>
              </a:xfrm>
              <a:prstGeom prst="rect">
                <a:avLst/>
              </a:prstGeom>
              <a:noFill/>
            </p:spPr>
          </p:pic>
          <p:pic>
            <p:nvPicPr>
              <p:cNvPr id="60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173981" y="2570553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61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109428" y="2444167"/>
                <a:ext cx="147431" cy="148309"/>
              </a:xfrm>
              <a:prstGeom prst="rect">
                <a:avLst/>
              </a:prstGeom>
              <a:noFill/>
            </p:spPr>
          </p:pic>
          <p:grpSp>
            <p:nvGrpSpPr>
              <p:cNvPr id="62" name="Group 61"/>
              <p:cNvGrpSpPr/>
              <p:nvPr/>
            </p:nvGrpSpPr>
            <p:grpSpPr>
              <a:xfrm>
                <a:off x="6880860" y="2929890"/>
                <a:ext cx="601490" cy="346174"/>
                <a:chOff x="5132070" y="1283970"/>
                <a:chExt cx="601490" cy="346174"/>
              </a:xfrm>
            </p:grpSpPr>
            <p:sp>
              <p:nvSpPr>
                <p:cNvPr id="63" name="TextBox 62"/>
                <p:cNvSpPr txBox="1"/>
                <p:nvPr/>
              </p:nvSpPr>
              <p:spPr>
                <a:xfrm>
                  <a:off x="5132070" y="1291590"/>
                  <a:ext cx="27764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  <p:sp>
              <p:nvSpPr>
                <p:cNvPr id="64" name="TextBox 63"/>
                <p:cNvSpPr txBox="1"/>
                <p:nvPr/>
              </p:nvSpPr>
              <p:spPr>
                <a:xfrm>
                  <a:off x="5455920" y="1283970"/>
                  <a:ext cx="27764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</p:grpSp>
        </p:grpSp>
        <p:grpSp>
          <p:nvGrpSpPr>
            <p:cNvPr id="24" name="Group 23"/>
            <p:cNvGrpSpPr/>
            <p:nvPr/>
          </p:nvGrpSpPr>
          <p:grpSpPr>
            <a:xfrm>
              <a:off x="6698279" y="207645"/>
              <a:ext cx="973156" cy="1500246"/>
              <a:chOff x="6698279" y="207645"/>
              <a:chExt cx="973156" cy="1500246"/>
            </a:xfrm>
          </p:grpSpPr>
          <p:pic>
            <p:nvPicPr>
              <p:cNvPr id="45" name="Picture 2" descr="F:\AAA-LÀM ẢNH SLIDE\Bai5-LT-3(1)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6698279" y="207645"/>
                <a:ext cx="973156" cy="1500246"/>
              </a:xfrm>
              <a:prstGeom prst="rect">
                <a:avLst/>
              </a:prstGeom>
              <a:noFill/>
            </p:spPr>
          </p:pic>
          <p:pic>
            <p:nvPicPr>
              <p:cNvPr id="46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895977" y="865683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47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035741" y="923517"/>
                <a:ext cx="147431" cy="148309"/>
              </a:xfrm>
              <a:prstGeom prst="rect">
                <a:avLst/>
              </a:prstGeom>
              <a:noFill/>
            </p:spPr>
          </p:pic>
          <p:pic>
            <p:nvPicPr>
              <p:cNvPr id="48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319684" y="882430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49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178092" y="920167"/>
                <a:ext cx="147431" cy="148309"/>
              </a:xfrm>
              <a:prstGeom prst="rect">
                <a:avLst/>
              </a:prstGeom>
              <a:noFill/>
            </p:spPr>
          </p:pic>
          <p:pic>
            <p:nvPicPr>
              <p:cNvPr id="50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013208" y="776923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51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160583" y="778597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52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305372" y="740971"/>
                <a:ext cx="147431" cy="148309"/>
              </a:xfrm>
              <a:prstGeom prst="rect">
                <a:avLst/>
              </a:prstGeom>
              <a:noFill/>
            </p:spPr>
          </p:pic>
          <p:grpSp>
            <p:nvGrpSpPr>
              <p:cNvPr id="53" name="Group 52"/>
              <p:cNvGrpSpPr/>
              <p:nvPr/>
            </p:nvGrpSpPr>
            <p:grpSpPr>
              <a:xfrm>
                <a:off x="6884670" y="1287780"/>
                <a:ext cx="601490" cy="346174"/>
                <a:chOff x="5132070" y="1283970"/>
                <a:chExt cx="601490" cy="346174"/>
              </a:xfrm>
            </p:grpSpPr>
            <p:sp>
              <p:nvSpPr>
                <p:cNvPr id="54" name="TextBox 53"/>
                <p:cNvSpPr txBox="1"/>
                <p:nvPr/>
              </p:nvSpPr>
              <p:spPr>
                <a:xfrm>
                  <a:off x="5132070" y="1291590"/>
                  <a:ext cx="27764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  <p:sp>
              <p:nvSpPr>
                <p:cNvPr id="55" name="TextBox 54"/>
                <p:cNvSpPr txBox="1"/>
                <p:nvPr/>
              </p:nvSpPr>
              <p:spPr>
                <a:xfrm>
                  <a:off x="5455920" y="1283970"/>
                  <a:ext cx="27764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</p:grpSp>
        </p:grpSp>
        <p:grpSp>
          <p:nvGrpSpPr>
            <p:cNvPr id="25" name="Group 24"/>
            <p:cNvGrpSpPr/>
            <p:nvPr/>
          </p:nvGrpSpPr>
          <p:grpSpPr>
            <a:xfrm>
              <a:off x="6698279" y="3495675"/>
              <a:ext cx="973156" cy="1500246"/>
              <a:chOff x="6698279" y="3495675"/>
              <a:chExt cx="973156" cy="1500246"/>
            </a:xfrm>
          </p:grpSpPr>
          <p:pic>
            <p:nvPicPr>
              <p:cNvPr id="26" name="Picture 2" descr="F:\AAA-LÀM ẢNH SLIDE\Bai5-LT-3(1)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6698279" y="3495675"/>
                <a:ext cx="973156" cy="1500246"/>
              </a:xfrm>
              <a:prstGeom prst="rect">
                <a:avLst/>
              </a:prstGeom>
              <a:noFill/>
            </p:spPr>
          </p:pic>
          <p:pic>
            <p:nvPicPr>
              <p:cNvPr id="27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803870" y="4089529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34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916076" y="4186662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35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058428" y="4213459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36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200780" y="4205084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37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333083" y="4146470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38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443615" y="4051010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39" name="Picture 4" descr="F:\AAA-LÀM ẢNH SLIDE\Bai5-LT-3(3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071825" y="4076131"/>
                <a:ext cx="148309" cy="148309"/>
              </a:xfrm>
              <a:prstGeom prst="rect">
                <a:avLst/>
              </a:prstGeom>
              <a:noFill/>
            </p:spPr>
          </p:pic>
          <p:pic>
            <p:nvPicPr>
              <p:cNvPr id="40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218285" y="4060280"/>
                <a:ext cx="147431" cy="148309"/>
              </a:xfrm>
              <a:prstGeom prst="rect">
                <a:avLst/>
              </a:prstGeom>
              <a:noFill/>
            </p:spPr>
          </p:pic>
          <p:pic>
            <p:nvPicPr>
              <p:cNvPr id="41" name="Picture 3" descr="F:\AAA-LÀM ẢNH SLIDE\Bai5-LT-3(2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936931" y="4045207"/>
                <a:ext cx="147431" cy="148309"/>
              </a:xfrm>
              <a:prstGeom prst="rect">
                <a:avLst/>
              </a:prstGeom>
              <a:noFill/>
            </p:spPr>
          </p:pic>
          <p:grpSp>
            <p:nvGrpSpPr>
              <p:cNvPr id="42" name="Group 41"/>
              <p:cNvGrpSpPr/>
              <p:nvPr/>
            </p:nvGrpSpPr>
            <p:grpSpPr>
              <a:xfrm>
                <a:off x="6877050" y="4572000"/>
                <a:ext cx="601490" cy="346174"/>
                <a:chOff x="5132070" y="1283970"/>
                <a:chExt cx="601490" cy="346174"/>
              </a:xfrm>
            </p:grpSpPr>
            <p:sp>
              <p:nvSpPr>
                <p:cNvPr id="43" name="TextBox 42"/>
                <p:cNvSpPr txBox="1"/>
                <p:nvPr/>
              </p:nvSpPr>
              <p:spPr>
                <a:xfrm>
                  <a:off x="5132070" y="1291590"/>
                  <a:ext cx="27764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  <p:sp>
              <p:nvSpPr>
                <p:cNvPr id="44" name="TextBox 43"/>
                <p:cNvSpPr txBox="1"/>
                <p:nvPr/>
              </p:nvSpPr>
              <p:spPr>
                <a:xfrm>
                  <a:off x="5455920" y="1283970"/>
                  <a:ext cx="27764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</p:grpSp>
        </p:grpSp>
      </p:grpSp>
      <p:sp>
        <p:nvSpPr>
          <p:cNvPr id="88" name="Rectangle 87"/>
          <p:cNvSpPr/>
          <p:nvPr/>
        </p:nvSpPr>
        <p:spPr>
          <a:xfrm>
            <a:off x="1362951" y="2619709"/>
            <a:ext cx="13612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b="1" dirty="0">
                <a:solidFill>
                  <a:srgbClr val="00B050"/>
                </a:solidFill>
                <a:cs typeface="Times New Roman" panose="02020603050405020304" pitchFamily="18" charset="0"/>
              </a:rPr>
              <a:t>3. </a:t>
            </a:r>
            <a:r>
              <a:rPr lang="en-GB" sz="28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Số</a:t>
            </a:r>
            <a:r>
              <a:rPr lang="en-GB" sz="2800" b="1" dirty="0">
                <a:solidFill>
                  <a:srgbClr val="00B050"/>
                </a:solidFill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8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2179" y="1604998"/>
            <a:ext cx="2282814" cy="1014711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025" y="3180559"/>
            <a:ext cx="1964529" cy="196452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882896" y="729234"/>
            <a:ext cx="2368296" cy="3648456"/>
            <a:chOff x="4934249" y="207645"/>
            <a:chExt cx="973156" cy="1500246"/>
          </a:xfrm>
        </p:grpSpPr>
        <p:pic>
          <p:nvPicPr>
            <p:cNvPr id="17" name="Picture 2" descr="F:\AAA-LÀM ẢNH SLIDE\Bai5-LT-3(1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34249" y="207645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18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71009" y="894151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19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461498" y="911792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20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13362" y="920947"/>
              <a:ext cx="148309" cy="148309"/>
            </a:xfrm>
            <a:prstGeom prst="rect">
              <a:avLst/>
            </a:prstGeom>
            <a:noFill/>
          </p:spPr>
        </p:pic>
      </p:grpSp>
      <p:sp>
        <p:nvSpPr>
          <p:cNvPr id="21" name="TextBox 20"/>
          <p:cNvSpPr txBox="1"/>
          <p:nvPr/>
        </p:nvSpPr>
        <p:spPr>
          <a:xfrm>
            <a:off x="5467350" y="3400425"/>
            <a:ext cx="3860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271260" y="3400425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67350" y="340042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294120" y="340042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Cloud Callout 24"/>
          <p:cNvSpPr/>
          <p:nvPr/>
        </p:nvSpPr>
        <p:spPr>
          <a:xfrm>
            <a:off x="730733" y="1207033"/>
            <a:ext cx="4104847" cy="167775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Đố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kẹo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kẹo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6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4365" y="463227"/>
            <a:ext cx="1673352" cy="74380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4882896" y="731520"/>
            <a:ext cx="2368296" cy="3648456"/>
            <a:chOff x="6698279" y="207645"/>
            <a:chExt cx="973156" cy="1500246"/>
          </a:xfrm>
        </p:grpSpPr>
        <p:pic>
          <p:nvPicPr>
            <p:cNvPr id="36" name="Picture 2" descr="F:\AAA-LÀM ẢNH SLIDE\Bai5-LT-3(1)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698279" y="207645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37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95977" y="86568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38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35741" y="923517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39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19684" y="882430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40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78092" y="920167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41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13208" y="77692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42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60583" y="778597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43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305372" y="740971"/>
              <a:ext cx="147431" cy="148309"/>
            </a:xfrm>
            <a:prstGeom prst="rect">
              <a:avLst/>
            </a:prstGeom>
            <a:noFill/>
          </p:spPr>
        </p:pic>
      </p:grpSp>
      <p:sp>
        <p:nvSpPr>
          <p:cNvPr id="44" name="TextBox 43"/>
          <p:cNvSpPr txBox="1"/>
          <p:nvPr/>
        </p:nvSpPr>
        <p:spPr>
          <a:xfrm>
            <a:off x="5467350" y="3400425"/>
            <a:ext cx="3860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271260" y="3400425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441315" y="339915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271260" y="340042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025" y="3180559"/>
            <a:ext cx="1964529" cy="1964529"/>
          </a:xfrm>
          <a:prstGeom prst="rect">
            <a:avLst/>
          </a:prstGeom>
        </p:spPr>
      </p:pic>
      <p:sp>
        <p:nvSpPr>
          <p:cNvPr id="49" name="Cloud Callout 48"/>
          <p:cNvSpPr/>
          <p:nvPr/>
        </p:nvSpPr>
        <p:spPr>
          <a:xfrm>
            <a:off x="440576" y="872836"/>
            <a:ext cx="3910252" cy="203661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Đố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kẹo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kẹo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0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69570" y="229829"/>
            <a:ext cx="1673352" cy="74380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882896" y="731520"/>
            <a:ext cx="2368296" cy="3648456"/>
            <a:chOff x="4934249" y="1851660"/>
            <a:chExt cx="973156" cy="1500246"/>
          </a:xfrm>
        </p:grpSpPr>
        <p:pic>
          <p:nvPicPr>
            <p:cNvPr id="3" name="Picture 2" descr="F:\AAA-LÀM ẢNH SLIDE\Bai5-LT-3(1)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34249" y="1851660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4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57182" y="2566421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5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43784" y="2417373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6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42799" y="2547107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7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98772" y="257390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8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24118" y="2500216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9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88724" y="2423178"/>
              <a:ext cx="148309" cy="148309"/>
            </a:xfrm>
            <a:prstGeom prst="rect">
              <a:avLst/>
            </a:prstGeom>
            <a:noFill/>
          </p:spPr>
        </p:pic>
      </p:grpSp>
      <p:sp>
        <p:nvSpPr>
          <p:cNvPr id="10" name="TextBox 9"/>
          <p:cNvSpPr txBox="1"/>
          <p:nvPr/>
        </p:nvSpPr>
        <p:spPr>
          <a:xfrm>
            <a:off x="5467350" y="3400425"/>
            <a:ext cx="3860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71260" y="3400425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67350" y="340042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94120" y="340042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025" y="3180559"/>
            <a:ext cx="1964529" cy="1964529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>
            <a:off x="684825" y="982264"/>
            <a:ext cx="4133755" cy="196452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Đố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kẹo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kẹo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6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35649" y="359061"/>
            <a:ext cx="1673352" cy="74380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882896" y="731520"/>
            <a:ext cx="2368296" cy="3648456"/>
            <a:chOff x="6698279" y="1851660"/>
            <a:chExt cx="973156" cy="1500246"/>
          </a:xfrm>
        </p:grpSpPr>
        <p:pic>
          <p:nvPicPr>
            <p:cNvPr id="3" name="Picture 2" descr="F:\AAA-LÀM ẢNH SLIDE\Bai5-LT-3(1)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698279" y="1851660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4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03438" y="2494409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5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30717" y="2566422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6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13745" y="2542976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7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73981" y="257055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8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09428" y="2444167"/>
              <a:ext cx="147431" cy="148309"/>
            </a:xfrm>
            <a:prstGeom prst="rect">
              <a:avLst/>
            </a:prstGeom>
            <a:noFill/>
          </p:spPr>
        </p:pic>
      </p:grpSp>
      <p:sp>
        <p:nvSpPr>
          <p:cNvPr id="9" name="TextBox 8"/>
          <p:cNvSpPr txBox="1"/>
          <p:nvPr/>
        </p:nvSpPr>
        <p:spPr>
          <a:xfrm>
            <a:off x="5467350" y="3400425"/>
            <a:ext cx="3860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71260" y="3400425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41315" y="340042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42050" y="340042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025" y="3180559"/>
            <a:ext cx="1964529" cy="1964529"/>
          </a:xfrm>
          <a:prstGeom prst="rect">
            <a:avLst/>
          </a:prstGeom>
        </p:spPr>
      </p:pic>
      <p:sp>
        <p:nvSpPr>
          <p:cNvPr id="14" name="Cloud Callout 13"/>
          <p:cNvSpPr/>
          <p:nvPr/>
        </p:nvSpPr>
        <p:spPr>
          <a:xfrm>
            <a:off x="716534" y="897775"/>
            <a:ext cx="4166361" cy="211143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Đố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kẹo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kẹo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5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59307" y="275806"/>
            <a:ext cx="1673352" cy="74380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882896" y="731520"/>
            <a:ext cx="2368296" cy="3648456"/>
            <a:chOff x="4934249" y="3495675"/>
            <a:chExt cx="973156" cy="1500246"/>
          </a:xfrm>
        </p:grpSpPr>
        <p:pic>
          <p:nvPicPr>
            <p:cNvPr id="3" name="Picture 2" descr="F:\AAA-LÀM ẢNH SLIDE\Bai5-LT-3(1)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34249" y="3495675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4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27468" y="4151495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5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65556" y="4212679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6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08822" y="4206760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7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46150" y="4168241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8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56682" y="4072782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9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01640" y="4069433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10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48100" y="4063629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11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66746" y="4008363"/>
              <a:ext cx="147431" cy="148309"/>
            </a:xfrm>
            <a:prstGeom prst="rect">
              <a:avLst/>
            </a:prstGeom>
            <a:noFill/>
          </p:spPr>
        </p:pic>
      </p:grpSp>
      <p:sp>
        <p:nvSpPr>
          <p:cNvPr id="12" name="TextBox 11"/>
          <p:cNvSpPr txBox="1"/>
          <p:nvPr/>
        </p:nvSpPr>
        <p:spPr>
          <a:xfrm>
            <a:off x="5467350" y="3400425"/>
            <a:ext cx="3860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71260" y="3400425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54650" y="340042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82690" y="340042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025" y="3180559"/>
            <a:ext cx="1964529" cy="1964529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761164" y="1068795"/>
            <a:ext cx="3739518" cy="181906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Đố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kẹo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kẹo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8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59307" y="250867"/>
            <a:ext cx="1673352" cy="74380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882896" y="731520"/>
            <a:ext cx="2368296" cy="3648456"/>
            <a:chOff x="6698279" y="3495675"/>
            <a:chExt cx="973156" cy="1500246"/>
          </a:xfrm>
        </p:grpSpPr>
        <p:pic>
          <p:nvPicPr>
            <p:cNvPr id="12" name="Picture 2" descr="F:\AAA-LÀM ẢNH SLIDE\Bai5-LT-3(1)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698279" y="3495675"/>
              <a:ext cx="973156" cy="1500246"/>
            </a:xfrm>
            <a:prstGeom prst="rect">
              <a:avLst/>
            </a:prstGeom>
            <a:noFill/>
          </p:spPr>
        </p:pic>
        <p:pic>
          <p:nvPicPr>
            <p:cNvPr id="13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03870" y="4089529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14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16076" y="4186662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15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58428" y="4213459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16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00780" y="4205084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17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33083" y="4146470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18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443615" y="4051010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19" name="Picture 4" descr="F:\AAA-LÀM ẢNH SLIDE\Bai5-LT-3(3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71825" y="4076131"/>
              <a:ext cx="148309" cy="148309"/>
            </a:xfrm>
            <a:prstGeom prst="rect">
              <a:avLst/>
            </a:prstGeom>
            <a:noFill/>
          </p:spPr>
        </p:pic>
        <p:pic>
          <p:nvPicPr>
            <p:cNvPr id="20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218285" y="4060280"/>
              <a:ext cx="147431" cy="148309"/>
            </a:xfrm>
            <a:prstGeom prst="rect">
              <a:avLst/>
            </a:prstGeom>
            <a:noFill/>
          </p:spPr>
        </p:pic>
        <p:pic>
          <p:nvPicPr>
            <p:cNvPr id="21" name="Picture 3" descr="F:\AAA-LÀM ẢNH SLIDE\Bai5-LT-3(2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936931" y="4045207"/>
              <a:ext cx="147431" cy="148309"/>
            </a:xfrm>
            <a:prstGeom prst="rect">
              <a:avLst/>
            </a:prstGeom>
            <a:noFill/>
          </p:spPr>
        </p:pic>
      </p:grpSp>
      <p:sp>
        <p:nvSpPr>
          <p:cNvPr id="22" name="TextBox 21"/>
          <p:cNvSpPr txBox="1"/>
          <p:nvPr/>
        </p:nvSpPr>
        <p:spPr>
          <a:xfrm>
            <a:off x="5467350" y="3400425"/>
            <a:ext cx="3860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71260" y="3400425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67350" y="340042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271260" y="340042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025" y="3180559"/>
            <a:ext cx="1964529" cy="1964529"/>
          </a:xfrm>
          <a:prstGeom prst="rect">
            <a:avLst/>
          </a:prstGeom>
        </p:spPr>
      </p:pic>
      <p:sp>
        <p:nvSpPr>
          <p:cNvPr id="27" name="Cloud Callout 26"/>
          <p:cNvSpPr/>
          <p:nvPr/>
        </p:nvSpPr>
        <p:spPr>
          <a:xfrm>
            <a:off x="1189852" y="969140"/>
            <a:ext cx="3464767" cy="2182079"/>
          </a:xfrm>
          <a:prstGeom prst="cloudCallout">
            <a:avLst>
              <a:gd name="adj1" fmla="val -25871"/>
              <a:gd name="adj2" fmla="val 54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Đố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kẹo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kẹo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8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59307" y="292430"/>
            <a:ext cx="1673352" cy="74380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  <p:bldP spid="23" grpId="1"/>
      <p:bldP spid="24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>
            <a:fillRect/>
          </a:stretch>
        </p:blipFill>
        <p:spPr>
          <a:xfrm>
            <a:off x="474" y="8"/>
            <a:ext cx="9146243" cy="51447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0" t="27848" r="5032" b="7510"/>
          <a:stretch>
            <a:fillRect/>
          </a:stretch>
        </p:blipFill>
        <p:spPr>
          <a:xfrm>
            <a:off x="-105003" y="402746"/>
            <a:ext cx="9769220" cy="46595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21742" y="2980419"/>
            <a:ext cx="2295525" cy="852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362" y="37083"/>
            <a:ext cx="1673352" cy="743806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2914" y="3067502"/>
            <a:ext cx="1644032" cy="1914333"/>
          </a:xfrm>
          <a:prstGeom prst="rect">
            <a:avLst/>
          </a:prstGeom>
        </p:spPr>
      </p:pic>
      <p:pic>
        <p:nvPicPr>
          <p:cNvPr id="16" name="Picture 2" descr="F:\AAA-PDF-SGK\B5-LT-1.png"/>
          <p:cNvPicPr>
            <a:picLocks noChangeAspect="1" noChangeArrowheads="1"/>
          </p:cNvPicPr>
          <p:nvPr/>
        </p:nvPicPr>
        <p:blipFill>
          <a:blip r:embed="rId4" cstate="print"/>
          <a:srcRect l="24536" t="19090" r="53985" b="70906"/>
          <a:stretch>
            <a:fillRect/>
          </a:stretch>
        </p:blipFill>
        <p:spPr bwMode="auto">
          <a:xfrm>
            <a:off x="3268980" y="1287302"/>
            <a:ext cx="4770531" cy="2998948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5044440" y="3101340"/>
            <a:ext cx="56388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17080" y="2282190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52060" y="1485900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122987" y="3193672"/>
            <a:ext cx="497252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195627" y="2371277"/>
            <a:ext cx="497252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076587" y="1578232"/>
            <a:ext cx="616478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Cloud Callout 10"/>
          <p:cNvSpPr/>
          <p:nvPr/>
        </p:nvSpPr>
        <p:spPr>
          <a:xfrm>
            <a:off x="498998" y="858838"/>
            <a:ext cx="2769982" cy="1915794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Hãy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cùng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mình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điền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số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chỗ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trống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nhé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7" grpId="0"/>
      <p:bldP spid="41" grpId="0" animBg="1"/>
      <p:bldP spid="41" grpId="1" animBg="1"/>
      <p:bldP spid="42" grpId="0" animBg="1"/>
      <p:bldP spid="43" grpId="0" animBg="1"/>
      <p:bldP spid="4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F:\AAA-PDF-SGK\B5-LT-1.png"/>
          <p:cNvPicPr>
            <a:picLocks noChangeAspect="1" noChangeArrowheads="1"/>
          </p:cNvPicPr>
          <p:nvPr/>
        </p:nvPicPr>
        <p:blipFill>
          <a:blip r:embed="rId2" cstate="print"/>
          <a:srcRect l="62574" t="19090" r="15948" b="70906"/>
          <a:stretch>
            <a:fillRect/>
          </a:stretch>
        </p:blipFill>
        <p:spPr bwMode="auto">
          <a:xfrm>
            <a:off x="3307842" y="1289304"/>
            <a:ext cx="4772022" cy="2999232"/>
          </a:xfrm>
          <a:prstGeom prst="rect">
            <a:avLst/>
          </a:prstGeom>
          <a:noFill/>
        </p:spPr>
      </p:pic>
      <p:sp>
        <p:nvSpPr>
          <p:cNvPr id="36" name="TextBox 35"/>
          <p:cNvSpPr txBox="1"/>
          <p:nvPr/>
        </p:nvSpPr>
        <p:spPr>
          <a:xfrm>
            <a:off x="5044440" y="3101340"/>
            <a:ext cx="56388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117080" y="2282190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052060" y="1485900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130607" y="3193672"/>
            <a:ext cx="497252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201998" y="2409229"/>
            <a:ext cx="497252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122987" y="1578232"/>
            <a:ext cx="497252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2914" y="3193672"/>
            <a:ext cx="1644032" cy="191433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98997" y="1113905"/>
            <a:ext cx="2942471" cy="1660727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điền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chỗ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trống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nhé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3899" y="253003"/>
            <a:ext cx="1673352" cy="74380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42" grpId="0" animBg="1"/>
      <p:bldP spid="42" grpId="1" animBg="1"/>
      <p:bldP spid="43" grpId="0" animBg="1"/>
      <p:bldP spid="44" grpId="0" animBg="1"/>
      <p:bldP spid="4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F:\AAA-PDF-SGK\B5-LT-1.png"/>
          <p:cNvPicPr>
            <a:picLocks noChangeAspect="1" noChangeArrowheads="1"/>
          </p:cNvPicPr>
          <p:nvPr/>
        </p:nvPicPr>
        <p:blipFill>
          <a:blip r:embed="rId2" cstate="print"/>
          <a:srcRect l="24539" t="32726" r="53985" b="56361"/>
          <a:stretch>
            <a:fillRect/>
          </a:stretch>
        </p:blipFill>
        <p:spPr bwMode="auto">
          <a:xfrm>
            <a:off x="3273552" y="1152144"/>
            <a:ext cx="4773168" cy="3273550"/>
          </a:xfrm>
          <a:prstGeom prst="rect">
            <a:avLst/>
          </a:prstGeom>
          <a:noFill/>
        </p:spPr>
      </p:pic>
      <p:sp>
        <p:nvSpPr>
          <p:cNvPr id="33" name="TextBox 32"/>
          <p:cNvSpPr txBox="1"/>
          <p:nvPr/>
        </p:nvSpPr>
        <p:spPr>
          <a:xfrm>
            <a:off x="5044440" y="3101340"/>
            <a:ext cx="56388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117080" y="2282190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052060" y="1485900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130607" y="3193672"/>
            <a:ext cx="497252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195627" y="2373420"/>
            <a:ext cx="497252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122987" y="1578232"/>
            <a:ext cx="497252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2914" y="3193672"/>
            <a:ext cx="1644032" cy="1914333"/>
          </a:xfrm>
          <a:prstGeom prst="rect">
            <a:avLst/>
          </a:prstGeom>
        </p:spPr>
      </p:pic>
      <p:sp>
        <p:nvSpPr>
          <p:cNvPr id="13" name="Cloud Callout 12"/>
          <p:cNvSpPr/>
          <p:nvPr/>
        </p:nvSpPr>
        <p:spPr>
          <a:xfrm>
            <a:off x="448887" y="947651"/>
            <a:ext cx="2679123" cy="191433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điền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chỗ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trống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nhé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0648" y="291242"/>
            <a:ext cx="1673352" cy="74380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39" grpId="0"/>
      <p:bldP spid="40" grpId="0" animBg="1"/>
      <p:bldP spid="40" grpId="1" animBg="1"/>
      <p:bldP spid="41" grpId="0" animBg="1"/>
      <p:bldP spid="45" grpId="0" animBg="1"/>
      <p:bldP spid="4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F:\AAA-PDF-SGK\B5-LT-1.png"/>
          <p:cNvPicPr>
            <a:picLocks noChangeAspect="1" noChangeArrowheads="1"/>
          </p:cNvPicPr>
          <p:nvPr/>
        </p:nvPicPr>
        <p:blipFill>
          <a:blip r:embed="rId2" cstate="print"/>
          <a:srcRect l="62574" t="32726" r="15950" b="56361"/>
          <a:stretch>
            <a:fillRect/>
          </a:stretch>
        </p:blipFill>
        <p:spPr bwMode="auto">
          <a:xfrm>
            <a:off x="3307842" y="1152144"/>
            <a:ext cx="4773168" cy="327354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44440" y="3101340"/>
            <a:ext cx="56388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17080" y="2282190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52060" y="1485900"/>
            <a:ext cx="65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22987" y="3193672"/>
            <a:ext cx="497252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01998" y="2373418"/>
            <a:ext cx="497252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15320" y="1578232"/>
            <a:ext cx="497252" cy="8309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2914" y="3193672"/>
            <a:ext cx="1644032" cy="1914333"/>
          </a:xfrm>
          <a:prstGeom prst="rect">
            <a:avLst/>
          </a:prstGeom>
        </p:spPr>
      </p:pic>
      <p:sp>
        <p:nvSpPr>
          <p:cNvPr id="13" name="Cloud Callout 12"/>
          <p:cNvSpPr/>
          <p:nvPr/>
        </p:nvSpPr>
        <p:spPr>
          <a:xfrm>
            <a:off x="420786" y="892267"/>
            <a:ext cx="2707224" cy="188236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Hãy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cùng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mình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điền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số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chỗ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trống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nhé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8461"/>
            <a:ext cx="1673352" cy="74380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  <p:bldP spid="8" grpId="1" animBg="1"/>
      <p:bldP spid="9" grpId="0" animBg="1"/>
      <p:bldP spid="10" grpId="0" animBg="1"/>
      <p:bldP spid="1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F:\AAA-PDF-SGK\B5-LT-1.png"/>
          <p:cNvPicPr>
            <a:picLocks noChangeAspect="1" noChangeArrowheads="1"/>
          </p:cNvPicPr>
          <p:nvPr/>
        </p:nvPicPr>
        <p:blipFill>
          <a:blip r:embed="rId2" cstate="print"/>
          <a:srcRect l="24539" t="47270" r="53985" b="42725"/>
          <a:stretch>
            <a:fillRect/>
          </a:stretch>
        </p:blipFill>
        <p:spPr bwMode="auto">
          <a:xfrm>
            <a:off x="3273552" y="1277874"/>
            <a:ext cx="4771032" cy="299923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086350" y="3193415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58355" y="2348865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86350" y="1426210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2914" y="3193672"/>
            <a:ext cx="1644032" cy="1914333"/>
          </a:xfrm>
          <a:prstGeom prst="rect">
            <a:avLst/>
          </a:prstGeom>
        </p:spPr>
      </p:pic>
      <p:sp>
        <p:nvSpPr>
          <p:cNvPr id="13" name="Cloud Callout 12"/>
          <p:cNvSpPr/>
          <p:nvPr/>
        </p:nvSpPr>
        <p:spPr>
          <a:xfrm>
            <a:off x="498998" y="860299"/>
            <a:ext cx="2774554" cy="191433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Hãy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cùng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mình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điền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số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chỗ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trống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nhé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9697" y="155313"/>
            <a:ext cx="1673352" cy="74380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10" grpId="0"/>
      <p:bldP spid="1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F:\AAA-PDF-SGK\B5-LT-1.png"/>
          <p:cNvPicPr>
            <a:picLocks noChangeAspect="1" noChangeArrowheads="1"/>
          </p:cNvPicPr>
          <p:nvPr/>
        </p:nvPicPr>
        <p:blipFill>
          <a:blip r:embed="rId2" cstate="print"/>
          <a:srcRect l="24539" t="47270" r="53985" b="42725"/>
          <a:stretch>
            <a:fillRect/>
          </a:stretch>
        </p:blipFill>
        <p:spPr bwMode="auto">
          <a:xfrm>
            <a:off x="3273552" y="1277874"/>
            <a:ext cx="4771032" cy="299923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069205" y="3053715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39940" y="2270125"/>
            <a:ext cx="56388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93335" y="1577975"/>
            <a:ext cx="56388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2914" y="3193672"/>
            <a:ext cx="1644032" cy="1914333"/>
          </a:xfrm>
          <a:prstGeom prst="rect">
            <a:avLst/>
          </a:prstGeom>
        </p:spPr>
      </p:pic>
      <p:sp>
        <p:nvSpPr>
          <p:cNvPr id="13" name="Cloud Callout 12"/>
          <p:cNvSpPr/>
          <p:nvPr/>
        </p:nvSpPr>
        <p:spPr>
          <a:xfrm>
            <a:off x="531128" y="1051492"/>
            <a:ext cx="2918653" cy="191433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Hãy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cùng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mình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điền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số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vào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chỗ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trống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nhé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0270" y="333400"/>
            <a:ext cx="1673352" cy="74380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10" grpId="0"/>
      <p:bldP spid="1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099439" y="627088"/>
            <a:ext cx="5120640" cy="2409316"/>
            <a:chOff x="3819630" y="1508732"/>
            <a:chExt cx="5120640" cy="2409316"/>
          </a:xfrm>
        </p:grpSpPr>
        <p:pic>
          <p:nvPicPr>
            <p:cNvPr id="2050" name="Picture 2" descr="F:\AAA-PDF-SGK\B5-LT-2.png"/>
            <p:cNvPicPr>
              <a:picLocks noChangeAspect="1" noChangeArrowheads="1"/>
            </p:cNvPicPr>
            <p:nvPr/>
          </p:nvPicPr>
          <p:blipFill>
            <a:blip r:embed="rId2" cstate="print"/>
            <a:srcRect l="17175" t="65453" r="9814" b="9091"/>
            <a:stretch>
              <a:fillRect/>
            </a:stretch>
          </p:blipFill>
          <p:spPr bwMode="auto">
            <a:xfrm>
              <a:off x="3819630" y="1508732"/>
              <a:ext cx="5120640" cy="2409316"/>
            </a:xfrm>
            <a:prstGeom prst="rect">
              <a:avLst/>
            </a:prstGeom>
            <a:noFill/>
          </p:spPr>
        </p:pic>
        <p:sp>
          <p:nvSpPr>
            <p:cNvPr id="28" name="TextBox 27"/>
            <p:cNvSpPr txBox="1"/>
            <p:nvPr/>
          </p:nvSpPr>
          <p:spPr>
            <a:xfrm>
              <a:off x="7044690" y="1969770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?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711440" y="1962150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?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572500" y="1965960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?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045325" y="3162300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?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872095" y="3166110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?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573135" y="3169920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?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852984" y="1969349"/>
            <a:ext cx="11913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 b="1" dirty="0">
                <a:solidFill>
                  <a:schemeClr val="accent5"/>
                </a:solidFill>
                <a:cs typeface="Lato" panose="020F0502020204030203" pitchFamily="34" charset="0"/>
              </a:rPr>
              <a:t>2. </a:t>
            </a:r>
            <a:r>
              <a:rPr lang="en-GB" sz="2400" b="1" dirty="0" err="1">
                <a:solidFill>
                  <a:schemeClr val="accent5"/>
                </a:solidFill>
                <a:cs typeface="Lato" panose="020F0502020204030203" pitchFamily="34" charset="0"/>
              </a:rPr>
              <a:t>Số</a:t>
            </a:r>
            <a:r>
              <a:rPr lang="en-GB" sz="2400" b="1" dirty="0">
                <a:solidFill>
                  <a:schemeClr val="accent5"/>
                </a:solidFill>
                <a:cs typeface="Lato" panose="020F0502020204030203" pitchFamily="34" charset="0"/>
              </a:rPr>
              <a:t> ?</a:t>
            </a:r>
          </a:p>
        </p:txBody>
      </p:sp>
      <p:pic>
        <p:nvPicPr>
          <p:cNvPr id="16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443" y="757816"/>
            <a:ext cx="2282814" cy="1014711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 txBox="1"/>
          <p:nvPr/>
        </p:nvSpPr>
        <p:spPr>
          <a:xfrm>
            <a:off x="1043984" y="471319"/>
            <a:ext cx="718457" cy="49950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accent5"/>
                </a:solidFill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20" name="Content Placeholder 2"/>
          <p:cNvSpPr txBox="1"/>
          <p:nvPr/>
        </p:nvSpPr>
        <p:spPr>
          <a:xfrm>
            <a:off x="6505371" y="1815263"/>
            <a:ext cx="1265474" cy="42923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b="1" dirty="0" err="1">
                <a:solidFill>
                  <a:srgbClr val="40505E"/>
                </a:solidFill>
                <a:cs typeface="Times New Roman" panose="02020603050405020304" pitchFamily="18" charset="0"/>
              </a:rPr>
              <a:t>và</a:t>
            </a:r>
          </a:p>
        </p:txBody>
      </p:sp>
      <p:sp>
        <p:nvSpPr>
          <p:cNvPr id="26" name="Content Placeholder 2"/>
          <p:cNvSpPr txBox="1"/>
          <p:nvPr/>
        </p:nvSpPr>
        <p:spPr>
          <a:xfrm>
            <a:off x="4955024" y="1815263"/>
            <a:ext cx="1265474" cy="42923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b="1" dirty="0" err="1">
                <a:solidFill>
                  <a:srgbClr val="40505E"/>
                </a:solidFill>
                <a:cs typeface="Times New Roman" panose="02020603050405020304" pitchFamily="18" charset="0"/>
              </a:rPr>
              <a:t>gồm</a:t>
            </a:r>
          </a:p>
        </p:txBody>
      </p:sp>
      <p:pic>
        <p:nvPicPr>
          <p:cNvPr id="11" name="Picture 3" descr="F:\AAA-LÀM ẢNH SLIDE\Bai5-LT-2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7317" y="1552636"/>
            <a:ext cx="3173000" cy="1383726"/>
          </a:xfrm>
          <a:prstGeom prst="rect">
            <a:avLst/>
          </a:prstGeom>
          <a:noFill/>
        </p:spPr>
      </p:pic>
      <p:grpSp>
        <p:nvGrpSpPr>
          <p:cNvPr id="19" name="Group 18"/>
          <p:cNvGrpSpPr/>
          <p:nvPr/>
        </p:nvGrpSpPr>
        <p:grpSpPr>
          <a:xfrm>
            <a:off x="4470618" y="1659609"/>
            <a:ext cx="584685" cy="707886"/>
            <a:chOff x="4519170" y="2339340"/>
            <a:chExt cx="584685" cy="707886"/>
          </a:xfrm>
        </p:grpSpPr>
        <p:sp>
          <p:nvSpPr>
            <p:cNvPr id="16" name="Rounded Rectangle 3"/>
            <p:cNvSpPr/>
            <p:nvPr/>
          </p:nvSpPr>
          <p:spPr>
            <a:xfrm>
              <a:off x="4519170" y="2417268"/>
              <a:ext cx="584685" cy="5846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72000" y="2339340"/>
              <a:ext cx="4219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110540" y="1659609"/>
            <a:ext cx="584685" cy="707886"/>
            <a:chOff x="6159092" y="2339340"/>
            <a:chExt cx="584685" cy="707886"/>
          </a:xfrm>
        </p:grpSpPr>
        <p:sp>
          <p:nvSpPr>
            <p:cNvPr id="18" name="Rounded Rectangle 17"/>
            <p:cNvSpPr/>
            <p:nvPr/>
          </p:nvSpPr>
          <p:spPr>
            <a:xfrm>
              <a:off x="6159092" y="2417269"/>
              <a:ext cx="584685" cy="58468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198870" y="2339340"/>
              <a:ext cx="4219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513986" y="1659609"/>
            <a:ext cx="584685" cy="707886"/>
            <a:chOff x="7562538" y="2339340"/>
            <a:chExt cx="584685" cy="707886"/>
          </a:xfrm>
        </p:grpSpPr>
        <p:sp>
          <p:nvSpPr>
            <p:cNvPr id="21" name="Rounded Rectangle 3"/>
            <p:cNvSpPr/>
            <p:nvPr/>
          </p:nvSpPr>
          <p:spPr>
            <a:xfrm>
              <a:off x="7562538" y="2417268"/>
              <a:ext cx="584685" cy="5846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616190" y="2339340"/>
              <a:ext cx="4219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468022" y="1663419"/>
            <a:ext cx="584685" cy="707886"/>
            <a:chOff x="4519170" y="2339340"/>
            <a:chExt cx="584685" cy="707886"/>
          </a:xfrm>
        </p:grpSpPr>
        <p:sp>
          <p:nvSpPr>
            <p:cNvPr id="25" name="Rounded Rectangle 3"/>
            <p:cNvSpPr/>
            <p:nvPr/>
          </p:nvSpPr>
          <p:spPr>
            <a:xfrm>
              <a:off x="4519170" y="2417268"/>
              <a:ext cx="584685" cy="584688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583430" y="2339340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8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107944" y="1663419"/>
            <a:ext cx="584685" cy="707886"/>
            <a:chOff x="6159092" y="2339340"/>
            <a:chExt cx="584685" cy="707886"/>
          </a:xfrm>
        </p:grpSpPr>
        <p:sp>
          <p:nvSpPr>
            <p:cNvPr id="29" name="Rounded Rectangle 28"/>
            <p:cNvSpPr/>
            <p:nvPr/>
          </p:nvSpPr>
          <p:spPr>
            <a:xfrm>
              <a:off x="6159092" y="2417269"/>
              <a:ext cx="584685" cy="584686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Times New Roman" panose="02020603050405020304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221730" y="2339340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511390" y="1663419"/>
            <a:ext cx="584685" cy="707886"/>
            <a:chOff x="7562538" y="2339340"/>
            <a:chExt cx="584685" cy="707886"/>
          </a:xfrm>
        </p:grpSpPr>
        <p:sp>
          <p:nvSpPr>
            <p:cNvPr id="34" name="Rounded Rectangle 3"/>
            <p:cNvSpPr/>
            <p:nvPr/>
          </p:nvSpPr>
          <p:spPr>
            <a:xfrm>
              <a:off x="7562538" y="2417268"/>
              <a:ext cx="584685" cy="584688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Times New Roman" panose="02020603050405020304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616190" y="2339340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4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304</Words>
  <Application>Microsoft Office PowerPoint</Application>
  <PresentationFormat>Custom</PresentationFormat>
  <Paragraphs>124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Lato</vt:lpstr>
      <vt:lpstr>Arial-Rounded</vt:lpstr>
      <vt:lpstr>等线</vt:lpstr>
      <vt:lpstr>Times New Roman</vt:lpstr>
      <vt:lpstr>Calibri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Windows User</dc:creator>
  <cp:lastModifiedBy>Admin</cp:lastModifiedBy>
  <cp:revision>246</cp:revision>
  <dcterms:created xsi:type="dcterms:W3CDTF">2020-02-21T03:04:00Z</dcterms:created>
  <dcterms:modified xsi:type="dcterms:W3CDTF">2023-11-02T14:24:53Z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