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1" r:id="rId3"/>
    <p:sldId id="262" r:id="rId4"/>
    <p:sldId id="263" r:id="rId5"/>
    <p:sldId id="268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/>
        </p14:section>
        <p14:section name="Tiết 1" id="{FC1EB638-55A5-41E2-BCD3-97F546B7510E}">
          <p14:sldIdLst>
            <p14:sldId id="269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8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>
        <p:scale>
          <a:sx n="97" d="100"/>
          <a:sy n="97" d="100"/>
        </p:scale>
        <p:origin x="-2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5" name="Picture 5" descr="Áo cộc tay Thái Little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33" y="304800"/>
            <a:ext cx="304376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Áo cộc tay Thái Little child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2072" y="2590800"/>
            <a:ext cx="3048000" cy="1905000"/>
          </a:xfrm>
        </p:spPr>
      </p:pic>
      <p:pic>
        <p:nvPicPr>
          <p:cNvPr id="122887" name="Picture 7" descr="Áo cộc tay Thái Little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60" y="47244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88" name="Line 28"/>
          <p:cNvSpPr>
            <a:spLocks noChangeShapeType="1"/>
          </p:cNvSpPr>
          <p:nvPr/>
        </p:nvSpPr>
        <p:spPr bwMode="auto">
          <a:xfrm>
            <a:off x="4991496" y="1371600"/>
            <a:ext cx="2641600" cy="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Line 28"/>
          <p:cNvSpPr>
            <a:spLocks noChangeShapeType="1"/>
          </p:cNvSpPr>
          <p:nvPr/>
        </p:nvSpPr>
        <p:spPr bwMode="auto">
          <a:xfrm>
            <a:off x="4981664" y="3505200"/>
            <a:ext cx="2641600" cy="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891" name="Picture 11" descr="large_05_2012_6283ca670a50f568dfad5bd12f6409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04" y="304800"/>
            <a:ext cx="2743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large_05_2012_6283ca670a50f568dfad5bd12f6409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72" y="2667000"/>
            <a:ext cx="2946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645" y="304800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28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8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89" y="1915180"/>
            <a:ext cx="44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4C947DC-B2FE-4FFD-8886-968516FC19E0}"/>
              </a:ext>
            </a:extLst>
          </p:cNvPr>
          <p:cNvGrpSpPr/>
          <p:nvPr/>
        </p:nvGrpSpPr>
        <p:grpSpPr>
          <a:xfrm>
            <a:off x="309155" y="3109628"/>
            <a:ext cx="6121493" cy="955953"/>
            <a:chOff x="289990" y="3562748"/>
            <a:chExt cx="4663668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2636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GB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GB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GB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GB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2705687"/>
                </p:ext>
              </p:extLst>
            </p:nvPr>
          </p:nvGraphicFramePr>
          <p:xfrm>
            <a:off x="1252239" y="386766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2" name="Image" r:id="rId5" imgW="670320" imgH="289440" progId="Photoshop.Image.13">
                    <p:embed/>
                  </p:oleObj>
                </mc:Choice>
                <mc:Fallback>
                  <p:oleObj name="Image" r:id="rId5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xmlns="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52239" y="386766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xmlns="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8002545"/>
                </p:ext>
              </p:extLst>
            </p:nvPr>
          </p:nvGraphicFramePr>
          <p:xfrm>
            <a:off x="4095650" y="3562748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3" name="Image" r:id="rId7" imgW="347400" imgH="387000" progId="Photoshop.Image.13">
                    <p:embed/>
                  </p:oleObj>
                </mc:Choice>
                <mc:Fallback>
                  <p:oleObj name="Image" r:id="rId7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xmlns="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095650" y="3562748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6311CC0-31BA-412D-9E9E-57C6E050A63B}"/>
              </a:ext>
            </a:extLst>
          </p:cNvPr>
          <p:cNvGrpSpPr/>
          <p:nvPr/>
        </p:nvGrpSpPr>
        <p:grpSpPr>
          <a:xfrm>
            <a:off x="308905" y="4527320"/>
            <a:ext cx="6701495" cy="955953"/>
            <a:chOff x="289990" y="4567929"/>
            <a:chExt cx="5272152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059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GB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GB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GB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GB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GB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xmlns="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4749506"/>
                </p:ext>
              </p:extLst>
            </p:nvPr>
          </p:nvGraphicFramePr>
          <p:xfrm>
            <a:off x="1323976" y="456792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4" name="Image" r:id="rId9" imgW="347400" imgH="387000" progId="Photoshop.Image.13">
                    <p:embed/>
                  </p:oleObj>
                </mc:Choice>
                <mc:Fallback>
                  <p:oleObj name="Image" r:id="rId9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xmlns="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23976" y="456792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xmlns="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6524531"/>
                </p:ext>
              </p:extLst>
            </p:nvPr>
          </p:nvGraphicFramePr>
          <p:xfrm>
            <a:off x="4348962" y="4864925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5" name="Image" r:id="rId10" imgW="670320" imgH="289440" progId="Photoshop.Image.13">
                    <p:embed/>
                  </p:oleObj>
                </mc:Choice>
                <mc:Fallback>
                  <p:oleObj name="Image" r:id="rId10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xmlns="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48962" y="4864925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1055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4DCFCF-E13A-42A9-95F2-C190F547E821}"/>
              </a:ext>
            </a:extLst>
          </p:cNvPr>
          <p:cNvSpPr txBox="1"/>
          <p:nvPr/>
        </p:nvSpPr>
        <p:spPr>
          <a:xfrm>
            <a:off x="9194065" y="4265053"/>
            <a:ext cx="2791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866020"/>
            <a:ext cx="788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F9814C-D41D-4E45-8974-63DC42C1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084731"/>
            <a:ext cx="11134643" cy="35734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563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625518" y="3986748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-23069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788070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718540"/>
            <a:ext cx="578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261424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7" y="2831690"/>
            <a:ext cx="11023488" cy="402631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885040" y="5114211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748742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75786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4199"/>
            <a:ext cx="7137267" cy="431123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A18CE1-C836-4AA8-81C4-32DF7FBDBDBF}"/>
              </a:ext>
            </a:extLst>
          </p:cNvPr>
          <p:cNvSpPr txBox="1"/>
          <p:nvPr/>
        </p:nvSpPr>
        <p:spPr>
          <a:xfrm>
            <a:off x="7137266" y="2735450"/>
            <a:ext cx="505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FF75DB1-1CF6-4EC1-AD76-8C6D0D97AD76}"/>
              </a:ext>
            </a:extLst>
          </p:cNvPr>
          <p:cNvSpPr txBox="1"/>
          <p:nvPr/>
        </p:nvSpPr>
        <p:spPr>
          <a:xfrm>
            <a:off x="7137266" y="4126668"/>
            <a:ext cx="4418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DC24D72-3541-468D-8F7F-D2E9BF5352F6}"/>
              </a:ext>
            </a:extLst>
          </p:cNvPr>
          <p:cNvSpPr txBox="1"/>
          <p:nvPr/>
        </p:nvSpPr>
        <p:spPr>
          <a:xfrm>
            <a:off x="7137266" y="5478557"/>
            <a:ext cx="441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111</Words>
  <Application>Microsoft Office PowerPoint</Application>
  <PresentationFormat>Custom</PresentationFormat>
  <Paragraphs>19</Paragraphs>
  <Slides>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Admin</cp:lastModifiedBy>
  <cp:revision>47</cp:revision>
  <dcterms:created xsi:type="dcterms:W3CDTF">2020-08-20T03:35:56Z</dcterms:created>
  <dcterms:modified xsi:type="dcterms:W3CDTF">2020-09-24T14:29:47Z</dcterms:modified>
</cp:coreProperties>
</file>