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06" r:id="rId3"/>
    <p:sldId id="300" r:id="rId4"/>
    <p:sldId id="311" r:id="rId5"/>
    <p:sldId id="295" r:id="rId6"/>
    <p:sldId id="296" r:id="rId7"/>
    <p:sldId id="301" r:id="rId8"/>
    <p:sldId id="302" r:id="rId9"/>
    <p:sldId id="303" r:id="rId10"/>
    <p:sldId id="304" r:id="rId11"/>
    <p:sldId id="30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EB"/>
    <a:srgbClr val="FFFAC2"/>
    <a:srgbClr val="D34CD6"/>
    <a:srgbClr val="FCDFDC"/>
    <a:srgbClr val="FFFBCD"/>
    <a:srgbClr val="FFF789"/>
    <a:srgbClr val="E07235"/>
    <a:srgbClr val="EB54E9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-45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6DCCC60-4A55-4DEC-9733-03EC66A902A6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6EE3-DE6C-4B71-A05B-6619ED37B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12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D9D8B-6AFC-4C25-90D7-802DFED7D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657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E1975-53FD-41A1-8DE7-5F469CD9F8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25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8.xml"/><Relationship Id="rId1" Type="http://schemas.openxmlformats.org/officeDocument/2006/relationships/audio" Target="../media/audio6.wav"/><Relationship Id="rId6" Type="http://schemas.openxmlformats.org/officeDocument/2006/relationships/image" Target="../media/image11.png"/><Relationship Id="rId11" Type="http://schemas.openxmlformats.org/officeDocument/2006/relationships/image" Target="../media/image16.wmf"/><Relationship Id="rId5" Type="http://schemas.openxmlformats.org/officeDocument/2006/relationships/image" Target="../media/image10.jpeg"/><Relationship Id="rId10" Type="http://schemas.openxmlformats.org/officeDocument/2006/relationships/image" Target="../media/image15.wmf"/><Relationship Id="rId4" Type="http://schemas.openxmlformats.org/officeDocument/2006/relationships/audio" Target="../media/audio7.wav"/><Relationship Id="rId9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443345" y="106016"/>
            <a:ext cx="2741317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302871" y="543728"/>
            <a:ext cx="757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582433" y="1859122"/>
            <a:ext cx="6815071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43</a:t>
            </a:r>
          </a:p>
          <a:p>
            <a:pPr algn="ctr">
              <a:lnSpc>
                <a:spcPct val="120000"/>
              </a:lnSpc>
            </a:pPr>
            <a:r>
              <a:rPr lang="vi-VN" sz="8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BẢNG CHIA 2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457201" y="457573"/>
            <a:ext cx="11277600" cy="55584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38200" indent="-838200" algn="just">
              <a:lnSpc>
                <a:spcPct val="120000"/>
              </a:lnSpc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ghi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Đ, </a:t>
            </a: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sai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ghi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S với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mỗi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tính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sau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</a:t>
            </a:r>
            <a:r>
              <a:rPr lang="en-US" sz="4000" dirty="0">
                <a:latin typeface="Times New Roman" pitchFamily="18" charset="0"/>
              </a:rPr>
              <a:t>             </a:t>
            </a:r>
            <a:endParaRPr lang="en-US" sz="4000" dirty="0" smtClean="0">
              <a:latin typeface="Times New Roman" pitchFamily="18" charset="0"/>
            </a:endParaRPr>
          </a:p>
          <a:p>
            <a:pPr marL="838200" indent="-838200" algn="just">
              <a:lnSpc>
                <a:spcPct val="120000"/>
              </a:lnSpc>
              <a:defRPr/>
            </a:pPr>
            <a:r>
              <a:rPr lang="en-US" sz="4000" dirty="0" smtClean="0">
                <a:latin typeface="Times New Roman" pitchFamily="18" charset="0"/>
              </a:rPr>
              <a:t>           </a:t>
            </a:r>
            <a:endParaRPr lang="en-US" sz="4000" dirty="0">
              <a:latin typeface="Times New Roman" pitchFamily="18" charset="0"/>
            </a:endParaRP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5400" b="1" dirty="0">
                <a:latin typeface="Times New Roman" pitchFamily="18" charset="0"/>
              </a:rPr>
              <a:t>a. 16 : 2 = 8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5400" b="1" dirty="0">
                <a:latin typeface="Times New Roman" pitchFamily="18" charset="0"/>
              </a:rPr>
              <a:t>b. 10 : 2 = 4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5400" b="1" dirty="0">
                <a:latin typeface="Times New Roman" pitchFamily="18" charset="0"/>
              </a:rPr>
              <a:t>c.  8 : 2 = 4</a:t>
            </a:r>
            <a:endParaRPr lang="en-US" sz="4400" b="1" dirty="0">
              <a:latin typeface="Times New Roman" pitchFamily="18" charset="0"/>
            </a:endParaRPr>
          </a:p>
          <a:p>
            <a:pPr marL="838200" indent="-838200">
              <a:lnSpc>
                <a:spcPct val="12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AutoShape 38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9" name="AutoShape 75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0" name="AutoShape 76"/>
          <p:cNvSpPr>
            <a:spLocks noChangeArrowheads="1"/>
          </p:cNvSpPr>
          <p:nvPr/>
        </p:nvSpPr>
        <p:spPr bwMode="auto">
          <a:xfrm>
            <a:off x="9935633" y="2027164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351618" y="5818188"/>
            <a:ext cx="7488767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5 GIÂY </a:t>
            </a:r>
            <a:r>
              <a:rPr lang="en-US" sz="2400" b="1" dirty="0">
                <a:solidFill>
                  <a:srgbClr val="FF0000"/>
                </a:solidFill>
              </a:rPr>
              <a:t>SUY NGHĨ BẮT ĐẦU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91350" y="1884200"/>
            <a:ext cx="8515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414891" y="2944075"/>
            <a:ext cx="6976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96228" y="3904513"/>
            <a:ext cx="8515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6" grpId="0" animBg="1"/>
      <p:bldP spid="16" grpId="1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va\Desktop\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Em y377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410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0" y="304800"/>
            <a:ext cx="3149600" cy="1828800"/>
            <a:chOff x="2928" y="384"/>
            <a:chExt cx="1789" cy="1403"/>
          </a:xfrm>
        </p:grpSpPr>
        <p:sp>
          <p:nvSpPr>
            <p:cNvPr id="6252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3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4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5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6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7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8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9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0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1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2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3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4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5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6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7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8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69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0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1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2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3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4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5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6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7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8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79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0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1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2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3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4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5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6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7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8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89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0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1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2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3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4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5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6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7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8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99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0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1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2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3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4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5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6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7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8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09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0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1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2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3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4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5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6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7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8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19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0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1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2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3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4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5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6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7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8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29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0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1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2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3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4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5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6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7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8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39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40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341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6299200" y="1752600"/>
            <a:ext cx="1625600" cy="914400"/>
            <a:chOff x="2928" y="384"/>
            <a:chExt cx="1789" cy="1403"/>
          </a:xfrm>
        </p:grpSpPr>
        <p:sp>
          <p:nvSpPr>
            <p:cNvPr id="6162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3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4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5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6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7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8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69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0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1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2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3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4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5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6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7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8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9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0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1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2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3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4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5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6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7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8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89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0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1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2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3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4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5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6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7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8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9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0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1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2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3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4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5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6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7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8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09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0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1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2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3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4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5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6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7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8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19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0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1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2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3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4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5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6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7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8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29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0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1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2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3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4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5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6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7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8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39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0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1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2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3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4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5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6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7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8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49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0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251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6150" name="WordArt 185"/>
          <p:cNvSpPr>
            <a:spLocks noChangeArrowheads="1" noChangeShapeType="1" noTextEdit="1"/>
          </p:cNvSpPr>
          <p:nvPr/>
        </p:nvSpPr>
        <p:spPr bwMode="auto">
          <a:xfrm>
            <a:off x="1727201" y="2895601"/>
            <a:ext cx="9156700" cy="159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trân trọng cảm ơn các thầy cô</a:t>
            </a:r>
          </a:p>
          <a:p>
            <a:pPr algn="ctr"/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 các em học sinh !</a:t>
            </a:r>
          </a:p>
        </p:txBody>
      </p:sp>
      <p:grpSp>
        <p:nvGrpSpPr>
          <p:cNvPr id="6151" name="Group 18"/>
          <p:cNvGrpSpPr>
            <a:grpSpLocks/>
          </p:cNvGrpSpPr>
          <p:nvPr/>
        </p:nvGrpSpPr>
        <p:grpSpPr bwMode="auto">
          <a:xfrm>
            <a:off x="0" y="1066800"/>
            <a:ext cx="2641600" cy="16764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6154" name="Picture 26" descr="cosmo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25" descr="BOOK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24" descr="BOOK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23" descr="QUILLP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sz="800" b="1">
                  <a:latin typeface="VnBangkok"/>
                  <a:cs typeface="Times New Roman" pitchFamily="18" charset="0"/>
                </a:rPr>
                <a:t> </a:t>
              </a:r>
              <a:endParaRPr lang="en-US" sz="48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159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vi-VN" sz="480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160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r>
                <a:rPr lang="vi-VN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6161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vi-VN" sz="4800">
                <a:latin typeface="Calibri" pitchFamily="34" charset="0"/>
                <a:cs typeface="Arial" pitchFamily="34" charset="0"/>
              </a:endParaRPr>
            </a:p>
          </p:txBody>
        </p:sp>
      </p:grp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3200" y="0"/>
            <a:ext cx="3962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8517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5855743" cy="46569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0E67994-324A-442A-9A62-743945D005C4}"/>
              </a:ext>
            </a:extLst>
          </p:cNvPr>
          <p:cNvGrpSpPr/>
          <p:nvPr/>
        </p:nvGrpSpPr>
        <p:grpSpPr>
          <a:xfrm>
            <a:off x="846728" y="3016779"/>
            <a:ext cx="7354659" cy="925941"/>
            <a:chOff x="1087785" y="2487203"/>
            <a:chExt cx="7354659" cy="92594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00611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298360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298784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296820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292944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29682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296059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296820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2F0E3C61-B40B-439D-A092-A7481BCE7A32}"/>
              </a:ext>
            </a:extLst>
          </p:cNvPr>
          <p:cNvSpPr/>
          <p:nvPr/>
        </p:nvSpPr>
        <p:spPr>
          <a:xfrm>
            <a:off x="873810" y="3016779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E283A75-B96C-4867-A5B2-AB2EF2B21FA2}"/>
              </a:ext>
            </a:extLst>
          </p:cNvPr>
          <p:cNvGrpSpPr/>
          <p:nvPr/>
        </p:nvGrpSpPr>
        <p:grpSpPr>
          <a:xfrm>
            <a:off x="1277354" y="3155899"/>
            <a:ext cx="1450975" cy="647701"/>
            <a:chOff x="4210303" y="5351786"/>
            <a:chExt cx="1450975" cy="64770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DC21CF2-62E4-4A3F-8C45-DA2DA0BFF3F4}"/>
              </a:ext>
            </a:extLst>
          </p:cNvPr>
          <p:cNvGrpSpPr/>
          <p:nvPr/>
        </p:nvGrpSpPr>
        <p:grpSpPr>
          <a:xfrm>
            <a:off x="2973062" y="3155943"/>
            <a:ext cx="1450975" cy="647701"/>
            <a:chOff x="5906011" y="5351830"/>
            <a:chExt cx="1450975" cy="64770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84D4263-372A-423A-AD64-02E5DC03AAC0}"/>
              </a:ext>
            </a:extLst>
          </p:cNvPr>
          <p:cNvGrpSpPr/>
          <p:nvPr/>
        </p:nvGrpSpPr>
        <p:grpSpPr>
          <a:xfrm>
            <a:off x="4668770" y="3155987"/>
            <a:ext cx="1450975" cy="647701"/>
            <a:chOff x="7601719" y="5351874"/>
            <a:chExt cx="1450975" cy="6477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5D25280-6202-4B12-B436-50F5F56FECE7}"/>
              </a:ext>
            </a:extLst>
          </p:cNvPr>
          <p:cNvGrpSpPr/>
          <p:nvPr/>
        </p:nvGrpSpPr>
        <p:grpSpPr>
          <a:xfrm>
            <a:off x="6365272" y="3155899"/>
            <a:ext cx="1450975" cy="647701"/>
            <a:chOff x="9298221" y="5351786"/>
            <a:chExt cx="1450975" cy="6477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08887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0963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11888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1263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7DB1C4E-D8D6-45A8-B39E-5744A2BA5440}"/>
              </a:ext>
            </a:extLst>
          </p:cNvPr>
          <p:cNvSpPr txBox="1"/>
          <p:nvPr/>
        </p:nvSpPr>
        <p:spPr>
          <a:xfrm>
            <a:off x="6818074" y="933497"/>
            <a:ext cx="426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Mỗi đĩa có 2 quả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cam. </a:t>
            </a:r>
          </a:p>
          <a:p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Hỏi 4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đĩa có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bao nhiêu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76613" y="1148940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* Mỗi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đĩa có 2 quả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cam, 4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đĩa có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 8 quả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cam.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: Rounded Corners 3">
                <a:extLst>
                  <a:ext uri="{FF2B5EF4-FFF2-40B4-BE49-F238E27FC236}">
                    <a16:creationId xmlns:a16="http://schemas.microsoft.com/office/drawing/2014/main" xmlns="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>
          <p:sp>
            <p:nvSpPr>
              <p:cNvPr id="58" name="Rectangle: Rounded Corners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 rotWithShape="1">
                <a:blip r:embed="rId7"/>
                <a:stretch>
                  <a:fillRect t="-2326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rrow: Right 12">
            <a:extLst>
              <a:ext uri="{FF2B5EF4-FFF2-40B4-BE49-F238E27FC236}">
                <a16:creationId xmlns:a16="http://schemas.microsoft.com/office/drawing/2014/main" xmlns="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: Rounded Corners 148">
            <a:extLst>
              <a:ext uri="{FF2B5EF4-FFF2-40B4-BE49-F238E27FC236}">
                <a16:creationId xmlns:a16="http://schemas.microsoft.com/office/drawing/2014/main" xmlns="" id="{EA52B31A-E57A-4186-B722-9F48802E85E1}"/>
              </a:ext>
            </a:extLst>
          </p:cNvPr>
          <p:cNvSpPr/>
          <p:nvPr/>
        </p:nvSpPr>
        <p:spPr>
          <a:xfrm>
            <a:off x="5077915" y="4547942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  <p:sp>
        <p:nvSpPr>
          <p:cNvPr id="61" name="Rectangle 60"/>
          <p:cNvSpPr/>
          <p:nvPr/>
        </p:nvSpPr>
        <p:spPr>
          <a:xfrm>
            <a:off x="6593871" y="1706293"/>
            <a:ext cx="4767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* 8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quả cam chia vào các đĩa, mỗi đĩa 2 quả. Hỏi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 chia được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ấy 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đĩa cam như vậy.</a:t>
            </a:r>
            <a:endParaRPr lang="vi-VN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55" grpId="0"/>
      <p:bldP spid="55" grpId="1"/>
      <p:bldP spid="57" grpId="0"/>
      <p:bldP spid="58" grpId="0" animBg="1"/>
      <p:bldP spid="59" grpId="0" animBg="1"/>
      <p:bldP spid="60" grpId="0" animBg="1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0629562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xmlns="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3977887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02FFF4-0548-40A7-B51E-EC10B092392E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8C99D2-60D4-426C-A9C6-9B30C1BC6E69}"/>
              </a:ext>
            </a:extLst>
          </p:cNvPr>
          <p:cNvSpPr txBox="1"/>
          <p:nvPr/>
        </p:nvSpPr>
        <p:spPr>
          <a:xfrm>
            <a:off x="2614296" y="3949288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1DD11DB-D470-4BEB-9991-4DB00CB26656}"/>
              </a:ext>
            </a:extLst>
          </p:cNvPr>
          <p:cNvGrpSpPr/>
          <p:nvPr/>
        </p:nvGrpSpPr>
        <p:grpSpPr>
          <a:xfrm>
            <a:off x="336500" y="1738400"/>
            <a:ext cx="3675515" cy="4176292"/>
            <a:chOff x="717451" y="1774566"/>
            <a:chExt cx="3675515" cy="417629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F1E803A-B281-42B8-B33A-7275AFA0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28D4157-CC80-47A7-9DC4-6D2AAB700F17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chia 2 từ bảng nhân 2.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707550" y="726980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b) Hoàn thành bảng chia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170B5F0-77DA-49A5-BDA2-250EDB60CE05}"/>
              </a:ext>
            </a:extLst>
          </p:cNvPr>
          <p:cNvSpPr/>
          <p:nvPr/>
        </p:nvSpPr>
        <p:spPr>
          <a:xfrm>
            <a:off x="7739078" y="878345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16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4" grpId="0" animBg="1"/>
      <p:bldP spid="47" grpId="0" animBg="1"/>
      <p:bldP spid="48" grpId="0" animBg="1"/>
      <p:bldP spid="19" grpId="0" animBg="1"/>
      <p:bldP spid="21" grpId="0" uiExpand="1" build="p"/>
      <p:bldP spid="30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006B339B-F9C6-446E-B40E-70C2E872B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7090"/>
              </p:ext>
            </p:extLst>
          </p:nvPr>
        </p:nvGraphicFramePr>
        <p:xfrm>
          <a:off x="3246447" y="292741"/>
          <a:ext cx="2647950" cy="60666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7950">
                  <a:extLst>
                    <a:ext uri="{9D8B030D-6E8A-4147-A177-3AD203B41FA5}">
                      <a16:colId xmlns:mc="http://schemas.openxmlformats.org/markup-compatibility/2006" xmlns:a14="http://schemas.microsoft.com/office/drawing/2010/main" xmlns:a16="http://schemas.microsoft.com/office/drawing/2014/main" xmlns="" val="1285292910"/>
                    </a:ext>
                  </a:extLst>
                </a:gridCol>
              </a:tblGrid>
              <a:tr h="4736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Bảng chia 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309694407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algn="l"/>
                      <a:r>
                        <a:rPr lang="vi-VN" sz="2800" dirty="0"/>
                        <a:t>     2 : 2 =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234986537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/>
                        <a:t>     4 : 2 = 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2315485868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/>
                        <a:t>     6 : 2 = 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365658476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algn="l"/>
                      <a:r>
                        <a:rPr lang="vi-VN" sz="2800" dirty="0"/>
                        <a:t>     8 : 2 =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139652526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/>
                        <a:t>   10 : 2 = 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70508429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12 : 2 = 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172841080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14 : 2 = 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2098177519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16 : 2 = 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3141001392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18 : 2 = 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61095509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  20 : 2 = 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a14="http://schemas.microsoft.com/office/drawing/2010/main" xmlns:a16="http://schemas.microsoft.com/office/drawing/2014/main" xmlns="" val="312227283"/>
                  </a:ext>
                </a:extLst>
              </a:tr>
            </a:tbl>
          </a:graphicData>
        </a:graphic>
      </p:graphicFrame>
      <p:sp>
        <p:nvSpPr>
          <p:cNvPr id="3" name="Rectangle: Rounded Corners 22">
            <a:extLst>
              <a:ext uri="{FF2B5EF4-FFF2-40B4-BE49-F238E27FC236}">
                <a16:creationId xmlns:a16="http://schemas.microsoft.com/office/drawing/2014/main" xmlns="" id="{E824CDCF-ADB2-4500-B2AD-579FE9C57700}"/>
              </a:ext>
            </a:extLst>
          </p:cNvPr>
          <p:cNvSpPr/>
          <p:nvPr/>
        </p:nvSpPr>
        <p:spPr>
          <a:xfrm>
            <a:off x="3683214" y="198168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xmlns="" id="{271AC0EC-FA0D-497D-9514-1F580A6E7D6C}"/>
              </a:ext>
            </a:extLst>
          </p:cNvPr>
          <p:cNvSpPr/>
          <p:nvPr/>
        </p:nvSpPr>
        <p:spPr>
          <a:xfrm>
            <a:off x="4833141" y="8079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Rounded Corners 25">
            <a:extLst>
              <a:ext uri="{FF2B5EF4-FFF2-40B4-BE49-F238E27FC236}">
                <a16:creationId xmlns:a16="http://schemas.microsoft.com/office/drawing/2014/main" xmlns="" id="{80C2C782-8D4D-4BAC-996C-7FACBF6DBCF6}"/>
              </a:ext>
            </a:extLst>
          </p:cNvPr>
          <p:cNvSpPr/>
          <p:nvPr/>
        </p:nvSpPr>
        <p:spPr>
          <a:xfrm>
            <a:off x="4888561" y="364982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Rectangle: Rounded Corners 27">
            <a:extLst>
              <a:ext uri="{FF2B5EF4-FFF2-40B4-BE49-F238E27FC236}">
                <a16:creationId xmlns:a16="http://schemas.microsoft.com/office/drawing/2014/main" xmlns="" id="{3225BAB8-65EF-4BD1-AB70-8C262D47568C}"/>
              </a:ext>
            </a:extLst>
          </p:cNvPr>
          <p:cNvSpPr/>
          <p:nvPr/>
        </p:nvSpPr>
        <p:spPr>
          <a:xfrm>
            <a:off x="3683213" y="478283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xmlns="" id="{6B0ED627-F93B-47EF-9E49-9218569A2437}"/>
              </a:ext>
            </a:extLst>
          </p:cNvPr>
          <p:cNvSpPr/>
          <p:nvPr/>
        </p:nvSpPr>
        <p:spPr>
          <a:xfrm>
            <a:off x="4291899" y="5302711"/>
            <a:ext cx="20464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xmlns="" id="{C66A8BF1-6DE8-436D-838F-380CCA4157E8}"/>
              </a:ext>
            </a:extLst>
          </p:cNvPr>
          <p:cNvSpPr/>
          <p:nvPr/>
        </p:nvSpPr>
        <p:spPr>
          <a:xfrm>
            <a:off x="4888560" y="580921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8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066564" y="1472042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684371" y="1492006"/>
            <a:ext cx="1116312" cy="472051"/>
            <a:chOff x="1870518" y="1440653"/>
            <a:chExt cx="1116312" cy="461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xmlns="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498074"/>
                  </p:ext>
                </p:extLst>
              </p:nvPr>
            </p:nvGraphicFramePr>
            <p:xfrm>
              <a:off x="3178507" y="398654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xmlns="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xmlns="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xmlns="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xmlns="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498074"/>
                  </p:ext>
                </p:extLst>
              </p:nvPr>
            </p:nvGraphicFramePr>
            <p:xfrm>
              <a:off x="3178507" y="398654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F2E074-5476-4FF3-8266-A4C213BB281E}"/>
              </a:ext>
            </a:extLst>
          </p:cNvPr>
          <p:cNvSpPr txBox="1"/>
          <p:nvPr/>
        </p:nvSpPr>
        <p:spPr>
          <a:xfrm>
            <a:off x="5973948" y="16298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3CF678-0A1D-42CF-84FD-554F4285DC8D}"/>
              </a:ext>
            </a:extLst>
          </p:cNvPr>
          <p:cNvSpPr txBox="1"/>
          <p:nvPr/>
        </p:nvSpPr>
        <p:spPr>
          <a:xfrm>
            <a:off x="7012167" y="16248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3C7B28-C896-445A-84AA-9E243132C075}"/>
              </a:ext>
            </a:extLst>
          </p:cNvPr>
          <p:cNvSpPr txBox="1"/>
          <p:nvPr/>
        </p:nvSpPr>
        <p:spPr>
          <a:xfrm>
            <a:off x="8071250" y="161991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A9B3-3FB4-4FA5-AA1E-FB539D2A010F}"/>
              </a:ext>
            </a:extLst>
          </p:cNvPr>
          <p:cNvSpPr txBox="1"/>
          <p:nvPr/>
        </p:nvSpPr>
        <p:spPr>
          <a:xfrm>
            <a:off x="9143033" y="161493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945" y="3104136"/>
            <a:ext cx="5925250" cy="28762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1066564" y="263022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503886" y="263022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71CA17C-597E-4C0C-B26F-D4E80C21FA04}"/>
              </a:ext>
            </a:extLst>
          </p:cNvPr>
          <p:cNvSpPr/>
          <p:nvPr/>
        </p:nvSpPr>
        <p:spPr>
          <a:xfrm>
            <a:off x="917511" y="3401658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47648ED4-5EFF-498A-A31F-833EB09631D0}"/>
                  </a:ext>
                </a:extLst>
              </p:cNvPr>
              <p:cNvSpPr/>
              <p:nvPr/>
            </p:nvSpPr>
            <p:spPr>
              <a:xfrm>
                <a:off x="917510" y="3863323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10" y="3863323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B67F95-BDED-4122-B138-80E3B5D82FE2}"/>
              </a:ext>
            </a:extLst>
          </p:cNvPr>
          <p:cNvSpPr/>
          <p:nvPr/>
        </p:nvSpPr>
        <p:spPr>
          <a:xfrm>
            <a:off x="917509" y="4332135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8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59A729F-BCA5-4B0D-8945-8E02A3F5B0FB}"/>
              </a:ext>
            </a:extLst>
          </p:cNvPr>
          <p:cNvSpPr/>
          <p:nvPr/>
        </p:nvSpPr>
        <p:spPr>
          <a:xfrm>
            <a:off x="917508" y="4800947"/>
            <a:ext cx="193995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A3ECFDCF-03AC-4B5B-9F27-12D1BB584945}"/>
                  </a:ext>
                </a:extLst>
              </p:cNvPr>
              <p:cNvSpPr/>
              <p:nvPr/>
            </p:nvSpPr>
            <p:spPr>
              <a:xfrm>
                <a:off x="917507" y="5269759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07" y="5269759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1683FE-46F3-43B5-AE9C-9DF1FBA4AE6F}"/>
              </a:ext>
            </a:extLst>
          </p:cNvPr>
          <p:cNvSpPr/>
          <p:nvPr/>
        </p:nvSpPr>
        <p:spPr>
          <a:xfrm>
            <a:off x="3482339" y="3424293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7A9E79C-F8D3-4F85-880B-B258BB905196}"/>
                  </a:ext>
                </a:extLst>
              </p:cNvPr>
              <p:cNvSpPr/>
              <p:nvPr/>
            </p:nvSpPr>
            <p:spPr>
              <a:xfrm>
                <a:off x="3482338" y="3893105"/>
                <a:ext cx="1946367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338" y="3893105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t="-9333" r="-4063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D2BDCF-69AD-4C8B-84E4-AF74DAEB7C0E}"/>
              </a:ext>
            </a:extLst>
          </p:cNvPr>
          <p:cNvSpPr/>
          <p:nvPr/>
        </p:nvSpPr>
        <p:spPr>
          <a:xfrm>
            <a:off x="3482337" y="4361917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0FCE657-9F7C-4E06-A4D7-C44A96A7843E}"/>
              </a:ext>
            </a:extLst>
          </p:cNvPr>
          <p:cNvSpPr/>
          <p:nvPr/>
        </p:nvSpPr>
        <p:spPr>
          <a:xfrm>
            <a:off x="3482336" y="4830729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8B5BDB1-DF9F-4821-A79E-8782CA3A468A}"/>
              </a:ext>
            </a:extLst>
          </p:cNvPr>
          <p:cNvSpPr/>
          <p:nvPr/>
        </p:nvSpPr>
        <p:spPr>
          <a:xfrm>
            <a:off x="3482335" y="5299541"/>
            <a:ext cx="19383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6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77F690-914C-4443-BF30-BBA1EFE0EC8B}"/>
              </a:ext>
            </a:extLst>
          </p:cNvPr>
          <p:cNvSpPr txBox="1"/>
          <p:nvPr/>
        </p:nvSpPr>
        <p:spPr>
          <a:xfrm>
            <a:off x="2333397" y="337088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34F8A7-294B-4349-9E55-A4F93411CE01}"/>
              </a:ext>
            </a:extLst>
          </p:cNvPr>
          <p:cNvSpPr txBox="1"/>
          <p:nvPr/>
        </p:nvSpPr>
        <p:spPr>
          <a:xfrm>
            <a:off x="2333396" y="383237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868598-127A-454D-828C-3EC2CAB7CFDF}"/>
              </a:ext>
            </a:extLst>
          </p:cNvPr>
          <p:cNvSpPr txBox="1"/>
          <p:nvPr/>
        </p:nvSpPr>
        <p:spPr>
          <a:xfrm>
            <a:off x="2333395" y="428066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459B933-11B5-453C-8E9E-74D8E7838F53}"/>
              </a:ext>
            </a:extLst>
          </p:cNvPr>
          <p:cNvSpPr txBox="1"/>
          <p:nvPr/>
        </p:nvSpPr>
        <p:spPr>
          <a:xfrm>
            <a:off x="2333394" y="477390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7C1DAAB-1F69-4633-AA79-3E9498D23964}"/>
              </a:ext>
            </a:extLst>
          </p:cNvPr>
          <p:cNvSpPr txBox="1"/>
          <p:nvPr/>
        </p:nvSpPr>
        <p:spPr>
          <a:xfrm>
            <a:off x="2233205" y="522904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58C26DC-65E5-40D7-B0C7-C1B177A57174}"/>
              </a:ext>
            </a:extLst>
          </p:cNvPr>
          <p:cNvSpPr txBox="1"/>
          <p:nvPr/>
        </p:nvSpPr>
        <p:spPr>
          <a:xfrm>
            <a:off x="4898225" y="340165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6B0622-2695-4D99-A450-B74A80B93B9B}"/>
              </a:ext>
            </a:extLst>
          </p:cNvPr>
          <p:cNvSpPr txBox="1"/>
          <p:nvPr/>
        </p:nvSpPr>
        <p:spPr>
          <a:xfrm>
            <a:off x="4798040" y="384174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FD9452-0015-4441-A168-9AF156110B8C}"/>
              </a:ext>
            </a:extLst>
          </p:cNvPr>
          <p:cNvSpPr txBox="1"/>
          <p:nvPr/>
        </p:nvSpPr>
        <p:spPr>
          <a:xfrm>
            <a:off x="4898227" y="433498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CB7F9C-CFFD-4D55-9B54-0E7800D0B5DF}"/>
              </a:ext>
            </a:extLst>
          </p:cNvPr>
          <p:cNvSpPr txBox="1"/>
          <p:nvPr/>
        </p:nvSpPr>
        <p:spPr>
          <a:xfrm>
            <a:off x="4798038" y="479012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B5E2C6-3B10-4D1D-9CC5-762DB92FDFD3}"/>
              </a:ext>
            </a:extLst>
          </p:cNvPr>
          <p:cNvSpPr txBox="1"/>
          <p:nvPr/>
        </p:nvSpPr>
        <p:spPr>
          <a:xfrm>
            <a:off x="4898225" y="5277013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29" y="2808375"/>
            <a:ext cx="7436541" cy="368949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CE261F2-A13F-4B1E-B5E2-611DD201FB19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107DEB-3E87-4450-BF0D-C39AB3AE1BD2}"/>
              </a:ext>
            </a:extLst>
          </p:cNvPr>
          <p:cNvSpPr txBox="1"/>
          <p:nvPr/>
        </p:nvSpPr>
        <p:spPr>
          <a:xfrm>
            <a:off x="1336735" y="1390854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3F41A7-6785-4DA6-9B15-FB55A7BBF458}"/>
              </a:ext>
            </a:extLst>
          </p:cNvPr>
          <p:cNvSpPr txBox="1"/>
          <p:nvPr/>
        </p:nvSpPr>
        <p:spPr>
          <a:xfrm>
            <a:off x="7951932" y="71549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66057E-FBAC-49AC-9B6E-9B97CFB8FDE2}"/>
              </a:ext>
            </a:extLst>
          </p:cNvPr>
          <p:cNvSpPr txBox="1"/>
          <p:nvPr/>
        </p:nvSpPr>
        <p:spPr>
          <a:xfrm>
            <a:off x="5789779" y="1757971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A5F1A9-FFB9-4C67-AEC9-0F760B7C0D8F}"/>
              </a:ext>
            </a:extLst>
          </p:cNvPr>
          <p:cNvSpPr txBox="1"/>
          <p:nvPr/>
        </p:nvSpPr>
        <p:spPr>
          <a:xfrm>
            <a:off x="5789779" y="228515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17E3ED-43F0-40F2-AD82-7EF0583F8630}"/>
              </a:ext>
            </a:extLst>
          </p:cNvPr>
          <p:cNvSpPr txBox="1"/>
          <p:nvPr/>
        </p:nvSpPr>
        <p:spPr>
          <a:xfrm>
            <a:off x="6753787" y="280441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838E4E-3C10-4CD5-891B-84F310B3EFCE}"/>
              </a:ext>
            </a:extLst>
          </p:cNvPr>
          <p:cNvSpPr txBox="1"/>
          <p:nvPr/>
        </p:nvSpPr>
        <p:spPr>
          <a:xfrm>
            <a:off x="5678468" y="1230787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283200" y="1676400"/>
            <a:ext cx="1439333" cy="10795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z="18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0" y="1843088"/>
            <a:ext cx="12192000" cy="1890712"/>
          </a:xfrm>
          <a:prstGeom prst="ribbon">
            <a:avLst>
              <a:gd name="adj1" fmla="val 18236"/>
              <a:gd name="adj2" fmla="val 750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FF66"/>
                </a:solidFill>
                <a:latin typeface="Tahoma" pitchFamily="34" charset="0"/>
                <a:cs typeface="Tahoma" pitchFamily="34" charset="0"/>
              </a:rPr>
              <a:t>RUNG CHUÔNG VÀNG 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-1117599" y="-2362200"/>
            <a:ext cx="14111817" cy="10369550"/>
          </a:xfrm>
          <a:prstGeom prst="star32">
            <a:avLst>
              <a:gd name="adj" fmla="val 12005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z="1800"/>
          </a:p>
        </p:txBody>
      </p:sp>
      <p:pic>
        <p:nvPicPr>
          <p:cNvPr id="17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528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696846"/>
      </p:ext>
    </p:extLst>
  </p:cSld>
  <p:clrMapOvr>
    <a:masterClrMapping/>
  </p:clrMapOvr>
  <p:transition>
    <p:sndAc>
      <p:stSnd>
        <p:snd r:embed="rId3" name="khoi d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65817" y="3368676"/>
            <a:ext cx="853016" cy="69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9366251" y="7620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424518" y="5391150"/>
            <a:ext cx="7488767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5 </a:t>
            </a:r>
            <a:r>
              <a:rPr lang="en-US" sz="2400" b="1" dirty="0">
                <a:solidFill>
                  <a:srgbClr val="FF0000"/>
                </a:solidFill>
              </a:rPr>
              <a:t>GIÂY SUY NGHĨ BẮT ĐẦU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922971" y="137012"/>
            <a:ext cx="8907509" cy="64079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>
              <a:lnSpc>
                <a:spcPct val="120000"/>
              </a:lnSpc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án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               </a:t>
            </a: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4 : 2 = ?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A. 4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B. 1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C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2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D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3</a:t>
            </a:r>
          </a:p>
          <a:p>
            <a:pPr marL="838200" indent="-838200">
              <a:lnSpc>
                <a:spcPct val="120000"/>
              </a:lnSpc>
              <a:defRPr/>
            </a:pPr>
            <a:endParaRPr lang="en-US" sz="7200" b="1" dirty="0">
              <a:latin typeface="Times New Roman" pitchFamily="18" charset="0"/>
            </a:endParaRPr>
          </a:p>
          <a:p>
            <a:pPr marL="838200" indent="-838200">
              <a:lnSpc>
                <a:spcPct val="120000"/>
              </a:lnSpc>
              <a:defRPr/>
            </a:pPr>
            <a:r>
              <a:rPr lang="en-US" b="1" dirty="0">
                <a:latin typeface="Times New Roman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5918557"/>
      </p:ext>
    </p:extLst>
  </p:cSld>
  <p:clrMapOvr>
    <a:masterClrMapping/>
  </p:clrMapOvr>
  <p:transition>
    <p:zoom/>
    <p:sndAc>
      <p:stSnd>
        <p:snd r:embed="rId2" name="CNAB4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4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4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4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45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10" grpId="0" animBg="1"/>
      <p:bldP spid="3110" grpId="1" animBg="1"/>
      <p:bldP spid="3111" grpId="0" animBg="1"/>
      <p:bldP spid="3111" grpId="1" animBg="1"/>
      <p:bldP spid="3112" grpId="0" animBg="1"/>
      <p:bldP spid="3112" grpId="1" animBg="1"/>
      <p:bldP spid="3113" grpId="0" animBg="1"/>
      <p:bldP spid="3113" grpId="1" animBg="1"/>
      <p:bldP spid="3147" grpId="0" animBg="1"/>
      <p:bldP spid="3147" grpId="1" animBg="1"/>
      <p:bldP spid="3148" grpId="0" animBg="1"/>
      <p:bldP spid="3148" grpId="1" animBg="1"/>
      <p:bldP spid="24590" grpId="0" animBg="1"/>
      <p:bldP spid="2459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49968" y="2803525"/>
            <a:ext cx="85301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9834033" y="47307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92667" y="5497513"/>
            <a:ext cx="7488767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GIÂY SUY NGHĨ BẮT ĐẦU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898255" y="311542"/>
            <a:ext cx="9503833" cy="64079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38200" indent="-838200">
              <a:lnSpc>
                <a:spcPct val="120000"/>
              </a:lnSpc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án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đúng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               </a:t>
            </a: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12 : 2 = ?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A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10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B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6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C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8</a:t>
            </a:r>
          </a:p>
          <a:p>
            <a:pPr marL="838200" indent="-838200">
              <a:lnSpc>
                <a:spcPct val="12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 4</a:t>
            </a:r>
          </a:p>
          <a:p>
            <a:pPr marL="838200" indent="-838200">
              <a:lnSpc>
                <a:spcPct val="120000"/>
              </a:lnSpc>
              <a:defRPr/>
            </a:pPr>
            <a:endParaRPr lang="en-US" sz="7200" b="1" dirty="0">
              <a:latin typeface="Times New Roman" pitchFamily="18" charset="0"/>
            </a:endParaRPr>
          </a:p>
          <a:p>
            <a:pPr marL="838200" indent="-838200">
              <a:lnSpc>
                <a:spcPct val="120000"/>
              </a:lnSpc>
              <a:defRPr/>
            </a:pPr>
            <a:r>
              <a:rPr lang="en-US" b="1" dirty="0">
                <a:latin typeface="Times New Roman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648018768"/>
      </p:ext>
    </p:extLst>
  </p:cSld>
  <p:clrMapOvr>
    <a:masterClrMapping/>
  </p:clrMapOvr>
  <p:transition>
    <p:zoom/>
    <p:sndAc>
      <p:stSnd>
        <p:snd r:embed="rId2" name="CNAB4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4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4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4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45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10" grpId="0" animBg="1"/>
      <p:bldP spid="3110" grpId="1" animBg="1"/>
      <p:bldP spid="3111" grpId="0" animBg="1"/>
      <p:bldP spid="3111" grpId="1" animBg="1"/>
      <p:bldP spid="3112" grpId="0" animBg="1"/>
      <p:bldP spid="3112" grpId="1" animBg="1"/>
      <p:bldP spid="3113" grpId="0" animBg="1"/>
      <p:bldP spid="3113" grpId="1" animBg="1"/>
      <p:bldP spid="3147" grpId="0" animBg="1"/>
      <p:bldP spid="3147" grpId="1" animBg="1"/>
      <p:bldP spid="3148" grpId="0" animBg="1"/>
      <p:bldP spid="3148" grpId="1" animBg="1"/>
      <p:bldP spid="24590" grpId="0" animBg="1"/>
      <p:bldP spid="2459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636</Words>
  <Application>Microsoft Office PowerPoint</Application>
  <PresentationFormat>Custom</PresentationFormat>
  <Paragraphs>171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189</cp:revision>
  <dcterms:created xsi:type="dcterms:W3CDTF">2021-06-02T01:34:28Z</dcterms:created>
  <dcterms:modified xsi:type="dcterms:W3CDTF">2023-02-03T09:50:46Z</dcterms:modified>
</cp:coreProperties>
</file>