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79" autoAdjust="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26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5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8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5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3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2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5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16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2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6EE40-FDCC-4AD0-8367-5A2868EA9EE5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4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382000" cy="5791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032349"/>
              </p:ext>
            </p:extLst>
          </p:nvPr>
        </p:nvGraphicFramePr>
        <p:xfrm>
          <a:off x="-1" y="0"/>
          <a:ext cx="9144000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13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95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28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28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28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31272">
                <a:tc gridSpan="6"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TRƯỜNG</a:t>
                      </a:r>
                      <a:r>
                        <a:rPr lang="en-US" sz="2800" baseline="0" dirty="0" smtClean="0"/>
                        <a:t> TIỂU HỌC NGỌC XUYÊN</a:t>
                      </a:r>
                    </a:p>
                    <a:p>
                      <a:pPr algn="ctr"/>
                      <a:r>
                        <a:rPr lang="en-US" sz="3600" baseline="0" dirty="0" smtClean="0">
                          <a:latin typeface=".VnArabiaH" pitchFamily="34" charset="0"/>
                        </a:rPr>
                        <a:t>THỰC ĐƠN</a:t>
                      </a:r>
                    </a:p>
                    <a:p>
                      <a:pPr algn="ctr"/>
                      <a:r>
                        <a:rPr lang="en-US" sz="2800" i="1" baseline="0" dirty="0" err="1" smtClean="0"/>
                        <a:t>Tuần</a:t>
                      </a:r>
                      <a:r>
                        <a:rPr lang="en-US" sz="2800" i="1" baseline="0" dirty="0" smtClean="0"/>
                        <a:t> 3 </a:t>
                      </a:r>
                      <a:r>
                        <a:rPr lang="en-US" sz="2800" i="1" baseline="0" dirty="0" err="1" smtClean="0"/>
                        <a:t>tháng</a:t>
                      </a:r>
                      <a:r>
                        <a:rPr lang="en-US" sz="2800" i="1" baseline="0" dirty="0" smtClean="0"/>
                        <a:t> 02 </a:t>
                      </a:r>
                      <a:r>
                        <a:rPr lang="en-US" sz="2800" i="1" baseline="0" dirty="0" err="1" smtClean="0"/>
                        <a:t>năm</a:t>
                      </a:r>
                      <a:r>
                        <a:rPr lang="en-US" sz="2800" i="1" baseline="0" dirty="0" smtClean="0"/>
                        <a:t> 2023</a:t>
                      </a:r>
                      <a:endParaRPr lang="en-US" sz="2800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4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5708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endParaRPr lang="en-US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10h50’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xay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rim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ngũ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sắc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Vinamilk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bóc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nõn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chiên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bắp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long</a:t>
                      </a:r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tàu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đỗ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cúc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cút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chiên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thảo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tỏi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đậu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non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chuối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Giò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viên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xốt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xoong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luộc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chấm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muối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vừng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1524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phụ</a:t>
                      </a:r>
                      <a:endParaRPr lang="en-US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15h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Súp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gà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nấm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hương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Chè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đỗ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xanh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hạt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sen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   </a:t>
                      </a:r>
                      <a:r>
                        <a:rPr lang="en-US" sz="1100" dirty="0" err="1" smtClean="0"/>
                        <a:t>Uống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sữa</a:t>
                      </a:r>
                      <a:r>
                        <a:rPr lang="en-US" sz="1100" baseline="0" dirty="0" smtClean="0"/>
                        <a:t> Yakult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Xôi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ruốc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thịt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Uống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sữa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bột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Vinamilk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26" name="Picture 2" descr="C:\Users\Administrator.NA4YE30PXGJUCGL\Desktop\hinh anh thuc don\sú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715000"/>
            <a:ext cx="11430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istrator.NA4YE30PXGJUCGL\Desktop\hinh anh thuc don\thịt lợn mô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581400"/>
            <a:ext cx="12192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istrator.NA4YE30PXGJUCGL\Desktop\hinh anh thuc don\thanh lon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581400"/>
            <a:ext cx="1219200" cy="76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dministrator.NA4YE30PXGJUCGL\Desktop\hinh anh thuc don\che-do-xanh-hat-se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715001"/>
            <a:ext cx="1066800" cy="990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dministrator.NA4YE30PXGJUCGL\Desktop\hinh anh thuc don\rau cải xanh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581400"/>
            <a:ext cx="1295400" cy="83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dministrator.NA4YE30PXGJUCGL\Desktop\hinh anh thuc don\yakult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715000"/>
            <a:ext cx="12954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Administrator.NA4YE30PXGJUCGL\Desktop\hinh anh thuc don\thit-kho-trung-cut-1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581400"/>
            <a:ext cx="1295400" cy="76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Administrator.NA4YE30PXGJUCGL\Desktop\hinh anh thuc don\xoi ruoc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715000"/>
            <a:ext cx="1295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Administrator.NA4YE30PXGJUCGL\Desktop\hinh anh thuc don\thịt bog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581400"/>
            <a:ext cx="1143000" cy="70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Administrator.NA4YE30PXGJUCGL\Desktop\hinh anh thuc don\lysua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715001"/>
            <a:ext cx="1143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86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169</Words>
  <Application>Microsoft Office PowerPoint</Application>
  <PresentationFormat>On-screen Show (4:3)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.VnArabiaH</vt:lpstr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AutoBVT</cp:lastModifiedBy>
  <cp:revision>10</cp:revision>
  <dcterms:created xsi:type="dcterms:W3CDTF">2023-02-21T02:57:01Z</dcterms:created>
  <dcterms:modified xsi:type="dcterms:W3CDTF">2023-02-21T09:49:24Z</dcterms:modified>
</cp:coreProperties>
</file>