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79" autoAdjust="0"/>
  </p:normalViewPr>
  <p:slideViewPr>
    <p:cSldViewPr>
      <p:cViewPr>
        <p:scale>
          <a:sx n="91" d="100"/>
          <a:sy n="91" d="100"/>
        </p:scale>
        <p:origin x="-7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509355"/>
              </p:ext>
            </p:extLst>
          </p:nvPr>
        </p:nvGraphicFramePr>
        <p:xfrm>
          <a:off x="457200" y="220448"/>
          <a:ext cx="8534400" cy="627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1524000"/>
                <a:gridCol w="1600200"/>
                <a:gridCol w="1524000"/>
                <a:gridCol w="1524000"/>
                <a:gridCol w="1524000"/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TRƯỜNG</a:t>
                      </a:r>
                      <a:r>
                        <a:rPr lang="en-US" sz="2800" baseline="0" dirty="0" smtClean="0"/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latin typeface=".VnArabiaH" pitchFamily="34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/>
                        <a:t>Tuần</a:t>
                      </a:r>
                      <a:r>
                        <a:rPr lang="en-US" sz="2800" i="1" baseline="0" dirty="0" smtClean="0"/>
                        <a:t> 4 </a:t>
                      </a:r>
                      <a:r>
                        <a:rPr lang="en-US" sz="2800" i="1" baseline="0" dirty="0" err="1" smtClean="0"/>
                        <a:t>tháng</a:t>
                      </a:r>
                      <a:r>
                        <a:rPr lang="en-US" sz="2800" i="1" baseline="0" dirty="0" smtClean="0"/>
                        <a:t> 02 </a:t>
                      </a:r>
                      <a:r>
                        <a:rPr lang="en-US" sz="2800" i="1" baseline="0" dirty="0" err="1" smtClean="0"/>
                        <a:t>năm</a:t>
                      </a:r>
                      <a:r>
                        <a:rPr lang="en-US" sz="2800" i="1" baseline="0" dirty="0" smtClean="0"/>
                        <a:t> 2023</a:t>
                      </a:r>
                      <a:endParaRPr lang="en-US" sz="2800" i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29494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10h50’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dầu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cove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sọ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tẩm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vừng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chuối</a:t>
                      </a:r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lợn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hũ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ngũ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carri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ngồng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bí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long</a:t>
                      </a:r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lếp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tây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môn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71045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Chè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đỗ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xanh</a:t>
                      </a:r>
                      <a:endParaRPr lang="en-US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Uống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</a:t>
                      </a:r>
                      <a:r>
                        <a:rPr lang="en-US" sz="1100" dirty="0" err="1" smtClean="0"/>
                        <a:t>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bột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   </a:t>
                      </a:r>
                      <a:r>
                        <a:rPr lang="en-US" sz="1100" dirty="0" err="1" smtClean="0"/>
                        <a:t>Cháo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ngao</a:t>
                      </a:r>
                      <a:r>
                        <a:rPr lang="en-US" sz="1100" baseline="0" dirty="0" smtClean="0"/>
                        <a:t> </a:t>
                      </a:r>
                      <a:endParaRPr lang="en-US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Uống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Bún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thập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cẩm</a:t>
                      </a:r>
                      <a:endParaRPr lang="en-US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62600"/>
            <a:ext cx="1295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Administrator.NA4YE30PXGJUCGL\Desktop\hinh anh thuc don\bo k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224" y="3505200"/>
            <a:ext cx="1217612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Administrator.NA4YE30PXGJUCGL\Desktop\hinh anh thuc don\cá dieu hong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505200"/>
            <a:ext cx="12954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Administrator.NA4YE30PXGJUCGL\Desktop\hinh anh thuc don\dua vang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505201"/>
            <a:ext cx="13271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Administrator.NA4YE30PXGJUCGL\Desktop\hinh anh thuc don\cai ngong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05200"/>
            <a:ext cx="13716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Administrator.NA4YE30PXGJUCGL\Desktop\hinh anh thuc don\sua chua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216" y="3505200"/>
            <a:ext cx="1282984" cy="1002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Administrator.NA4YE30PXGJUCGL\Desktop\hinh anh thuc don\do xanh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604" y="5562600"/>
            <a:ext cx="1255592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C:\Users\Administrator.NA4YE30PXGJUCGL\Desktop\hinh anh thuc don\uong su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38" y="5562598"/>
            <a:ext cx="1185862" cy="91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C:\Users\Administrator.NA4YE30PXGJUCGL\Desktop\hinh anh thuc don\nga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49" y="5562601"/>
            <a:ext cx="1143001" cy="914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C:\Users\Administrator.NA4YE30PXGJUCGL\Desktop\hinh anh thuc don\bun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562600"/>
            <a:ext cx="1143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167</Words>
  <Application>Microsoft Office PowerPoint</Application>
  <PresentationFormat>On-screen Show (4:3)</PresentationFormat>
  <Paragraphs>59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13</cp:revision>
  <dcterms:created xsi:type="dcterms:W3CDTF">2023-02-21T02:57:01Z</dcterms:created>
  <dcterms:modified xsi:type="dcterms:W3CDTF">2023-02-26T13:53:07Z</dcterms:modified>
</cp:coreProperties>
</file>