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87679" autoAdjust="0"/>
  </p:normalViewPr>
  <p:slideViewPr>
    <p:cSldViewPr>
      <p:cViewPr varScale="1">
        <p:scale>
          <a:sx n="74" d="100"/>
          <a:sy n="74" d="100"/>
        </p:scale>
        <p:origin x="1782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9DF160-0D4B-4B2C-83E3-8B12B3512A1E}" type="datetimeFigureOut">
              <a:rPr lang="en-US" smtClean="0"/>
              <a:t>3/15/2023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EB6D55-8DCB-497F-97BA-381F1D1639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9336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EB6D55-8DCB-497F-97BA-381F1D16396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9735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3/15/2023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526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3/15/2023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550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3/15/2023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582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3/15/2023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44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3/15/2023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552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3/15/2023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238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3/15/2023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823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3/15/2023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3545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3/15/2023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416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3/15/2023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020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6EE40-FDCC-4AD0-8367-5A2868EA9EE5}" type="datetimeFigureOut">
              <a:rPr lang="en-US" smtClean="0"/>
              <a:t>3/15/2023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41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6EE40-FDCC-4AD0-8367-5A2868EA9EE5}" type="datetimeFigureOut">
              <a:rPr lang="en-US" smtClean="0"/>
              <a:t>3/15/2023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EF9773-0FE1-4C23-8F35-1E41A3A41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741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304800"/>
            <a:ext cx="8382000" cy="579119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6922619"/>
              </p:ext>
            </p:extLst>
          </p:nvPr>
        </p:nvGraphicFramePr>
        <p:xfrm>
          <a:off x="457200" y="220448"/>
          <a:ext cx="8534400" cy="61955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106540">
                <a:tc gridSpan="6"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TRƯỜNG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TIỂU HỌC NGỌC XUYÊN</a:t>
                      </a:r>
                    </a:p>
                    <a:p>
                      <a:pPr algn="ctr"/>
                      <a:r>
                        <a:rPr lang="en-US" sz="3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THỰC ĐƠN</a:t>
                      </a:r>
                    </a:p>
                    <a:p>
                      <a:pPr algn="ctr"/>
                      <a:r>
                        <a:rPr lang="en-US" sz="2800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Tuần</a:t>
                      </a:r>
                      <a:r>
                        <a:rPr lang="en-US" sz="28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2 </a:t>
                      </a:r>
                      <a:r>
                        <a:rPr lang="en-US" sz="2800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tháng</a:t>
                      </a:r>
                      <a:r>
                        <a:rPr lang="en-US" sz="28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03 </a:t>
                      </a:r>
                      <a:r>
                        <a:rPr lang="en-US" sz="2800" i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năm</a:t>
                      </a:r>
                      <a:r>
                        <a:rPr lang="en-US" sz="28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2023</a:t>
                      </a:r>
                      <a:endParaRPr lang="en-US" sz="28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098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hai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ba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tư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năm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sáu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20872"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Bữa</a:t>
                      </a:r>
                      <a:r>
                        <a:rPr lang="en-US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chính</a:t>
                      </a:r>
                      <a:endParaRPr lang="en-US" sz="20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r>
                        <a:rPr lang="en-US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10h50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Cơm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gạo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Bắc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Hương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Thịt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viên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sốt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cà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chua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Rau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cải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thảo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xào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tỏi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Canh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xương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nấu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bí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đỏ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Tráng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miệng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Dưa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hấu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Cơm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gạo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Bắc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Hương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Thịt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kho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trứng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cút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Bầu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xào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tôm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Rau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cải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cúc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nấu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thịt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Tráng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miệng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Sữa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chua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Vinamilk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Cơm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gạo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Bắc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Hương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Cá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chiên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giòn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Khoai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tây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xào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cần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Canh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cải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xoong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nấu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thịt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Tráng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miệng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Quả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thanh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long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Cơm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gạo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Bắc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Hương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Tôm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thjt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sốt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cà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chua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Đậu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cove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xào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nấm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mèo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Canh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khoai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sọ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nấu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tôm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Tráng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miệng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Quả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chuối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Cơm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gạo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Bắc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Hương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Trứng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ốp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lết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Rau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bắp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cải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xào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cà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rôt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Canh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bầu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nấu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tôm</a:t>
                      </a:r>
                      <a:endParaRPr lang="en-US" sz="11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1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Tráng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miệng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</a:p>
                    <a:p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Dưa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hấu</a:t>
                      </a:r>
                      <a:r>
                        <a:rPr lang="en-US" sz="11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23592">
                <a:tc>
                  <a:txBody>
                    <a:bodyPr/>
                    <a:lstStyle/>
                    <a:p>
                      <a:r>
                        <a:rPr lang="en-US" sz="2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Bữa</a:t>
                      </a:r>
                      <a:r>
                        <a:rPr lang="en-US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phụ</a:t>
                      </a:r>
                      <a:endParaRPr lang="en-US" sz="20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20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15h</a:t>
                      </a:r>
                      <a:endParaRPr lang="en-US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err="1" smtClean="0"/>
                        <a:t>Bún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thập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cẩm</a:t>
                      </a:r>
                      <a:endParaRPr lang="en-US" sz="11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err="1" smtClean="0"/>
                        <a:t>Bánh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mì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tươi</a:t>
                      </a:r>
                      <a:endParaRPr lang="en-US" sz="11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err="1" smtClean="0"/>
                        <a:t>Uống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sữa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hộp</a:t>
                      </a:r>
                      <a:r>
                        <a:rPr lang="en-US" sz="1100" baseline="0" dirty="0" smtClean="0"/>
                        <a:t> Yakult</a:t>
                      </a:r>
                      <a:endParaRPr lang="en-US" sz="11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err="1" smtClean="0"/>
                        <a:t>Sữa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hộp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Vinamilk</a:t>
                      </a:r>
                      <a:endParaRPr lang="en-US" sz="1100" dirty="0" smtClean="0"/>
                    </a:p>
                    <a:p>
                      <a:pPr algn="ctr"/>
                      <a:endParaRPr lang="en-US" sz="11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err="1" smtClean="0"/>
                        <a:t>Cháo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tim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err="1" smtClean="0"/>
                        <a:t>cật</a:t>
                      </a:r>
                      <a:endParaRPr lang="en-US" sz="11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1031" name="Picture 7" descr="C:\Users\Administrator.NA4YE30PXGJUCGL\Desktop\hinh anh thuc don\yakul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5292964"/>
            <a:ext cx="1295400" cy="1071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7" name="Picture 13" descr="C:\Users\Administrator.NA4YE30PXGJUCGL\Desktop\huong\5 tốt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247650"/>
            <a:ext cx="160020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3" descr="C:\Users\Administrator.NA4YE30PXGJUCGL\Desktop\huong\5 tốt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47650"/>
            <a:ext cx="160020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7" descr="C:\Users\Administrator.NA4YE30PXGJUCGL\Desktop\hinh anh thuc don\sua susu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5292964"/>
            <a:ext cx="1268398" cy="10701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Administrator.NA4YE30PXGJUCGL\Desktop\hinh anh thuc don\bi do suon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7299" y="3428999"/>
            <a:ext cx="1409701" cy="133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 descr="C:\Users\Administrator.NA4YE30PXGJUCGL\Desktop\hinh anh thuc don\banh mi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5292964"/>
            <a:ext cx="1295400" cy="1071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C:\Users\Administrator.NA4YE30PXGJUCGL\Desktop\hinh anh thuc don\tthi kho tau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1" y="3428998"/>
            <a:ext cx="1447800" cy="121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5" descr="C:\Users\Administrator.NA4YE30PXGJUCGL\Desktop\hinh anh thuc don\khoai xao can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3432" y="3428996"/>
            <a:ext cx="1261567" cy="12112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:\Users\Administrator.NA4YE30PXGJUCGL\Desktop\hinh anh thuc don\dau cove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3428996"/>
            <a:ext cx="1268397" cy="12112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7" descr="C:\Users\Administrator.NA4YE30PXGJUCGL\Desktop\hinh anh thuc don\trung.jp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5952" y="3428996"/>
            <a:ext cx="1271587" cy="1211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8" descr="C:\Users\Administrator.NA4YE30PXGJUCGL\Desktop\hinh anh thuc don\chao tim.jpg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5952" y="5292964"/>
            <a:ext cx="1293249" cy="10371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C:\Users\Administrator.NA4YE30PXGJUCGL\Desktop\hinh anh thuc don\bun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7731" y="5349875"/>
            <a:ext cx="1309269" cy="993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58639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350</TotalTime>
  <Words>161</Words>
  <Application>Microsoft Office PowerPoint</Application>
  <PresentationFormat>On-screen Show (4:3)</PresentationFormat>
  <Paragraphs>58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AutoBVT</cp:lastModifiedBy>
  <cp:revision>20</cp:revision>
  <dcterms:created xsi:type="dcterms:W3CDTF">2023-02-21T02:57:01Z</dcterms:created>
  <dcterms:modified xsi:type="dcterms:W3CDTF">2023-03-15T07:39:09Z</dcterms:modified>
</cp:coreProperties>
</file>