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7679" autoAdjust="0"/>
  </p:normalViewPr>
  <p:slideViewPr>
    <p:cSldViewPr>
      <p:cViewPr>
        <p:scale>
          <a:sx n="130" d="100"/>
          <a:sy n="130" d="100"/>
        </p:scale>
        <p:origin x="-144" y="17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030858"/>
              </p:ext>
            </p:extLst>
          </p:nvPr>
        </p:nvGraphicFramePr>
        <p:xfrm>
          <a:off x="457200" y="220448"/>
          <a:ext cx="8534400" cy="6195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1524000"/>
                <a:gridCol w="1371600"/>
                <a:gridCol w="1524000"/>
                <a:gridCol w="1752600"/>
                <a:gridCol w="1600200"/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2800" i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 </a:t>
                      </a:r>
                      <a:r>
                        <a:rPr lang="en-US" sz="2800" i="1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i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03 </a:t>
                      </a:r>
                      <a:r>
                        <a:rPr lang="en-US" sz="2800" i="1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i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en-US" sz="280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hầm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nhừ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Susu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thái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nõn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xù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long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rim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cháy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cạnh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05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05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lang="en-US" sz="105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05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</a:t>
                      </a:r>
                      <a:r>
                        <a:rPr lang="en-US" sz="105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05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đỗ</a:t>
                      </a:r>
                      <a:endParaRPr lang="en-US" sz="105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smtClean="0">
                          <a:latin typeface="Times New Roman" pitchFamily="18" charset="0"/>
                          <a:cs typeface="Times New Roman" pitchFamily="18" charset="0"/>
                        </a:rPr>
                        <a:t>Quả quýt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thảo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non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heo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xíu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xoong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luộc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chấm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muối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vừng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Súp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nấm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gà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Chè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đỗ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xanh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hạt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sen</a:t>
                      </a:r>
                      <a:endParaRPr lang="en-US" sz="11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Uống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Cháo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sườn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sụn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hôp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162423"/>
            <a:ext cx="1295400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142" y="5195336"/>
            <a:ext cx="1268398" cy="107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dministrator.NA4YE30PXGJUCGL\Desktop\hinh anh thuc don\bò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1" y="3352800"/>
            <a:ext cx="1105814" cy="106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Administrator.NA4YE30PXGJUCGL\Desktop\hinh anh thuc don\súp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9700" y="5162422"/>
            <a:ext cx="1295400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Administrator.NA4YE30PXGJUCGL\Desktop\hinh anh thuc don\tôm chiên giòn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1" y="3352800"/>
            <a:ext cx="1125536" cy="106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:\Users\Administrator.NA4YE30PXGJUCGL\Desktop\hinh anh thuc don\sua chua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488" y="3352799"/>
            <a:ext cx="1281112" cy="103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Administrator.NA4YE30PXGJUCGL\Desktop\hinh anh thuc don\RAU CU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7499" y="3346519"/>
            <a:ext cx="1337901" cy="1039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Administrator.NA4YE30PXGJUCGL\Desktop\hinh anh thuc don\che-do-xanh-hat-sen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1" y="5162422"/>
            <a:ext cx="1066800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Administrator.NA4YE30PXGJUCGL\Desktop\hinh anh thuc don\SUON SUN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198660"/>
            <a:ext cx="1295400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977" y="3357677"/>
            <a:ext cx="1295400" cy="106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173</Words>
  <Application>Microsoft Office PowerPoint</Application>
  <PresentationFormat>On-screen Show (4:3)</PresentationFormat>
  <Paragraphs>57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23</cp:revision>
  <dcterms:created xsi:type="dcterms:W3CDTF">2023-02-21T02:57:01Z</dcterms:created>
  <dcterms:modified xsi:type="dcterms:W3CDTF">2023-03-20T07:27:40Z</dcterms:modified>
</cp:coreProperties>
</file>