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87679" autoAdjust="0"/>
  </p:normalViewPr>
  <p:slideViewPr>
    <p:cSldViewPr>
      <p:cViewPr>
        <p:scale>
          <a:sx n="130" d="100"/>
          <a:sy n="130" d="100"/>
        </p:scale>
        <p:origin x="-28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9DF160-0D4B-4B2C-83E3-8B12B3512A1E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EB6D55-8DCB-497F-97BA-381F1D1639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9336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EB6D55-8DCB-497F-97BA-381F1D16396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9735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526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550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582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44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552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238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823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3545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416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020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41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6EE40-FDCC-4AD0-8367-5A2868EA9EE5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741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304800"/>
            <a:ext cx="8382000" cy="579119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9843836"/>
              </p:ext>
            </p:extLst>
          </p:nvPr>
        </p:nvGraphicFramePr>
        <p:xfrm>
          <a:off x="457200" y="220448"/>
          <a:ext cx="8534400" cy="61955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/>
                <a:gridCol w="1600200"/>
                <a:gridCol w="1447800"/>
                <a:gridCol w="1600200"/>
                <a:gridCol w="1676400"/>
                <a:gridCol w="1447800"/>
              </a:tblGrid>
              <a:tr h="1106540">
                <a:tc gridSpan="6"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TRƯỜNG</a:t>
                      </a:r>
                      <a:r>
                        <a:rPr lang="en-US" sz="24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TIỂU HỌC NGỌC XUYÊN</a:t>
                      </a:r>
                    </a:p>
                    <a:p>
                      <a:pPr algn="ctr"/>
                      <a:r>
                        <a:rPr lang="en-US" sz="36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THỰC ĐƠN</a:t>
                      </a:r>
                    </a:p>
                    <a:p>
                      <a:pPr algn="ctr"/>
                      <a:r>
                        <a:rPr lang="en-US" sz="2800" i="1" baseline="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Tuần</a:t>
                      </a:r>
                      <a:r>
                        <a:rPr lang="en-US" sz="2800" i="1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4 </a:t>
                      </a:r>
                      <a:r>
                        <a:rPr lang="en-US" sz="2800" i="1" baseline="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tháng</a:t>
                      </a:r>
                      <a:r>
                        <a:rPr lang="en-US" sz="2800" i="1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03 </a:t>
                      </a:r>
                      <a:r>
                        <a:rPr lang="en-US" sz="2800" i="1" baseline="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năm</a:t>
                      </a:r>
                      <a:r>
                        <a:rPr lang="en-US" sz="2800" i="1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2023</a:t>
                      </a:r>
                      <a:endParaRPr lang="en-US" sz="2800" i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7098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hai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ba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tư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năm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sáu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720872"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Bữa</a:t>
                      </a:r>
                      <a:r>
                        <a:rPr lang="en-US" sz="20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chính</a:t>
                      </a:r>
                      <a:endParaRPr lang="en-US" sz="2000" baseline="0" dirty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0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r>
                        <a:rPr lang="en-US" sz="18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10h50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Cơm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gạo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Bắc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Hương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Thịt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kho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tàu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Bí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đỏ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xào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tỏi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Canh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mùng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tơi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nấu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ngao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Tráng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miệng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Dưa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hấu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Cơm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gạo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Bắc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Hương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Thịt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gà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xay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rim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gừng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Susu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xào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cà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rốt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Canh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cải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xanh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nấu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thịt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Tráng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miệng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Quả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quýt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Cơm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gạo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Bắc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Hương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Bò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xay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sốt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vang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Canh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cải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cúc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nấu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thịt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Rau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xào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ngũ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sắc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Tráng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miệng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Dưa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hấu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Cơm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gạo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Bắc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Hương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Cá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chiên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giòn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Rau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cải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ngồng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xào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tỏi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Canh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đậu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non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nấu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thịt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Tráng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miệng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Quả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quýt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Bún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smtClean="0">
                          <a:latin typeface="Times New Roman" pitchFamily="18" charset="0"/>
                          <a:cs typeface="Times New Roman" pitchFamily="18" charset="0"/>
                        </a:rPr>
                        <a:t>Chả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nem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Tráng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miệng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Sữa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chua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Vinamilk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623592"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Bữa</a:t>
                      </a:r>
                      <a:r>
                        <a:rPr lang="en-US" sz="20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phụ</a:t>
                      </a:r>
                      <a:endParaRPr lang="en-US" sz="2000" baseline="0" dirty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baseline="0" dirty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0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15h</a:t>
                      </a:r>
                      <a:endParaRPr lang="en-US" sz="2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 smtClean="0"/>
                        <a:t>Sữa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hôp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Vinamilk</a:t>
                      </a:r>
                      <a:endParaRPr lang="en-US" sz="1100" dirty="0" smtClean="0"/>
                    </a:p>
                    <a:p>
                      <a:pPr algn="ctr"/>
                      <a:endParaRPr lang="en-US" sz="11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err="1" smtClean="0"/>
                        <a:t>Phở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gà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nấm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hương</a:t>
                      </a:r>
                      <a:endParaRPr lang="en-US" sz="11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err="1" smtClean="0"/>
                        <a:t>Chè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ngô</a:t>
                      </a:r>
                      <a:endParaRPr lang="en-US" sz="11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err="1" smtClean="0"/>
                        <a:t>Uống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sữa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hộp</a:t>
                      </a:r>
                      <a:r>
                        <a:rPr lang="en-US" sz="1100" baseline="0" dirty="0" smtClean="0"/>
                        <a:t> Yakult</a:t>
                      </a:r>
                      <a:endParaRPr lang="en-US" sz="1100" dirty="0" smtClean="0"/>
                    </a:p>
                    <a:p>
                      <a:pPr algn="ctr"/>
                      <a:endParaRPr lang="en-US" sz="11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err="1" smtClean="0"/>
                        <a:t>Cháo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ngao</a:t>
                      </a:r>
                      <a:endParaRPr lang="en-US" sz="11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1031" name="Picture 7" descr="C:\Users\Administrator.NA4YE30PXGJUCGL\Desktop\hinh anh thuc don\yakul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8990" y="5225352"/>
            <a:ext cx="1295400" cy="1071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7" name="Picture 13" descr="C:\Users\Administrator.NA4YE30PXGJUCGL\Desktop\huong\5 tốt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247650"/>
            <a:ext cx="160020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3" descr="C:\Users\Administrator.NA4YE30PXGJUCGL\Desktop\huong\5 tốt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47650"/>
            <a:ext cx="160020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7" descr="C:\Users\Administrator.NA4YE30PXGJUCGL\Desktop\hinh anh thuc don\sua susu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5257800"/>
            <a:ext cx="1268398" cy="10701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C:\Users\Administrator.NA4YE30PXGJUCGL\Desktop\hinh anh thuc don\dua hau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9538" y="3378568"/>
            <a:ext cx="1257300" cy="11299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3" name="Picture 19" descr="C:\Users\Administrator.NA4YE30PXGJUCGL\Desktop\hinh anh thuc don\SUSU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05" y="3349307"/>
            <a:ext cx="1266139" cy="11299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C:\Users\Administrator.NA4YE30PXGJUCGL\Desktop\hinh anh thuc don\ca chien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349306"/>
            <a:ext cx="1295400" cy="11591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5" name="Picture 21" descr="C:\Users\Administrator.NA4YE30PXGJUCGL\Desktop\hinh anh thuc don\thịt bog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3349307"/>
            <a:ext cx="1323975" cy="11299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C:\Users\Administrator.NA4YE30PXGJUCGL\Desktop\hinh anh thuc don\CHA NEM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4632" y="3349306"/>
            <a:ext cx="1290637" cy="1085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7" name="Picture 23" descr="C:\Users\Administrator.NA4YE30PXGJUCGL\Desktop\hinh anh thuc don\che ngo.jp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5245100"/>
            <a:ext cx="1295400" cy="1073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 descr="C:\Users\Administrator.NA4YE30PXGJUCGL\Desktop\hinh anh thuc don\ngao.jpg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2192" y="5245100"/>
            <a:ext cx="1035516" cy="996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9" name="Picture 25" descr="C:\Users\Administrator.NA4YE30PXGJUCGL\Desktop\hinh anh thuc don\PHO GA.jpg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2986" y="5257800"/>
            <a:ext cx="1141814" cy="1060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58639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389</TotalTime>
  <Words>143</Words>
  <Application>Microsoft Office PowerPoint</Application>
  <PresentationFormat>On-screen Show (4:3)</PresentationFormat>
  <Paragraphs>56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25</cp:revision>
  <dcterms:created xsi:type="dcterms:W3CDTF">2023-02-21T02:57:01Z</dcterms:created>
  <dcterms:modified xsi:type="dcterms:W3CDTF">2023-03-24T02:31:42Z</dcterms:modified>
</cp:coreProperties>
</file>