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87679" autoAdjust="0"/>
  </p:normalViewPr>
  <p:slideViewPr>
    <p:cSldViewPr>
      <p:cViewPr>
        <p:scale>
          <a:sx n="110" d="100"/>
          <a:sy n="110" d="100"/>
        </p:scale>
        <p:origin x="-72" y="19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DF160-0D4B-4B2C-83E3-8B12B3512A1E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B6D55-8DCB-497F-97BA-381F1D163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33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B6D55-8DCB-497F-97BA-381F1D1639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973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26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5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8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5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3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2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5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16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2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6EE40-FDCC-4AD0-8367-5A2868EA9EE5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4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382000" cy="5791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894822"/>
              </p:ext>
            </p:extLst>
          </p:nvPr>
        </p:nvGraphicFramePr>
        <p:xfrm>
          <a:off x="457200" y="220448"/>
          <a:ext cx="8534400" cy="6256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1600200"/>
                <a:gridCol w="1600200"/>
                <a:gridCol w="1371600"/>
                <a:gridCol w="1600200"/>
                <a:gridCol w="1600200"/>
              </a:tblGrid>
              <a:tr h="110654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TRƯỜNG</a:t>
                      </a:r>
                      <a:r>
                        <a:rPr lang="en-US" sz="2800" baseline="0" dirty="0" smtClean="0"/>
                        <a:t> TIỂU HỌC NGỌC XUYÊN</a:t>
                      </a:r>
                    </a:p>
                    <a:p>
                      <a:pPr algn="ctr"/>
                      <a:r>
                        <a:rPr lang="en-US" sz="3600" baseline="0" dirty="0" smtClean="0">
                          <a:latin typeface=".VnArabiaH" pitchFamily="34" charset="0"/>
                        </a:rPr>
                        <a:t>THỰC ĐƠN</a:t>
                      </a:r>
                    </a:p>
                    <a:p>
                      <a:pPr algn="ctr"/>
                      <a:r>
                        <a:rPr lang="en-US" sz="2800" i="1" baseline="0" dirty="0" err="1" smtClean="0"/>
                        <a:t>Tuần</a:t>
                      </a:r>
                      <a:r>
                        <a:rPr lang="en-US" sz="2800" i="1" baseline="0" dirty="0" smtClean="0"/>
                        <a:t> 1 </a:t>
                      </a:r>
                      <a:r>
                        <a:rPr lang="en-US" sz="2800" i="1" baseline="0" dirty="0" err="1" smtClean="0"/>
                        <a:t>tháng</a:t>
                      </a:r>
                      <a:r>
                        <a:rPr lang="en-US" sz="2800" i="1" baseline="0" dirty="0" smtClean="0"/>
                        <a:t> 03 </a:t>
                      </a:r>
                      <a:r>
                        <a:rPr lang="en-US" sz="2800" i="1" baseline="0" dirty="0" err="1" smtClean="0"/>
                        <a:t>năm</a:t>
                      </a:r>
                      <a:r>
                        <a:rPr lang="en-US" sz="2800" i="1" baseline="0" dirty="0" smtClean="0"/>
                        <a:t> 2023</a:t>
                      </a:r>
                      <a:endParaRPr lang="en-US" sz="2800" i="1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09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72087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endParaRPr lang="en-US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10h50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Đậu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phụ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nhồi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Bắp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non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mồng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tơi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ngao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long</a:t>
                      </a: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ngũ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sắc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rốt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chiên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muối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ngũ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sắc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bí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vàng</a:t>
                      </a:r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Giò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Bầu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môn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62359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phụ</a:t>
                      </a:r>
                      <a:endParaRPr lang="en-US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15h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Súp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thập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cẩm</a:t>
                      </a:r>
                      <a:endParaRPr lang="en-US" sz="1100" baseline="0" dirty="0" smtClean="0"/>
                    </a:p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Uống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s</a:t>
                      </a:r>
                      <a:r>
                        <a:rPr lang="en-US" sz="1100" dirty="0" err="1" smtClean="0"/>
                        <a:t>ữa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hộp</a:t>
                      </a:r>
                      <a:r>
                        <a:rPr lang="en-US" sz="1100" baseline="0" dirty="0" smtClean="0"/>
                        <a:t> Yakult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Xôi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đỗ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xanh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muối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vừng</a:t>
                      </a:r>
                      <a:endParaRPr lang="en-US" sz="11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Sữa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hộp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Vinamilk</a:t>
                      </a:r>
                      <a:endParaRPr lang="en-US" sz="11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31" name="Picture 7" descr="C:\Users\Administrator.NA4YE30PXGJUCGL\Desktop\hinh anh thuc don\yakul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292965"/>
            <a:ext cx="1295400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dministrator.NA4YE30PXGJUCGL\Desktop\hinh anh thuc don\dau phu sot c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926" y="3352800"/>
            <a:ext cx="1477274" cy="13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istrator.NA4YE30PXGJUCGL\Desktop\hinh anh thuc don\súp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3063" y="5292964"/>
            <a:ext cx="1233937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istrator.NA4YE30PXGJUCGL\Desktop\hinh anh thuc don\dua hau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352800"/>
            <a:ext cx="1447800" cy="13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dministrator.NA4YE30PXGJUCGL\Desktop\hinh anh thuc don\rau xao ngu sac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399" y="3352799"/>
            <a:ext cx="1447801" cy="1312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dministrator.NA4YE30PXGJUCGL\Desktop\hinh anh thuc don\-xoi-dau-xanh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226" y="5292965"/>
            <a:ext cx="1222773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7" descr="C:\Users\Administrator.NA4YE30PXGJUCGL\Desktop\hinh anh thuc don\sua susu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4602" y="5292964"/>
            <a:ext cx="1268398" cy="1093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Administrator.NA4YE30PXGJUCGL\Desktop\hinh anh thuc don\com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06" y="3326920"/>
            <a:ext cx="1347788" cy="1304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863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141</Words>
  <Application>Microsoft Office PowerPoint</Application>
  <PresentationFormat>On-screen Show (4:3)</PresentationFormat>
  <Paragraphs>50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AutoBVT</cp:lastModifiedBy>
  <cp:revision>17</cp:revision>
  <dcterms:created xsi:type="dcterms:W3CDTF">2023-02-21T02:57:01Z</dcterms:created>
  <dcterms:modified xsi:type="dcterms:W3CDTF">2023-03-05T13:59:37Z</dcterms:modified>
</cp:coreProperties>
</file>