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87679" autoAdjust="0"/>
  </p:normalViewPr>
  <p:slideViewPr>
    <p:cSldViewPr>
      <p:cViewPr>
        <p:scale>
          <a:sx n="130" d="100"/>
          <a:sy n="130" d="100"/>
        </p:scale>
        <p:origin x="-144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DF160-0D4B-4B2C-83E3-8B12B3512A1E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B6D55-8DCB-497F-97BA-381F1D163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33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B6D55-8DCB-497F-97BA-381F1D1639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973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26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50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82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5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3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2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54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16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2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6EE40-FDCC-4AD0-8367-5A2868EA9EE5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74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382000" cy="5791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503541"/>
              </p:ext>
            </p:extLst>
          </p:nvPr>
        </p:nvGraphicFramePr>
        <p:xfrm>
          <a:off x="457200" y="220448"/>
          <a:ext cx="8534400" cy="6195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1524000"/>
                <a:gridCol w="1524000"/>
                <a:gridCol w="1600200"/>
                <a:gridCol w="1676400"/>
                <a:gridCol w="1447800"/>
              </a:tblGrid>
              <a:tr h="1106540"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TIỂU HỌC NGỌC XUYÊN</a:t>
                      </a:r>
                    </a:p>
                    <a:p>
                      <a:pPr algn="ctr"/>
                      <a:r>
                        <a:rPr lang="en-US" sz="36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THỰC ĐƠN</a:t>
                      </a:r>
                    </a:p>
                    <a:p>
                      <a:pPr algn="ctr"/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Tuần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III </a:t>
                      </a:r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tháng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 </a:t>
                      </a:r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2023</a:t>
                      </a:r>
                      <a:endParaRPr lang="en-US" sz="2800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09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72087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chính</a:t>
                      </a:r>
                      <a:endParaRPr lang="en-US" sz="2000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8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10h50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Giò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Bắp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bắp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quýt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ốp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lếp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rau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Khoai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tây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cần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ta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chuối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chiên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giòn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Khoai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tây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rốt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Bí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Sữa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Vinamilk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thơm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thập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cẩm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rau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cúc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cút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tàu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rau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đay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rốt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quýt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62359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phụ</a:t>
                      </a:r>
                      <a:endParaRPr lang="en-US" sz="2000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15h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Cháo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ngao</a:t>
                      </a:r>
                      <a:endParaRPr lang="en-US" sz="11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Sữa</a:t>
                      </a:r>
                      <a:r>
                        <a:rPr lang="en-US" sz="1100" baseline="0" dirty="0" smtClean="0"/>
                        <a:t> Yakult</a:t>
                      </a:r>
                      <a:endParaRPr lang="en-US" sz="11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Chè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ngô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đỗ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xanh</a:t>
                      </a:r>
                      <a:endParaRPr lang="en-US" sz="11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Phở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gà</a:t>
                      </a:r>
                      <a:endParaRPr lang="en-US" sz="1100" dirty="0" smtClean="0"/>
                    </a:p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Sữa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hộp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Vinamilk</a:t>
                      </a:r>
                      <a:endParaRPr lang="en-US" sz="11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31" name="Picture 7" descr="C:\Users\Administrator.NA4YE30PXGJUCGL\Desktop\hinh anh thuc don\yakul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2941" y="5148697"/>
            <a:ext cx="1295400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7" descr="C:\Users\Administrator.NA4YE30PXGJUCGL\Desktop\hinh anh thuc don\sua susu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177434"/>
            <a:ext cx="1268398" cy="101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2" descr="C:\Users\Administrator.NA4YE30PXGJUCGL\Desktop\hinh anh thuc don\sua chua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713698"/>
            <a:ext cx="1295400" cy="955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3" descr="C:\Users\Administrator.NA4YE30PXGJUCGL\Desktop\hinh anh thuc don\PHO GA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9303" y="3619703"/>
            <a:ext cx="960797" cy="101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5" descr="C:\Users\Administrator.NA4YE30PXGJUCGL\Desktop\hinh anh thuc don\trung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2941" y="3678238"/>
            <a:ext cx="1241859" cy="955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C:\Users\Administrator.NA4YE30PXGJUCGL\Desktop\hinh anh thuc don\nga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1797" y="5148697"/>
            <a:ext cx="1249003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C:\Users\Administrator.NA4YE30PXGJUCGL\Desktop\hinh anh thuc don\gio nac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678238"/>
            <a:ext cx="12192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C:\Users\Administrator.NA4YE30PXGJUCGL\Desktop\hinh anh thuc don\do xanh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148697"/>
            <a:ext cx="1210468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5" name="Picture 31" descr="C:\Users\Administrator.NA4YE30PXGJUCGL\Desktop\hinh anh thuc don\canh rau day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1294" y="3713697"/>
            <a:ext cx="1125810" cy="955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C:\Users\Administrator.NA4YE30PXGJUCGL\Desktop\hinh anh thuc don\rau xao ngu sac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7270" y="5177433"/>
            <a:ext cx="1296987" cy="101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863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158</Words>
  <Application>Microsoft Office PowerPoint</Application>
  <PresentationFormat>On-screen Show (4:3)</PresentationFormat>
  <Paragraphs>57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AutoBVT</cp:lastModifiedBy>
  <cp:revision>31</cp:revision>
  <dcterms:created xsi:type="dcterms:W3CDTF">2023-02-21T02:57:01Z</dcterms:created>
  <dcterms:modified xsi:type="dcterms:W3CDTF">2023-04-16T16:26:59Z</dcterms:modified>
</cp:coreProperties>
</file>