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87679" autoAdjust="0"/>
  </p:normalViewPr>
  <p:slideViewPr>
    <p:cSldViewPr>
      <p:cViewPr>
        <p:scale>
          <a:sx n="130" d="100"/>
          <a:sy n="130" d="100"/>
        </p:scale>
        <p:origin x="-144" y="4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9DF160-0D4B-4B2C-83E3-8B12B3512A1E}" type="datetimeFigureOut">
              <a:rPr lang="en-US" smtClean="0"/>
              <a:t>4/23/2023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EB6D55-8DCB-497F-97BA-381F1D1639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9336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EB6D55-8DCB-497F-97BA-381F1D16396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9735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4/23/2023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526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4/23/2023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550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4/23/2023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5825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4/23/2023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44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4/23/2023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552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4/23/2023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2385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4/23/2023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823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4/23/2023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3545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4/23/2023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416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4/23/2023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0203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4/23/2023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41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6EE40-FDCC-4AD0-8367-5A2868EA9EE5}" type="datetimeFigureOut">
              <a:rPr lang="en-US" smtClean="0"/>
              <a:t>4/23/2023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741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jpe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304800"/>
            <a:ext cx="8382000" cy="579119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6248065"/>
              </p:ext>
            </p:extLst>
          </p:nvPr>
        </p:nvGraphicFramePr>
        <p:xfrm>
          <a:off x="457200" y="220448"/>
          <a:ext cx="8534400" cy="61955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/>
                <a:gridCol w="1524000"/>
                <a:gridCol w="1600200"/>
                <a:gridCol w="1600200"/>
                <a:gridCol w="1447800"/>
                <a:gridCol w="1600200"/>
              </a:tblGrid>
              <a:tr h="1106540">
                <a:tc gridSpan="6"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TRƯỜNG</a:t>
                      </a:r>
                      <a:r>
                        <a:rPr lang="en-US" sz="2400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TIỂU HỌC NGỌC XUYÊN</a:t>
                      </a:r>
                    </a:p>
                    <a:p>
                      <a:pPr algn="ctr"/>
                      <a:r>
                        <a:rPr lang="en-US" sz="3600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THỰC ĐƠN</a:t>
                      </a:r>
                    </a:p>
                    <a:p>
                      <a:pPr algn="ctr"/>
                      <a:r>
                        <a:rPr lang="en-US" sz="2800" i="1" baseline="0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Tuần</a:t>
                      </a:r>
                      <a:r>
                        <a:rPr lang="en-US" sz="2800" i="1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IV </a:t>
                      </a:r>
                      <a:r>
                        <a:rPr lang="en-US" sz="2800" i="1" baseline="0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tháng</a:t>
                      </a:r>
                      <a:r>
                        <a:rPr lang="en-US" sz="2800" i="1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4 </a:t>
                      </a:r>
                      <a:r>
                        <a:rPr lang="en-US" sz="2800" i="1" baseline="0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năm</a:t>
                      </a:r>
                      <a:r>
                        <a:rPr lang="en-US" sz="2800" i="1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2023</a:t>
                      </a:r>
                      <a:endParaRPr lang="en-US" sz="2800" i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27098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hai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ba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tư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năm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sáu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2720872"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Bữa</a:t>
                      </a:r>
                      <a:r>
                        <a:rPr lang="en-US" sz="2000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chính</a:t>
                      </a:r>
                      <a:endParaRPr lang="en-US" sz="2000" baseline="0" dirty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2000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r>
                        <a:rPr lang="en-US" sz="1800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10h50</a:t>
                      </a:r>
                      <a:endParaRPr lang="en-US" sz="18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Cơm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gạo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Bắc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Hương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Thịt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xay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rim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hành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Su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su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thái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chỉ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xào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củ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cải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trắng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Canh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thịt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nấu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chua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Tráng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miệng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: </a:t>
                      </a: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Sữa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chua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Vinamilk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endParaRPr lang="en-US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Cơm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gạo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Bắc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Hương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Tôm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bóc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nõn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chiên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giòn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Rau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cải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xanh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xào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giá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đỗ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Nước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canh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rau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cải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cà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chua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Tráng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miệng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Quả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cam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Cơm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gạo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Bắc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Hương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Thịt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kho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tàu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Canh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khoai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sọ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nấu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tôm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Rau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muống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xào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tỏi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Tráng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miệng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Quả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dưa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hấu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Cơm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gạo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Bắc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Hương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Trứng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cút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chiên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kho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Đậu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cove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xào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nấm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Canh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đậu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non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nấu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thịt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Tráng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miệng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Quả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chuối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Cơm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gạo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Bắc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Hương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Thịt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viên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nhồi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đậu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phụ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sốt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err="1" smtClean="0">
                          <a:latin typeface="Times New Roman" pitchFamily="18" charset="0"/>
                          <a:cs typeface="Times New Roman" pitchFamily="18" charset="0"/>
                        </a:rPr>
                        <a:t>Canh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mồng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tơi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nấu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ngao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Bầu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xào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tỏi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Tráng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miệng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: </a:t>
                      </a: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Quả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dưa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hấu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1623592"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Bữa</a:t>
                      </a:r>
                      <a:r>
                        <a:rPr lang="en-US" sz="2000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phụ</a:t>
                      </a:r>
                      <a:endParaRPr lang="en-US" sz="2000" baseline="0" dirty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000" baseline="0" dirty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2000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15h</a:t>
                      </a:r>
                      <a:endParaRPr lang="en-US" sz="20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aseline="0" dirty="0" err="1" smtClean="0"/>
                        <a:t>Phở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baseline="0" dirty="0" err="1" smtClean="0"/>
                        <a:t>gà</a:t>
                      </a:r>
                      <a:endParaRPr lang="en-US" sz="1100" baseline="0" dirty="0" smtClean="0"/>
                    </a:p>
                    <a:p>
                      <a:pPr algn="ctr"/>
                      <a:endParaRPr lang="en-US" sz="1100" baseline="0" dirty="0" smtClean="0"/>
                    </a:p>
                    <a:p>
                      <a:pPr algn="ctr"/>
                      <a:endParaRPr lang="en-US" sz="11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err="1" smtClean="0"/>
                        <a:t>Chè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baseline="0" dirty="0" err="1" smtClean="0"/>
                        <a:t>đỗ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baseline="0" dirty="0" err="1" smtClean="0"/>
                        <a:t>xanh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baseline="0" dirty="0" err="1" smtClean="0"/>
                        <a:t>hạt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baseline="0" dirty="0" err="1" smtClean="0"/>
                        <a:t>sen</a:t>
                      </a:r>
                      <a:endParaRPr lang="en-US" sz="11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 smtClean="0"/>
                        <a:t>Sữa</a:t>
                      </a:r>
                      <a:r>
                        <a:rPr lang="en-US" sz="1100" baseline="0" dirty="0" smtClean="0"/>
                        <a:t> Yakult</a:t>
                      </a:r>
                      <a:endParaRPr lang="en-US" sz="1100" dirty="0" smtClean="0"/>
                    </a:p>
                    <a:p>
                      <a:pPr algn="ctr"/>
                      <a:endParaRPr lang="en-US" sz="11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 smtClean="0"/>
                        <a:t>Sữa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baseline="0" dirty="0" err="1" smtClean="0"/>
                        <a:t>hộp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baseline="0" dirty="0" err="1" smtClean="0"/>
                        <a:t>Vinamilk</a:t>
                      </a:r>
                      <a:endParaRPr lang="en-US" sz="1100" dirty="0" smtClean="0"/>
                    </a:p>
                    <a:p>
                      <a:pPr algn="ctr"/>
                      <a:endParaRPr lang="en-US" sz="11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err="1" smtClean="0"/>
                        <a:t>Bánh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baseline="0" dirty="0" err="1" smtClean="0"/>
                        <a:t>su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baseline="0" dirty="0" err="1" smtClean="0"/>
                        <a:t>kem</a:t>
                      </a:r>
                      <a:endParaRPr lang="en-US" sz="11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pic>
        <p:nvPicPr>
          <p:cNvPr id="1031" name="Picture 7" descr="C:\Users\Administrator.NA4YE30PXGJUCGL\Desktop\hinh anh thuc don\yakul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5177434"/>
            <a:ext cx="1295400" cy="1071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7" name="Picture 13" descr="C:\Users\Administrator.NA4YE30PXGJUCGL\Desktop\huong\5 tốt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247650"/>
            <a:ext cx="160020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13" descr="C:\Users\Administrator.NA4YE30PXGJUCGL\Desktop\huong\5 tốt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47650"/>
            <a:ext cx="160020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7" descr="C:\Users\Administrator.NA4YE30PXGJUCGL\Desktop\hinh anh thuc don\sua susu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3002" y="5187797"/>
            <a:ext cx="1268398" cy="10106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7" name="Picture 33" descr="C:\Users\Administrator.NA4YE30PXGJUCGL\Desktop\hinh anh thuc don\thịt lợn mông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3581400"/>
            <a:ext cx="1219200" cy="963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8" name="Picture 34" descr="C:\Users\Administrator.NA4YE30PXGJUCGL\Desktop\hinh anh thuc don\tôm chiên giòn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3581400"/>
            <a:ext cx="1219200" cy="963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2" name="Picture 38" descr="C:\Users\Administrator.NA4YE30PXGJUCGL\Desktop\hinh anh thuc don\canh dau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3581400"/>
            <a:ext cx="1295400" cy="9489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3" name="Picture 39" descr="C:\Users\Administrator.NA4YE30PXGJUCGL\Desktop\hinh anh thuc don\su kem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1" y="5187797"/>
            <a:ext cx="1140618" cy="10106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4" name="Picture 40" descr="C:\Users\Administrator.NA4YE30PXGJUCGL\Desktop\hinh anh thuc don\mong toi nau ngao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3581400"/>
            <a:ext cx="1216818" cy="9489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5" name="Picture 41" descr="C:\Users\Administrator.NA4YE30PXGJUCGL\Desktop\hinh anh thuc don\che-do-xanh-hat-sen.jpg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1163" y="5177434"/>
            <a:ext cx="1163637" cy="1071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Users\Administrator.NA4YE30PXGJUCGL\Desktop\hinh anh thuc don\PHO GA.jpg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8756" y="5184748"/>
            <a:ext cx="1112044" cy="1064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Administrator.NA4YE30PXGJUCGL\Desktop\hinh anh thuc don\dua hau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3581400"/>
            <a:ext cx="1219200" cy="9489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258639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477</TotalTime>
  <Words>167</Words>
  <Application>Microsoft Office PowerPoint</Application>
  <PresentationFormat>On-screen Show (4:3)</PresentationFormat>
  <Paragraphs>57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AutoBVT</cp:lastModifiedBy>
  <cp:revision>35</cp:revision>
  <dcterms:created xsi:type="dcterms:W3CDTF">2023-02-21T02:57:01Z</dcterms:created>
  <dcterms:modified xsi:type="dcterms:W3CDTF">2023-04-23T12:17:19Z</dcterms:modified>
</cp:coreProperties>
</file>