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90" y="2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D3325-C579-4B06-9F22-A6213FEC03D5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819D7-0E29-4034-A121-DE57B17E1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16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D3325-C579-4B06-9F22-A6213FEC03D5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819D7-0E29-4034-A121-DE57B17E1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643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D3325-C579-4B06-9F22-A6213FEC03D5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819D7-0E29-4034-A121-DE57B17E1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834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D3325-C579-4B06-9F22-A6213FEC03D5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819D7-0E29-4034-A121-DE57B17E1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919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D3325-C579-4B06-9F22-A6213FEC03D5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819D7-0E29-4034-A121-DE57B17E1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221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D3325-C579-4B06-9F22-A6213FEC03D5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819D7-0E29-4034-A121-DE57B17E1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709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D3325-C579-4B06-9F22-A6213FEC03D5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819D7-0E29-4034-A121-DE57B17E1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50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D3325-C579-4B06-9F22-A6213FEC03D5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819D7-0E29-4034-A121-DE57B17E1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718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D3325-C579-4B06-9F22-A6213FEC03D5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819D7-0E29-4034-A121-DE57B17E1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97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D3325-C579-4B06-9F22-A6213FEC03D5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819D7-0E29-4034-A121-DE57B17E1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360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D3325-C579-4B06-9F22-A6213FEC03D5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819D7-0E29-4034-A121-DE57B17E1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155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AD3325-C579-4B06-9F22-A6213FEC03D5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7819D7-0E29-4034-A121-DE57B17E1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608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895600"/>
            <a:ext cx="4343400" cy="1600200"/>
          </a:xfrm>
        </p:spPr>
        <p:txBody>
          <a:bodyPr>
            <a:normAutofit fontScale="90000"/>
          </a:bodyPr>
          <a:lstStyle/>
          <a:p>
            <a:pPr algn="just"/>
            <a:r>
              <a:rPr lang="en-US" sz="20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0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TH </a:t>
            </a:r>
            <a:r>
              <a:rPr lang="en-US" sz="20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Ngọc</a:t>
            </a:r>
            <a:r>
              <a:rPr lang="en-US" sz="20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Xuyên</a:t>
            </a:r>
            <a:r>
              <a:rPr lang="en-US" sz="20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0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20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2000" b="1" dirty="0" err="1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0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hứ</a:t>
            </a:r>
            <a:r>
              <a:rPr lang="en-US" sz="20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Hai, </a:t>
            </a:r>
            <a:r>
              <a:rPr lang="en-US" sz="20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0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Ba, </a:t>
            </a:r>
            <a:r>
              <a:rPr lang="en-US" sz="20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0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20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(01, 02, 03/5/2023), HS </a:t>
            </a:r>
            <a:r>
              <a:rPr lang="en-US" sz="20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nghỉ</a:t>
            </a:r>
            <a:r>
              <a:rPr lang="en-US" sz="20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bù</a:t>
            </a:r>
            <a:r>
              <a:rPr lang="en-US" sz="20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lễ</a:t>
            </a:r>
            <a:r>
              <a:rPr lang="en-US" sz="20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Giỗ</a:t>
            </a:r>
            <a:r>
              <a:rPr lang="en-US" sz="20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0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Hùng</a:t>
            </a:r>
            <a:r>
              <a:rPr lang="en-US" sz="20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Vương</a:t>
            </a:r>
            <a:r>
              <a:rPr lang="en-US" sz="20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30/4 </a:t>
            </a:r>
            <a:r>
              <a:rPr lang="en-US" sz="20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01/5. </a:t>
            </a:r>
            <a:r>
              <a:rPr lang="en-US" sz="20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0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000" b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( 04/5/2023), HS </a:t>
            </a:r>
            <a:r>
              <a:rPr lang="en-US" sz="20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0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0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0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0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0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0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0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Trân</a:t>
            </a:r>
            <a:r>
              <a:rPr lang="en-US" sz="20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14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en-US" sz="1400" b="1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 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900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53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Trường TH Ngọc Xuyên thông báo:  Thứ Hai, thứ Ba, thứ Tư (01, 02, 03/5/2023), HS nghỉ bù lễ Giỗ tổ Hùng Vương, 30/4 và 01/5. Thứ Năm ( 04/5/2023), HS trở lại trường học tập bình thường. Trân trọng!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Trường TH Ngọc Xuyên thông báo:  Thứ Hai, thứ Ba, thứ Tư (01, 02, 03/5), HS</dc:title>
  <dc:creator>Windows User</dc:creator>
  <cp:lastModifiedBy>AutoBVT</cp:lastModifiedBy>
  <cp:revision>3</cp:revision>
  <dcterms:created xsi:type="dcterms:W3CDTF">2023-04-27T07:00:29Z</dcterms:created>
  <dcterms:modified xsi:type="dcterms:W3CDTF">2023-04-27T09:13:45Z</dcterms:modified>
</cp:coreProperties>
</file>