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7679" autoAdjust="0"/>
  </p:normalViewPr>
  <p:slideViewPr>
    <p:cSldViewPr>
      <p:cViewPr>
        <p:scale>
          <a:sx n="130" d="100"/>
          <a:sy n="130" d="100"/>
        </p:scale>
        <p:origin x="-282" y="22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462552"/>
              </p:ext>
            </p:extLst>
          </p:nvPr>
        </p:nvGraphicFramePr>
        <p:xfrm>
          <a:off x="457200" y="220448"/>
          <a:ext cx="8534400" cy="6142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600200"/>
                <a:gridCol w="1447800"/>
                <a:gridCol w="1600200"/>
                <a:gridCol w="1676400"/>
                <a:gridCol w="1447800"/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en-US" sz="2800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quýt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rô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phi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thập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cẩm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sọ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đỗ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đay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ghẹ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xay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bí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quýt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Súp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thập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cẩm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Chè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hoa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cau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Cháo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tim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cật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hôp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5232197"/>
            <a:ext cx="1295400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181600"/>
            <a:ext cx="1268398" cy="107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istrator.NA4YE30PXGJUCGL\Desktop\hinh anh thuc don\hoa cau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181600"/>
            <a:ext cx="1154112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.NA4YE30PXGJUCGL\Desktop\hinh anh thuc don\com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3505199"/>
            <a:ext cx="1257300" cy="1042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.NA4YE30PXGJUCGL\Desktop\hinh anh thuc don\bò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557584"/>
            <a:ext cx="1174750" cy="9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.NA4YE30PXGJUCGL\Desktop\hinh anh thuc don\chao tim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181600"/>
            <a:ext cx="1300162" cy="107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dministrator.NA4YE30PXGJUCGL\Desktop\hinh anh thuc don\rau xao ngu sac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218" y="3505199"/>
            <a:ext cx="131127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dministrator.NA4YE30PXGJUCGL\Desktop\hinh anh thuc don\thit-kho-trung-cut-1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437" y="3496468"/>
            <a:ext cx="1350962" cy="1112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dministrator.NA4YE30PXGJUCGL\Desktop\hinh anh thuc don\con tom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7839" y="3487734"/>
            <a:ext cx="1230559" cy="113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Administrator.NA4YE30PXGJUCGL\Desktop\hinh anh thuc don\súp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756" y="5232197"/>
            <a:ext cx="1035844" cy="1019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160</Words>
  <Application>Microsoft Office PowerPoint</Application>
  <PresentationFormat>On-screen Show (4:3)</PresentationFormat>
  <Paragraphs>57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27</cp:revision>
  <dcterms:created xsi:type="dcterms:W3CDTF">2023-02-21T02:57:01Z</dcterms:created>
  <dcterms:modified xsi:type="dcterms:W3CDTF">2023-03-29T02:07:01Z</dcterms:modified>
</cp:coreProperties>
</file>