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A940-4194-4044-B1EA-478769B7274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0468B-AA45-4F9F-82CC-14F8F93B2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852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A940-4194-4044-B1EA-478769B7274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0468B-AA45-4F9F-82CC-14F8F93B2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7260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A940-4194-4044-B1EA-478769B7274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0468B-AA45-4F9F-82CC-14F8F93B2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822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A940-4194-4044-B1EA-478769B7274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0468B-AA45-4F9F-82CC-14F8F93B2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578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A940-4194-4044-B1EA-478769B7274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0468B-AA45-4F9F-82CC-14F8F93B2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018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A940-4194-4044-B1EA-478769B7274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0468B-AA45-4F9F-82CC-14F8F93B2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02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A940-4194-4044-B1EA-478769B7274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0468B-AA45-4F9F-82CC-14F8F93B2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22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A940-4194-4044-B1EA-478769B7274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0468B-AA45-4F9F-82CC-14F8F93B2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489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A940-4194-4044-B1EA-478769B7274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0468B-AA45-4F9F-82CC-14F8F93B2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328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A940-4194-4044-B1EA-478769B7274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0468B-AA45-4F9F-82CC-14F8F93B2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290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EA940-4194-4044-B1EA-478769B7274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E0468B-AA45-4F9F-82CC-14F8F93B2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8144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EA940-4194-4044-B1EA-478769B7274D}" type="datetimeFigureOut">
              <a:rPr lang="en-US" smtClean="0"/>
              <a:t>5/11/2023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E0468B-AA45-4F9F-82CC-14F8F93B2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069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143000"/>
            <a:ext cx="6248400" cy="1371599"/>
          </a:xfrm>
        </p:spPr>
        <p:txBody>
          <a:bodyPr>
            <a:noAutofit/>
          </a:bodyPr>
          <a:lstStyle/>
          <a:p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Trường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Tiểu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học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Ngọc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Xuyên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 </a:t>
            </a:r>
            <a:b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</a:b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Thông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 </a:t>
            </a:r>
            <a:r>
              <a:rPr lang="en-US" sz="3200" dirty="0" err="1" smtClean="0">
                <a:solidFill>
                  <a:schemeClr val="tx2">
                    <a:lumMod val="75000"/>
                  </a:schemeClr>
                </a:solidFill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báo</a:t>
            </a:r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:</a:t>
            </a:r>
            <a:endParaRPr lang="en-US" sz="3200" dirty="0">
              <a:solidFill>
                <a:schemeClr val="tx2">
                  <a:lumMod val="75000"/>
                </a:schemeClr>
              </a:solidFill>
              <a:latin typeface="ZapfChancery-Medium" pitchFamily="2" charset="0"/>
              <a:ea typeface="ZapfChancery-Medium" pitchFamily="2" charset="0"/>
              <a:cs typeface="ZapfChancery-Medium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819400"/>
            <a:ext cx="6096000" cy="14478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Thứ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 6 (12/5/2023):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Học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sinh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nghỉ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học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,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giáo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viên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chấm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bài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kiểm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tra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chất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lượng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học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kì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Nyala" pitchFamily="2" charset="0"/>
              </a:rPr>
              <a:t> II. </a:t>
            </a:r>
          </a:p>
          <a:p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Trân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trọng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ZapfChancery-Medium" pitchFamily="2" charset="0"/>
                <a:ea typeface="ZapfChancery-Medium" pitchFamily="2" charset="0"/>
                <a:cs typeface="ZapfChancery-Medium" pitchFamily="2" charset="0"/>
              </a:rPr>
              <a:t> !</a:t>
            </a:r>
            <a:endParaRPr lang="en-US" dirty="0">
              <a:solidFill>
                <a:schemeClr val="tx2">
                  <a:lumMod val="75000"/>
                </a:schemeClr>
              </a:solidFill>
              <a:latin typeface="ZapfChancery-Medium" pitchFamily="2" charset="0"/>
              <a:ea typeface="ZapfChancery-Medium" pitchFamily="2" charset="0"/>
              <a:cs typeface="ZapfChancery-Medium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026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30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Trường Tiểu học Ngọc Xuyên  Thông báo: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3</cp:revision>
  <dcterms:created xsi:type="dcterms:W3CDTF">2023-05-11T02:48:44Z</dcterms:created>
  <dcterms:modified xsi:type="dcterms:W3CDTF">2023-05-11T03:11:18Z</dcterms:modified>
</cp:coreProperties>
</file>