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1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22578"/>
              </p:ext>
            </p:extLst>
          </p:nvPr>
        </p:nvGraphicFramePr>
        <p:xfrm>
          <a:off x="457200" y="220448"/>
          <a:ext cx="8534400" cy="614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447800"/>
                <a:gridCol w="1676400"/>
                <a:gridCol w="1600200"/>
                <a:gridCol w="1676400"/>
                <a:gridCol w="13716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III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lếp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Mướp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nõn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xù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cam</a:t>
                      </a:r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rim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cháy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mùng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ngao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ngót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Bún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 err="1" smtClean="0"/>
                        <a:t>Bánh</a:t>
                      </a:r>
                      <a:r>
                        <a:rPr lang="en-US" sz="1100" baseline="0" dirty="0" smtClean="0"/>
                        <a:t> Su </a:t>
                      </a:r>
                      <a:r>
                        <a:rPr lang="en-US" sz="1100" baseline="0" dirty="0" err="1" smtClean="0"/>
                        <a:t>kem</a:t>
                      </a:r>
                      <a:endParaRPr lang="en-US" sz="1100" baseline="0" dirty="0" smtClean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hoa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cau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/>
                        <a:t>Phở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endParaRPr lang="en-US" sz="1100" baseline="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163071"/>
            <a:ext cx="1371600" cy="1035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7797"/>
            <a:ext cx="1371600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.NA4YE30PXGJUCGL\Desktop\hinh anh thuc don\PHO G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233" y="5174404"/>
            <a:ext cx="1112044" cy="101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.NA4YE30PXGJUCGL\Desktop\hinh anh thuc don\ca chie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496438"/>
            <a:ext cx="12541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nistrator.NA4YE30PXGJUCGL\Desktop\hinh anh thuc don\CHA NE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563876"/>
            <a:ext cx="1143000" cy="107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NA4YE30PXGJUCGL\Desktop\hinh anh thuc don\qua bau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496438"/>
            <a:ext cx="1295400" cy="109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Administrator.NA4YE30PXGJUCGL\Desktop\hinh anh thuc don\dua hau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496437"/>
            <a:ext cx="1295400" cy="110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496437"/>
            <a:ext cx="1295400" cy="1143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Administrator.NA4YE30PXGJUCGL\Desktop\hinh anh thuc don\hoa cau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887" y="5174404"/>
            <a:ext cx="1225550" cy="101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istrator.NA4YE30PXGJUCGL\Desktop\hinh anh thuc don\su kem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163071"/>
            <a:ext cx="1143000" cy="102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151</Words>
  <Application>Microsoft Office PowerPoint</Application>
  <PresentationFormat>On-screen Show (4:3)</PresentationFormat>
  <Paragraphs>56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41</cp:revision>
  <dcterms:created xsi:type="dcterms:W3CDTF">2023-02-21T02:57:01Z</dcterms:created>
  <dcterms:modified xsi:type="dcterms:W3CDTF">2023-05-14T13:27:32Z</dcterms:modified>
</cp:coreProperties>
</file>