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87679" autoAdjust="0"/>
  </p:normalViewPr>
  <p:slideViewPr>
    <p:cSldViewPr>
      <p:cViewPr>
        <p:scale>
          <a:sx n="130" d="100"/>
          <a:sy n="130" d="100"/>
        </p:scale>
        <p:origin x="-14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9DF160-0D4B-4B2C-83E3-8B12B3512A1E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EB6D55-8DCB-497F-97BA-381F1D1639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33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EB6D55-8DCB-497F-97BA-381F1D16396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973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526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550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582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44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552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238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823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354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416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020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41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6EE40-FDCC-4AD0-8367-5A2868EA9EE5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741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04800"/>
            <a:ext cx="8382000" cy="579119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2913828"/>
              </p:ext>
            </p:extLst>
          </p:nvPr>
        </p:nvGraphicFramePr>
        <p:xfrm>
          <a:off x="457200" y="220448"/>
          <a:ext cx="8534400" cy="61427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1524000"/>
                <a:gridCol w="1600200"/>
                <a:gridCol w="1752600"/>
                <a:gridCol w="1524000"/>
                <a:gridCol w="1371600"/>
              </a:tblGrid>
              <a:tr h="1106540">
                <a:tc gridSpan="6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TRƯỜNG</a:t>
                      </a: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TIỂU HỌC NGỌC XUYÊN</a:t>
                      </a:r>
                    </a:p>
                    <a:p>
                      <a:pPr algn="ctr"/>
                      <a:r>
                        <a:rPr lang="en-US" sz="36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THỰC ĐƠN</a:t>
                      </a:r>
                    </a:p>
                    <a:p>
                      <a:pPr algn="ctr"/>
                      <a:r>
                        <a:rPr lang="en-US" sz="2800" i="1" baseline="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Tuần</a:t>
                      </a:r>
                      <a:r>
                        <a:rPr lang="en-US" sz="2800" i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I </a:t>
                      </a:r>
                      <a:r>
                        <a:rPr lang="en-US" sz="2800" i="1" baseline="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tháng</a:t>
                      </a:r>
                      <a:r>
                        <a:rPr lang="en-US" sz="2800" i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5 </a:t>
                      </a:r>
                      <a:r>
                        <a:rPr lang="en-US" sz="2800" i="1" baseline="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năm</a:t>
                      </a:r>
                      <a:r>
                        <a:rPr lang="en-US" sz="2800" i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2023</a:t>
                      </a:r>
                      <a:endParaRPr lang="en-US" sz="2800" i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7098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hai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ba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tư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năm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sáu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2720872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Bữa</a:t>
                      </a:r>
                      <a:r>
                        <a:rPr lang="en-US" sz="2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chính</a:t>
                      </a:r>
                      <a:endParaRPr lang="en-US" sz="2000" baseline="0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r>
                        <a:rPr lang="en-US" sz="18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10h50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Cơm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gạo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Hương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tàu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Rau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muống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xào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giá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đỗ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rau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ngót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nấu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miệng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Sữa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chua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Vinamilk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r>
                        <a:rPr lang="en-US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Cơm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gạo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Hương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bò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sốt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vang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Rau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cải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xào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tỏi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xương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nấu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bí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đỏ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miệng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Quả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dưa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hấu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Cơm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gạo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Hương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Cá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chiên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giòn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rau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đay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nấu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cua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đồng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Khoai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tây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xào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cần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miệng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Quả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cam</a:t>
                      </a:r>
                      <a:endParaRPr lang="en-US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Cơm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gạo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Hương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Tôm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sốt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cà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chua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Rau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củ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xào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ngũ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sắc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khoai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sọ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nấu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tôm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miệng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Quả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chuối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623592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Bữa</a:t>
                      </a:r>
                      <a:r>
                        <a:rPr lang="en-US" sz="2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phụ</a:t>
                      </a:r>
                      <a:endParaRPr lang="en-US" sz="2000" baseline="0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baseline="0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15h</a:t>
                      </a:r>
                      <a:endParaRPr lang="en-US" sz="2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aseline="0" dirty="0" err="1" smtClean="0"/>
                        <a:t>Phở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gà</a:t>
                      </a:r>
                      <a:endParaRPr lang="en-US" sz="1100" baseline="0" dirty="0" smtClean="0"/>
                    </a:p>
                    <a:p>
                      <a:pPr algn="ctr"/>
                      <a:endParaRPr lang="en-US" sz="1100" baseline="0" dirty="0" smtClean="0"/>
                    </a:p>
                    <a:p>
                      <a:pPr algn="ctr"/>
                      <a:endParaRPr lang="en-US" sz="11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/>
                        <a:t>Chè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đỗ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đen</a:t>
                      </a:r>
                      <a:endParaRPr lang="en-US" sz="1100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/>
                        <a:t>Sữa</a:t>
                      </a:r>
                      <a:r>
                        <a:rPr lang="en-US" sz="1100" baseline="0" dirty="0" smtClean="0"/>
                        <a:t> Yakult</a:t>
                      </a:r>
                      <a:endParaRPr lang="en-US" sz="1100" dirty="0" smtClean="0"/>
                    </a:p>
                    <a:p>
                      <a:pPr algn="ctr"/>
                      <a:endParaRPr lang="en-US" sz="1100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/>
                        <a:t>Sữa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hộp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Vinamilk</a:t>
                      </a:r>
                      <a:endParaRPr lang="en-US" sz="1100" dirty="0" smtClean="0"/>
                    </a:p>
                    <a:p>
                      <a:pPr algn="ctr"/>
                      <a:endParaRPr lang="en-US" sz="1100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031" name="Picture 7" descr="C:\Users\Administrator.NA4YE30PXGJUCGL\Desktop\hinh anh thuc don\yakul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163071"/>
            <a:ext cx="1295400" cy="1035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C:\Users\Administrator.NA4YE30PXGJUCGL\Desktop\huong\5 tố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247650"/>
            <a:ext cx="16002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3" descr="C:\Users\Administrator.NA4YE30PXGJUCGL\Desktop\huong\5 tố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47650"/>
            <a:ext cx="16002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7" descr="C:\Users\Administrator.NA4YE30PXGJUCGL\Desktop\hinh anh thuc don\sua susu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5187797"/>
            <a:ext cx="1268398" cy="1010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Administrator.NA4YE30PXGJUCGL\Desktop\hinh anh thuc don\PHO GA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8756" y="5184748"/>
            <a:ext cx="1112044" cy="1012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Administrator.NA4YE30PXGJUCGL\Desktop\hinh anh thuc don\che do den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5187797"/>
            <a:ext cx="1309687" cy="100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C:\Users\Administrator.NA4YE30PXGJUCGL\Desktop\hinh anh thuc don\sua chua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352798"/>
            <a:ext cx="1219200" cy="1143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Administrator.NA4YE30PXGJUCGL\Desktop\hinh anh thuc don\bi do suon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3758" y="3352800"/>
            <a:ext cx="126365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Administrator.NA4YE30PXGJUCGL\Desktop\hinh anh thuc don\ca chien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0638" y="3352799"/>
            <a:ext cx="1254125" cy="1143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Administrator.NA4YE30PXGJUCGL\Desktop\hinh anh thuc don\rau xao ngu sac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3352800"/>
            <a:ext cx="1279525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58639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492</TotalTime>
  <Words>136</Words>
  <Application>Microsoft Office PowerPoint</Application>
  <PresentationFormat>On-screen Show (4:3)</PresentationFormat>
  <Paragraphs>48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AutoBVT</cp:lastModifiedBy>
  <cp:revision>37</cp:revision>
  <dcterms:created xsi:type="dcterms:W3CDTF">2023-02-21T02:57:01Z</dcterms:created>
  <dcterms:modified xsi:type="dcterms:W3CDTF">2023-05-08T02:52:02Z</dcterms:modified>
</cp:coreProperties>
</file>