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87679" autoAdjust="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742628"/>
              </p:ext>
            </p:extLst>
          </p:nvPr>
        </p:nvGraphicFramePr>
        <p:xfrm>
          <a:off x="457200" y="220448"/>
          <a:ext cx="8534400" cy="6142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II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sọ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tây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xương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thập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cẩm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Bún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sườn</a:t>
                      </a:r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hôp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Bánh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mì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tươi</a:t>
                      </a:r>
                      <a:endParaRPr lang="en-US" sz="11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Súp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thập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cẩm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138" y="5180881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232916"/>
            <a:ext cx="1268398" cy="107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Administrator.NA4YE30PXGJUCGL\Desktop\hinh anh thuc don\banh m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258462"/>
            <a:ext cx="1428750" cy="98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3" descr="C:\Users\Administrator.NA4YE30PXGJUCGL\Desktop\hinh anh thuc don\súp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80881"/>
            <a:ext cx="1143000" cy="1007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Administrator.NA4YE30PXGJUCGL\Desktop\hinh anh thuc don\SUSU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172" y="3429000"/>
            <a:ext cx="1288427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Administrator.NA4YE30PXGJUCGL\Desktop\hinh anh thuc don\tthi kho tau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941" y="3459444"/>
            <a:ext cx="1291057" cy="112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Administrator.NA4YE30PXGJUCGL\Desktop\hinh anh thuc don\ức gà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688" y="3499201"/>
            <a:ext cx="1284302" cy="1042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8" descr="C:\Users\Administrator.NA4YE30PXGJUCGL\Desktop\hinh anh thuc don\trung g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657" y="3450300"/>
            <a:ext cx="1309688" cy="117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0" descr="C:\Users\Administrator.NA4YE30PXGJUCGL\Desktop\hinh anh thuc don\quyt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931" y="3513930"/>
            <a:ext cx="1312069" cy="98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1" descr="C:\Users\Administrator.NA4YE30PXGJUCGL\Desktop\hinh anh thuc don\suon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205" y="5180881"/>
            <a:ext cx="125095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159</Words>
  <Application>Microsoft Office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29</cp:revision>
  <dcterms:created xsi:type="dcterms:W3CDTF">2023-02-21T02:57:01Z</dcterms:created>
  <dcterms:modified xsi:type="dcterms:W3CDTF">2023-04-07T01:09:52Z</dcterms:modified>
</cp:coreProperties>
</file>