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98" r:id="rId4"/>
    <p:sldMasterId id="2147483710" r:id="rId5"/>
  </p:sldMasterIdLst>
  <p:notesMasterIdLst>
    <p:notesMasterId r:id="rId37"/>
  </p:notesMasterIdLst>
  <p:sldIdLst>
    <p:sldId id="288" r:id="rId6"/>
    <p:sldId id="295" r:id="rId7"/>
    <p:sldId id="296" r:id="rId8"/>
    <p:sldId id="297" r:id="rId9"/>
    <p:sldId id="298" r:id="rId10"/>
    <p:sldId id="299" r:id="rId11"/>
    <p:sldId id="271" r:id="rId12"/>
    <p:sldId id="300" r:id="rId13"/>
    <p:sldId id="270" r:id="rId14"/>
    <p:sldId id="320" r:id="rId15"/>
    <p:sldId id="272" r:id="rId16"/>
    <p:sldId id="321" r:id="rId17"/>
    <p:sldId id="322" r:id="rId18"/>
    <p:sldId id="323" r:id="rId19"/>
    <p:sldId id="275" r:id="rId20"/>
    <p:sldId id="276" r:id="rId21"/>
    <p:sldId id="277" r:id="rId22"/>
    <p:sldId id="278" r:id="rId23"/>
    <p:sldId id="279" r:id="rId24"/>
    <p:sldId id="281" r:id="rId25"/>
    <p:sldId id="325" r:id="rId26"/>
    <p:sldId id="326" r:id="rId27"/>
    <p:sldId id="327" r:id="rId28"/>
    <p:sldId id="328" r:id="rId29"/>
    <p:sldId id="329" r:id="rId30"/>
    <p:sldId id="331" r:id="rId31"/>
    <p:sldId id="330" r:id="rId32"/>
    <p:sldId id="332" r:id="rId33"/>
    <p:sldId id="333" r:id="rId34"/>
    <p:sldId id="334" r:id="rId35"/>
    <p:sldId id="2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9240" y="401638"/>
            <a:ext cx="9196705" cy="121856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" y="0"/>
            <a:ext cx="24003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5770" y="393065"/>
            <a:ext cx="9217025" cy="551942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629275" y="1115060"/>
            <a:ext cx="9340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4400">
                <a:solidFill>
                  <a:srgbClr val="FF0000"/>
                </a:solidFill>
                <a:latin typeface="Cambria Math" panose="02040503050406030204" charset="0"/>
                <a:cs typeface="Cambria Math" panose="02040503050406030204" charset="0"/>
                <a:sym typeface="Wingdings" panose="05000000000000000000" charset="0"/>
              </a:rPr>
              <a:t>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0376535" y="3995420"/>
            <a:ext cx="9340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4400">
                <a:solidFill>
                  <a:srgbClr val="FF0000"/>
                </a:solidFill>
                <a:latin typeface="Cambria Math" panose="02040503050406030204" charset="0"/>
                <a:cs typeface="Cambria Math" panose="02040503050406030204" charset="0"/>
                <a:sym typeface="Wingdings" panose="05000000000000000000" charset="0"/>
              </a:rPr>
              <a:t></a:t>
            </a:r>
          </a:p>
        </p:txBody>
      </p:sp>
      <p:pic>
        <p:nvPicPr>
          <p:cNvPr id="6" name="Content Placeholder 20" descr="logo">
            <a:extLst>
              <a:ext uri="{FF2B5EF4-FFF2-40B4-BE49-F238E27FC236}">
                <a16:creationId xmlns:a16="http://schemas.microsoft.com/office/drawing/2014/main" id="{AA2FCB4A-C08D-40CA-88C8-28B41DEEF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370" y="450215"/>
            <a:ext cx="9430385" cy="28003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23795" y="3712210"/>
            <a:ext cx="7830185" cy="1795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Rô-bốt D nặng số ki-lô-gam là:</a:t>
            </a:r>
          </a:p>
          <a:p>
            <a:pPr algn="ctr"/>
            <a:r>
              <a:rPr lang="en-US" sz="3200"/>
              <a:t>33 - 16 = 17 (kg)</a:t>
            </a:r>
          </a:p>
          <a:p>
            <a:pPr algn="ctr"/>
            <a:r>
              <a:rPr lang="en-US" sz="3200"/>
              <a:t>Đáp số: 17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155" y="1614805"/>
            <a:ext cx="10249535" cy="2867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45025" y="2596515"/>
            <a:ext cx="547370" cy="629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&lt;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54550" y="3590290"/>
            <a:ext cx="547370" cy="629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964930" y="2596515"/>
            <a:ext cx="547370" cy="629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&lt;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05570" y="3590290"/>
            <a:ext cx="547370" cy="629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&gt;</a:t>
            </a:r>
          </a:p>
        </p:txBody>
      </p:sp>
      <p:pic>
        <p:nvPicPr>
          <p:cNvPr id="9" name="Content Placeholder 20" descr="logo">
            <a:extLst>
              <a:ext uri="{FF2B5EF4-FFF2-40B4-BE49-F238E27FC236}">
                <a16:creationId xmlns:a16="http://schemas.microsoft.com/office/drawing/2014/main" id="{486F691E-12EC-4096-AED9-CC01AE8FA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69290"/>
            <a:ext cx="10285095" cy="550799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093085" y="2545715"/>
            <a:ext cx="2405380" cy="2394585"/>
          </a:xfrm>
          <a:custGeom>
            <a:avLst/>
            <a:gdLst>
              <a:gd name="connisteX0" fmla="*/ 0 w 2405674"/>
              <a:gd name="connsiteY0" fmla="*/ 2393950 h 2394796"/>
              <a:gd name="connisteX1" fmla="*/ 81280 w 2405674"/>
              <a:gd name="connsiteY1" fmla="*/ 2393950 h 2394796"/>
              <a:gd name="connisteX2" fmla="*/ 161925 w 2405674"/>
              <a:gd name="connsiteY2" fmla="*/ 2393950 h 2394796"/>
              <a:gd name="connisteX3" fmla="*/ 233045 w 2405674"/>
              <a:gd name="connsiteY3" fmla="*/ 2383790 h 2394796"/>
              <a:gd name="connisteX4" fmla="*/ 324485 w 2405674"/>
              <a:gd name="connsiteY4" fmla="*/ 2373630 h 2394796"/>
              <a:gd name="connisteX5" fmla="*/ 415925 w 2405674"/>
              <a:gd name="connsiteY5" fmla="*/ 2353310 h 2394796"/>
              <a:gd name="connisteX6" fmla="*/ 487045 w 2405674"/>
              <a:gd name="connsiteY6" fmla="*/ 2353310 h 2394796"/>
              <a:gd name="connisteX7" fmla="*/ 557530 w 2405674"/>
              <a:gd name="connsiteY7" fmla="*/ 2343150 h 2394796"/>
              <a:gd name="connisteX8" fmla="*/ 638810 w 2405674"/>
              <a:gd name="connsiteY8" fmla="*/ 2332990 h 2394796"/>
              <a:gd name="connisteX9" fmla="*/ 730250 w 2405674"/>
              <a:gd name="connsiteY9" fmla="*/ 2322830 h 2394796"/>
              <a:gd name="connisteX10" fmla="*/ 821690 w 2405674"/>
              <a:gd name="connsiteY10" fmla="*/ 2292350 h 2394796"/>
              <a:gd name="connisteX11" fmla="*/ 892175 w 2405674"/>
              <a:gd name="connsiteY11" fmla="*/ 2272030 h 2394796"/>
              <a:gd name="connisteX12" fmla="*/ 973455 w 2405674"/>
              <a:gd name="connsiteY12" fmla="*/ 2241550 h 2394796"/>
              <a:gd name="connisteX13" fmla="*/ 1044575 w 2405674"/>
              <a:gd name="connsiteY13" fmla="*/ 2231390 h 2394796"/>
              <a:gd name="connisteX14" fmla="*/ 1115695 w 2405674"/>
              <a:gd name="connsiteY14" fmla="*/ 2191385 h 2394796"/>
              <a:gd name="connisteX15" fmla="*/ 1186815 w 2405674"/>
              <a:gd name="connsiteY15" fmla="*/ 2160905 h 2394796"/>
              <a:gd name="connisteX16" fmla="*/ 1257300 w 2405674"/>
              <a:gd name="connsiteY16" fmla="*/ 2120265 h 2394796"/>
              <a:gd name="connisteX17" fmla="*/ 1328420 w 2405674"/>
              <a:gd name="connsiteY17" fmla="*/ 2089785 h 2394796"/>
              <a:gd name="connisteX18" fmla="*/ 1399540 w 2405674"/>
              <a:gd name="connsiteY18" fmla="*/ 2069465 h 2394796"/>
              <a:gd name="connisteX19" fmla="*/ 1480820 w 2405674"/>
              <a:gd name="connsiteY19" fmla="*/ 2028825 h 2394796"/>
              <a:gd name="connisteX20" fmla="*/ 1582420 w 2405674"/>
              <a:gd name="connsiteY20" fmla="*/ 1988185 h 2394796"/>
              <a:gd name="connisteX21" fmla="*/ 1652905 w 2405674"/>
              <a:gd name="connsiteY21" fmla="*/ 1967865 h 2394796"/>
              <a:gd name="connisteX22" fmla="*/ 1724025 w 2405674"/>
              <a:gd name="connsiteY22" fmla="*/ 1927225 h 2394796"/>
              <a:gd name="connisteX23" fmla="*/ 1795145 w 2405674"/>
              <a:gd name="connsiteY23" fmla="*/ 1856105 h 2394796"/>
              <a:gd name="connisteX24" fmla="*/ 1856105 w 2405674"/>
              <a:gd name="connsiteY24" fmla="*/ 1785620 h 2394796"/>
              <a:gd name="connisteX25" fmla="*/ 1917065 w 2405674"/>
              <a:gd name="connsiteY25" fmla="*/ 1714500 h 2394796"/>
              <a:gd name="connisteX26" fmla="*/ 2008505 w 2405674"/>
              <a:gd name="connsiteY26" fmla="*/ 1612900 h 2394796"/>
              <a:gd name="connisteX27" fmla="*/ 2099310 w 2405674"/>
              <a:gd name="connsiteY27" fmla="*/ 1521460 h 2394796"/>
              <a:gd name="connisteX28" fmla="*/ 2170430 w 2405674"/>
              <a:gd name="connsiteY28" fmla="*/ 1460500 h 2394796"/>
              <a:gd name="connisteX29" fmla="*/ 2211070 w 2405674"/>
              <a:gd name="connsiteY29" fmla="*/ 1390015 h 2394796"/>
              <a:gd name="connisteX30" fmla="*/ 2261870 w 2405674"/>
              <a:gd name="connsiteY30" fmla="*/ 1298575 h 2394796"/>
              <a:gd name="connisteX31" fmla="*/ 2332990 w 2405674"/>
              <a:gd name="connsiteY31" fmla="*/ 1207135 h 2394796"/>
              <a:gd name="connisteX32" fmla="*/ 2373630 w 2405674"/>
              <a:gd name="connsiteY32" fmla="*/ 1136015 h 2394796"/>
              <a:gd name="connisteX33" fmla="*/ 2383790 w 2405674"/>
              <a:gd name="connsiteY33" fmla="*/ 1055370 h 2394796"/>
              <a:gd name="connisteX34" fmla="*/ 2393950 w 2405674"/>
              <a:gd name="connsiteY34" fmla="*/ 984250 h 2394796"/>
              <a:gd name="connisteX35" fmla="*/ 2403475 w 2405674"/>
              <a:gd name="connsiteY35" fmla="*/ 902970 h 2394796"/>
              <a:gd name="connisteX36" fmla="*/ 2403475 w 2405674"/>
              <a:gd name="connsiteY36" fmla="*/ 831850 h 2394796"/>
              <a:gd name="connisteX37" fmla="*/ 2383790 w 2405674"/>
              <a:gd name="connsiteY37" fmla="*/ 760730 h 2394796"/>
              <a:gd name="connisteX38" fmla="*/ 2343150 w 2405674"/>
              <a:gd name="connsiteY38" fmla="*/ 689610 h 2394796"/>
              <a:gd name="connisteX39" fmla="*/ 2272030 w 2405674"/>
              <a:gd name="connsiteY39" fmla="*/ 629285 h 2394796"/>
              <a:gd name="connisteX40" fmla="*/ 2180590 w 2405674"/>
              <a:gd name="connsiteY40" fmla="*/ 558165 h 2394796"/>
              <a:gd name="connisteX41" fmla="*/ 2109470 w 2405674"/>
              <a:gd name="connsiteY41" fmla="*/ 507365 h 2394796"/>
              <a:gd name="connisteX42" fmla="*/ 2018030 w 2405674"/>
              <a:gd name="connsiteY42" fmla="*/ 436245 h 2394796"/>
              <a:gd name="connisteX43" fmla="*/ 1947545 w 2405674"/>
              <a:gd name="connsiteY43" fmla="*/ 385445 h 2394796"/>
              <a:gd name="connisteX44" fmla="*/ 1866265 w 2405674"/>
              <a:gd name="connsiteY44" fmla="*/ 334645 h 2394796"/>
              <a:gd name="connisteX45" fmla="*/ 1784985 w 2405674"/>
              <a:gd name="connsiteY45" fmla="*/ 284480 h 2394796"/>
              <a:gd name="connisteX46" fmla="*/ 1693545 w 2405674"/>
              <a:gd name="connsiteY46" fmla="*/ 243840 h 2394796"/>
              <a:gd name="connisteX47" fmla="*/ 1623060 w 2405674"/>
              <a:gd name="connsiteY47" fmla="*/ 213360 h 2394796"/>
              <a:gd name="connisteX48" fmla="*/ 1551940 w 2405674"/>
              <a:gd name="connsiteY48" fmla="*/ 152400 h 2394796"/>
              <a:gd name="connisteX49" fmla="*/ 1490980 w 2405674"/>
              <a:gd name="connsiteY49" fmla="*/ 71120 h 2394796"/>
              <a:gd name="connisteX50" fmla="*/ 1460500 w 2405674"/>
              <a:gd name="connsiteY50" fmla="*/ 0 h 23947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</a:cxnLst>
            <a:rect l="l" t="t" r="r" b="b"/>
            <a:pathLst>
              <a:path w="2405675" h="2394797">
                <a:moveTo>
                  <a:pt x="0" y="2393950"/>
                </a:moveTo>
                <a:cubicBezTo>
                  <a:pt x="14605" y="2393950"/>
                  <a:pt x="48895" y="2393950"/>
                  <a:pt x="81280" y="2393950"/>
                </a:cubicBezTo>
                <a:cubicBezTo>
                  <a:pt x="113665" y="2393950"/>
                  <a:pt x="131445" y="2395855"/>
                  <a:pt x="161925" y="2393950"/>
                </a:cubicBezTo>
                <a:cubicBezTo>
                  <a:pt x="192405" y="2392045"/>
                  <a:pt x="200660" y="2387600"/>
                  <a:pt x="233045" y="2383790"/>
                </a:cubicBezTo>
                <a:cubicBezTo>
                  <a:pt x="265430" y="2379980"/>
                  <a:pt x="287655" y="2379980"/>
                  <a:pt x="324485" y="2373630"/>
                </a:cubicBezTo>
                <a:cubicBezTo>
                  <a:pt x="361315" y="2367280"/>
                  <a:pt x="383540" y="2357120"/>
                  <a:pt x="415925" y="2353310"/>
                </a:cubicBezTo>
                <a:cubicBezTo>
                  <a:pt x="448310" y="2349500"/>
                  <a:pt x="458470" y="2355215"/>
                  <a:pt x="487045" y="2353310"/>
                </a:cubicBezTo>
                <a:cubicBezTo>
                  <a:pt x="515620" y="2351405"/>
                  <a:pt x="527050" y="2346960"/>
                  <a:pt x="557530" y="2343150"/>
                </a:cubicBezTo>
                <a:cubicBezTo>
                  <a:pt x="588010" y="2339340"/>
                  <a:pt x="604520" y="2336800"/>
                  <a:pt x="638810" y="2332990"/>
                </a:cubicBezTo>
                <a:cubicBezTo>
                  <a:pt x="673100" y="2329180"/>
                  <a:pt x="693420" y="2331085"/>
                  <a:pt x="730250" y="2322830"/>
                </a:cubicBezTo>
                <a:cubicBezTo>
                  <a:pt x="767080" y="2314575"/>
                  <a:pt x="789305" y="2302510"/>
                  <a:pt x="821690" y="2292350"/>
                </a:cubicBezTo>
                <a:cubicBezTo>
                  <a:pt x="854075" y="2282190"/>
                  <a:pt x="861695" y="2282190"/>
                  <a:pt x="892175" y="2272030"/>
                </a:cubicBezTo>
                <a:cubicBezTo>
                  <a:pt x="922655" y="2261870"/>
                  <a:pt x="942975" y="2249805"/>
                  <a:pt x="973455" y="2241550"/>
                </a:cubicBezTo>
                <a:cubicBezTo>
                  <a:pt x="1003935" y="2233295"/>
                  <a:pt x="1016000" y="2241550"/>
                  <a:pt x="1044575" y="2231390"/>
                </a:cubicBezTo>
                <a:cubicBezTo>
                  <a:pt x="1073150" y="2221230"/>
                  <a:pt x="1087120" y="2205355"/>
                  <a:pt x="1115695" y="2191385"/>
                </a:cubicBezTo>
                <a:cubicBezTo>
                  <a:pt x="1144270" y="2177415"/>
                  <a:pt x="1158240" y="2174875"/>
                  <a:pt x="1186815" y="2160905"/>
                </a:cubicBezTo>
                <a:cubicBezTo>
                  <a:pt x="1215390" y="2146935"/>
                  <a:pt x="1228725" y="2134235"/>
                  <a:pt x="1257300" y="2120265"/>
                </a:cubicBezTo>
                <a:cubicBezTo>
                  <a:pt x="1285875" y="2106295"/>
                  <a:pt x="1299845" y="2099945"/>
                  <a:pt x="1328420" y="2089785"/>
                </a:cubicBezTo>
                <a:cubicBezTo>
                  <a:pt x="1356995" y="2079625"/>
                  <a:pt x="1369060" y="2081530"/>
                  <a:pt x="1399540" y="2069465"/>
                </a:cubicBezTo>
                <a:cubicBezTo>
                  <a:pt x="1430020" y="2057400"/>
                  <a:pt x="1443990" y="2045335"/>
                  <a:pt x="1480820" y="2028825"/>
                </a:cubicBezTo>
                <a:cubicBezTo>
                  <a:pt x="1517650" y="2012315"/>
                  <a:pt x="1548130" y="2000250"/>
                  <a:pt x="1582420" y="1988185"/>
                </a:cubicBezTo>
                <a:cubicBezTo>
                  <a:pt x="1616710" y="1976120"/>
                  <a:pt x="1624330" y="1979930"/>
                  <a:pt x="1652905" y="1967865"/>
                </a:cubicBezTo>
                <a:cubicBezTo>
                  <a:pt x="1681480" y="1955800"/>
                  <a:pt x="1695450" y="1949450"/>
                  <a:pt x="1724025" y="1927225"/>
                </a:cubicBezTo>
                <a:cubicBezTo>
                  <a:pt x="1752600" y="1905000"/>
                  <a:pt x="1768475" y="1884680"/>
                  <a:pt x="1795145" y="1856105"/>
                </a:cubicBezTo>
                <a:cubicBezTo>
                  <a:pt x="1821815" y="1827530"/>
                  <a:pt x="1831975" y="1814195"/>
                  <a:pt x="1856105" y="1785620"/>
                </a:cubicBezTo>
                <a:cubicBezTo>
                  <a:pt x="1880235" y="1757045"/>
                  <a:pt x="1886585" y="1748790"/>
                  <a:pt x="1917065" y="1714500"/>
                </a:cubicBezTo>
                <a:cubicBezTo>
                  <a:pt x="1947545" y="1680210"/>
                  <a:pt x="1972310" y="1651635"/>
                  <a:pt x="2008505" y="1612900"/>
                </a:cubicBezTo>
                <a:cubicBezTo>
                  <a:pt x="2044700" y="1574165"/>
                  <a:pt x="2066925" y="1551940"/>
                  <a:pt x="2099310" y="1521460"/>
                </a:cubicBezTo>
                <a:cubicBezTo>
                  <a:pt x="2131695" y="1490980"/>
                  <a:pt x="2148205" y="1486535"/>
                  <a:pt x="2170430" y="1460500"/>
                </a:cubicBezTo>
                <a:cubicBezTo>
                  <a:pt x="2192655" y="1434465"/>
                  <a:pt x="2192655" y="1422400"/>
                  <a:pt x="2211070" y="1390015"/>
                </a:cubicBezTo>
                <a:cubicBezTo>
                  <a:pt x="2229485" y="1357630"/>
                  <a:pt x="2237740" y="1335405"/>
                  <a:pt x="2261870" y="1298575"/>
                </a:cubicBezTo>
                <a:cubicBezTo>
                  <a:pt x="2286000" y="1261745"/>
                  <a:pt x="2310765" y="1239520"/>
                  <a:pt x="2332990" y="1207135"/>
                </a:cubicBezTo>
                <a:cubicBezTo>
                  <a:pt x="2355215" y="1174750"/>
                  <a:pt x="2363470" y="1166495"/>
                  <a:pt x="2373630" y="1136015"/>
                </a:cubicBezTo>
                <a:cubicBezTo>
                  <a:pt x="2383790" y="1105535"/>
                  <a:pt x="2379980" y="1085850"/>
                  <a:pt x="2383790" y="1055370"/>
                </a:cubicBezTo>
                <a:cubicBezTo>
                  <a:pt x="2387600" y="1024890"/>
                  <a:pt x="2390140" y="1014730"/>
                  <a:pt x="2393950" y="984250"/>
                </a:cubicBezTo>
                <a:cubicBezTo>
                  <a:pt x="2397760" y="953770"/>
                  <a:pt x="2401570" y="933450"/>
                  <a:pt x="2403475" y="902970"/>
                </a:cubicBezTo>
                <a:cubicBezTo>
                  <a:pt x="2405380" y="872490"/>
                  <a:pt x="2407285" y="860425"/>
                  <a:pt x="2403475" y="831850"/>
                </a:cubicBezTo>
                <a:cubicBezTo>
                  <a:pt x="2399665" y="803275"/>
                  <a:pt x="2395855" y="789305"/>
                  <a:pt x="2383790" y="760730"/>
                </a:cubicBezTo>
                <a:cubicBezTo>
                  <a:pt x="2371725" y="732155"/>
                  <a:pt x="2365375" y="715645"/>
                  <a:pt x="2343150" y="689610"/>
                </a:cubicBezTo>
                <a:cubicBezTo>
                  <a:pt x="2320925" y="663575"/>
                  <a:pt x="2304415" y="655320"/>
                  <a:pt x="2272030" y="629285"/>
                </a:cubicBezTo>
                <a:cubicBezTo>
                  <a:pt x="2239645" y="603250"/>
                  <a:pt x="2212975" y="582295"/>
                  <a:pt x="2180590" y="558165"/>
                </a:cubicBezTo>
                <a:cubicBezTo>
                  <a:pt x="2148205" y="534035"/>
                  <a:pt x="2141855" y="531495"/>
                  <a:pt x="2109470" y="507365"/>
                </a:cubicBezTo>
                <a:cubicBezTo>
                  <a:pt x="2077085" y="483235"/>
                  <a:pt x="2050415" y="460375"/>
                  <a:pt x="2018030" y="436245"/>
                </a:cubicBezTo>
                <a:cubicBezTo>
                  <a:pt x="1985645" y="412115"/>
                  <a:pt x="1978025" y="405765"/>
                  <a:pt x="1947545" y="385445"/>
                </a:cubicBezTo>
                <a:cubicBezTo>
                  <a:pt x="1917065" y="365125"/>
                  <a:pt x="1898650" y="354965"/>
                  <a:pt x="1866265" y="334645"/>
                </a:cubicBezTo>
                <a:cubicBezTo>
                  <a:pt x="1833880" y="314325"/>
                  <a:pt x="1819275" y="302895"/>
                  <a:pt x="1784985" y="284480"/>
                </a:cubicBezTo>
                <a:cubicBezTo>
                  <a:pt x="1750695" y="266065"/>
                  <a:pt x="1725930" y="257810"/>
                  <a:pt x="1693545" y="243840"/>
                </a:cubicBezTo>
                <a:cubicBezTo>
                  <a:pt x="1661160" y="229870"/>
                  <a:pt x="1651635" y="231775"/>
                  <a:pt x="1623060" y="213360"/>
                </a:cubicBezTo>
                <a:cubicBezTo>
                  <a:pt x="1594485" y="194945"/>
                  <a:pt x="1578610" y="180975"/>
                  <a:pt x="1551940" y="152400"/>
                </a:cubicBezTo>
                <a:cubicBezTo>
                  <a:pt x="1525270" y="123825"/>
                  <a:pt x="1509395" y="101600"/>
                  <a:pt x="1490980" y="71120"/>
                </a:cubicBezTo>
                <a:cubicBezTo>
                  <a:pt x="1472565" y="40640"/>
                  <a:pt x="1465580" y="12700"/>
                  <a:pt x="1460500" y="0"/>
                </a:cubicBezTo>
              </a:path>
            </a:pathLst>
          </a:custGeom>
          <a:ln w="412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03245" y="5000625"/>
            <a:ext cx="6856730" cy="1087120"/>
          </a:xfrm>
          <a:custGeom>
            <a:avLst/>
            <a:gdLst>
              <a:gd name="connisteX0" fmla="*/ 0 w 6856730"/>
              <a:gd name="connsiteY0" fmla="*/ 0 h 1086908"/>
              <a:gd name="connisteX1" fmla="*/ 50800 w 6856730"/>
              <a:gd name="connsiteY1" fmla="*/ 91440 h 1086908"/>
              <a:gd name="connisteX2" fmla="*/ 81280 w 6856730"/>
              <a:gd name="connsiteY2" fmla="*/ 161925 h 1086908"/>
              <a:gd name="connisteX3" fmla="*/ 111125 w 6856730"/>
              <a:gd name="connsiteY3" fmla="*/ 243205 h 1086908"/>
              <a:gd name="connisteX4" fmla="*/ 192405 w 6856730"/>
              <a:gd name="connsiteY4" fmla="*/ 314325 h 1086908"/>
              <a:gd name="connisteX5" fmla="*/ 263525 w 6856730"/>
              <a:gd name="connsiteY5" fmla="*/ 385445 h 1086908"/>
              <a:gd name="connisteX6" fmla="*/ 334645 w 6856730"/>
              <a:gd name="connsiteY6" fmla="*/ 426085 h 1086908"/>
              <a:gd name="connisteX7" fmla="*/ 405765 w 6856730"/>
              <a:gd name="connsiteY7" fmla="*/ 476885 h 1086908"/>
              <a:gd name="connisteX8" fmla="*/ 486410 w 6856730"/>
              <a:gd name="connsiteY8" fmla="*/ 547370 h 1086908"/>
              <a:gd name="connisteX9" fmla="*/ 567690 w 6856730"/>
              <a:gd name="connsiteY9" fmla="*/ 577850 h 1086908"/>
              <a:gd name="connisteX10" fmla="*/ 638810 w 6856730"/>
              <a:gd name="connsiteY10" fmla="*/ 598170 h 1086908"/>
              <a:gd name="connisteX11" fmla="*/ 720090 w 6856730"/>
              <a:gd name="connsiteY11" fmla="*/ 638810 h 1086908"/>
              <a:gd name="connisteX12" fmla="*/ 791210 w 6856730"/>
              <a:gd name="connsiteY12" fmla="*/ 659130 h 1086908"/>
              <a:gd name="connisteX13" fmla="*/ 892175 w 6856730"/>
              <a:gd name="connsiteY13" fmla="*/ 689610 h 1086908"/>
              <a:gd name="connisteX14" fmla="*/ 963295 w 6856730"/>
              <a:gd name="connsiteY14" fmla="*/ 709930 h 1086908"/>
              <a:gd name="connisteX15" fmla="*/ 1064895 w 6856730"/>
              <a:gd name="connsiteY15" fmla="*/ 730250 h 1086908"/>
              <a:gd name="connisteX16" fmla="*/ 1136015 w 6856730"/>
              <a:gd name="connsiteY16" fmla="*/ 750570 h 1086908"/>
              <a:gd name="connisteX17" fmla="*/ 1217295 w 6856730"/>
              <a:gd name="connsiteY17" fmla="*/ 760730 h 1086908"/>
              <a:gd name="connisteX18" fmla="*/ 1297940 w 6856730"/>
              <a:gd name="connsiteY18" fmla="*/ 791210 h 1086908"/>
              <a:gd name="connisteX19" fmla="*/ 1369060 w 6856730"/>
              <a:gd name="connsiteY19" fmla="*/ 801370 h 1086908"/>
              <a:gd name="connisteX20" fmla="*/ 1450340 w 6856730"/>
              <a:gd name="connsiteY20" fmla="*/ 831850 h 1086908"/>
              <a:gd name="connisteX21" fmla="*/ 1521460 w 6856730"/>
              <a:gd name="connsiteY21" fmla="*/ 852170 h 1086908"/>
              <a:gd name="connisteX22" fmla="*/ 1592580 w 6856730"/>
              <a:gd name="connsiteY22" fmla="*/ 872490 h 1086908"/>
              <a:gd name="connisteX23" fmla="*/ 1663065 w 6856730"/>
              <a:gd name="connsiteY23" fmla="*/ 892810 h 1086908"/>
              <a:gd name="connisteX24" fmla="*/ 1744345 w 6856730"/>
              <a:gd name="connsiteY24" fmla="*/ 892810 h 1086908"/>
              <a:gd name="connisteX25" fmla="*/ 1825625 w 6856730"/>
              <a:gd name="connsiteY25" fmla="*/ 902335 h 1086908"/>
              <a:gd name="connisteX26" fmla="*/ 1927225 w 6856730"/>
              <a:gd name="connsiteY26" fmla="*/ 932815 h 1086908"/>
              <a:gd name="connisteX27" fmla="*/ 2038350 w 6856730"/>
              <a:gd name="connsiteY27" fmla="*/ 942975 h 1086908"/>
              <a:gd name="connisteX28" fmla="*/ 2160270 w 6856730"/>
              <a:gd name="connsiteY28" fmla="*/ 953135 h 1086908"/>
              <a:gd name="connisteX29" fmla="*/ 2231390 w 6856730"/>
              <a:gd name="connsiteY29" fmla="*/ 953135 h 1086908"/>
              <a:gd name="connisteX30" fmla="*/ 2302510 w 6856730"/>
              <a:gd name="connsiteY30" fmla="*/ 953135 h 1086908"/>
              <a:gd name="connisteX31" fmla="*/ 2383790 w 6856730"/>
              <a:gd name="connsiteY31" fmla="*/ 953135 h 1086908"/>
              <a:gd name="connisteX32" fmla="*/ 2494915 w 6856730"/>
              <a:gd name="connsiteY32" fmla="*/ 973455 h 1086908"/>
              <a:gd name="connisteX33" fmla="*/ 2566035 w 6856730"/>
              <a:gd name="connsiteY33" fmla="*/ 983615 h 1086908"/>
              <a:gd name="connisteX34" fmla="*/ 2637155 w 6856730"/>
              <a:gd name="connsiteY34" fmla="*/ 983615 h 1086908"/>
              <a:gd name="connisteX35" fmla="*/ 2738755 w 6856730"/>
              <a:gd name="connsiteY35" fmla="*/ 1014095 h 1086908"/>
              <a:gd name="connisteX36" fmla="*/ 2849880 w 6856730"/>
              <a:gd name="connsiteY36" fmla="*/ 1034415 h 1086908"/>
              <a:gd name="connisteX37" fmla="*/ 2921000 w 6856730"/>
              <a:gd name="connsiteY37" fmla="*/ 1034415 h 1086908"/>
              <a:gd name="connisteX38" fmla="*/ 3002280 w 6856730"/>
              <a:gd name="connsiteY38" fmla="*/ 1034415 h 1086908"/>
              <a:gd name="connisteX39" fmla="*/ 3103880 w 6856730"/>
              <a:gd name="connsiteY39" fmla="*/ 1054735 h 1086908"/>
              <a:gd name="connisteX40" fmla="*/ 3215005 w 6856730"/>
              <a:gd name="connsiteY40" fmla="*/ 1064895 h 1086908"/>
              <a:gd name="connisteX41" fmla="*/ 3336925 w 6856730"/>
              <a:gd name="connsiteY41" fmla="*/ 1085215 h 1086908"/>
              <a:gd name="connisteX42" fmla="*/ 3438525 w 6856730"/>
              <a:gd name="connsiteY42" fmla="*/ 1085215 h 1086908"/>
              <a:gd name="connisteX43" fmla="*/ 3559810 w 6856730"/>
              <a:gd name="connsiteY43" fmla="*/ 1085215 h 1086908"/>
              <a:gd name="connisteX44" fmla="*/ 3630930 w 6856730"/>
              <a:gd name="connsiteY44" fmla="*/ 1085215 h 1086908"/>
              <a:gd name="connisteX45" fmla="*/ 3732530 w 6856730"/>
              <a:gd name="connsiteY45" fmla="*/ 1085215 h 1086908"/>
              <a:gd name="connisteX46" fmla="*/ 3813810 w 6856730"/>
              <a:gd name="connsiteY46" fmla="*/ 1085215 h 1086908"/>
              <a:gd name="connisteX47" fmla="*/ 3895090 w 6856730"/>
              <a:gd name="connsiteY47" fmla="*/ 1085215 h 1086908"/>
              <a:gd name="connisteX48" fmla="*/ 3996055 w 6856730"/>
              <a:gd name="connsiteY48" fmla="*/ 1085215 h 1086908"/>
              <a:gd name="connisteX49" fmla="*/ 4077335 w 6856730"/>
              <a:gd name="connsiteY49" fmla="*/ 1085215 h 1086908"/>
              <a:gd name="connisteX50" fmla="*/ 4178935 w 6856730"/>
              <a:gd name="connsiteY50" fmla="*/ 1085215 h 1086908"/>
              <a:gd name="connisteX51" fmla="*/ 4250055 w 6856730"/>
              <a:gd name="connsiteY51" fmla="*/ 1085215 h 1086908"/>
              <a:gd name="connisteX52" fmla="*/ 4320540 w 6856730"/>
              <a:gd name="connsiteY52" fmla="*/ 1075055 h 1086908"/>
              <a:gd name="connisteX53" fmla="*/ 4391660 w 6856730"/>
              <a:gd name="connsiteY53" fmla="*/ 1064895 h 1086908"/>
              <a:gd name="connisteX54" fmla="*/ 4462780 w 6856730"/>
              <a:gd name="connsiteY54" fmla="*/ 1044575 h 1086908"/>
              <a:gd name="connisteX55" fmla="*/ 4554220 w 6856730"/>
              <a:gd name="connsiteY55" fmla="*/ 1024255 h 1086908"/>
              <a:gd name="connisteX56" fmla="*/ 4645660 w 6856730"/>
              <a:gd name="connsiteY56" fmla="*/ 983615 h 1086908"/>
              <a:gd name="connisteX57" fmla="*/ 4766945 w 6856730"/>
              <a:gd name="connsiteY57" fmla="*/ 892810 h 1086908"/>
              <a:gd name="connisteX58" fmla="*/ 4838065 w 6856730"/>
              <a:gd name="connsiteY58" fmla="*/ 842010 h 1086908"/>
              <a:gd name="connisteX59" fmla="*/ 4919345 w 6856730"/>
              <a:gd name="connsiteY59" fmla="*/ 791210 h 1086908"/>
              <a:gd name="connisteX60" fmla="*/ 4990465 w 6856730"/>
              <a:gd name="connsiteY60" fmla="*/ 760730 h 1086908"/>
              <a:gd name="connisteX61" fmla="*/ 5091430 w 6856730"/>
              <a:gd name="connsiteY61" fmla="*/ 709930 h 1086908"/>
              <a:gd name="connisteX62" fmla="*/ 5223510 w 6856730"/>
              <a:gd name="connsiteY62" fmla="*/ 669290 h 1086908"/>
              <a:gd name="connisteX63" fmla="*/ 5314950 w 6856730"/>
              <a:gd name="connsiteY63" fmla="*/ 648970 h 1086908"/>
              <a:gd name="connisteX64" fmla="*/ 5386070 w 6856730"/>
              <a:gd name="connsiteY64" fmla="*/ 618490 h 1086908"/>
              <a:gd name="connisteX65" fmla="*/ 5466715 w 6856730"/>
              <a:gd name="connsiteY65" fmla="*/ 618490 h 1086908"/>
              <a:gd name="connisteX66" fmla="*/ 5537835 w 6856730"/>
              <a:gd name="connsiteY66" fmla="*/ 618490 h 1086908"/>
              <a:gd name="connisteX67" fmla="*/ 5639435 w 6856730"/>
              <a:gd name="connsiteY67" fmla="*/ 638810 h 1086908"/>
              <a:gd name="connisteX68" fmla="*/ 5710555 w 6856730"/>
              <a:gd name="connsiteY68" fmla="*/ 648970 h 1086908"/>
              <a:gd name="connisteX69" fmla="*/ 5801995 w 6856730"/>
              <a:gd name="connsiteY69" fmla="*/ 648970 h 1086908"/>
              <a:gd name="connisteX70" fmla="*/ 5882640 w 6856730"/>
              <a:gd name="connsiteY70" fmla="*/ 648970 h 1086908"/>
              <a:gd name="connisteX71" fmla="*/ 5963920 w 6856730"/>
              <a:gd name="connsiteY71" fmla="*/ 648970 h 1086908"/>
              <a:gd name="connisteX72" fmla="*/ 6045200 w 6856730"/>
              <a:gd name="connsiteY72" fmla="*/ 648970 h 1086908"/>
              <a:gd name="connisteX73" fmla="*/ 6116320 w 6856730"/>
              <a:gd name="connsiteY73" fmla="*/ 648970 h 1086908"/>
              <a:gd name="connisteX74" fmla="*/ 6187440 w 6856730"/>
              <a:gd name="connsiteY74" fmla="*/ 648970 h 1086908"/>
              <a:gd name="connisteX75" fmla="*/ 6257925 w 6856730"/>
              <a:gd name="connsiteY75" fmla="*/ 648970 h 1086908"/>
              <a:gd name="connisteX76" fmla="*/ 6339205 w 6856730"/>
              <a:gd name="connsiteY76" fmla="*/ 648970 h 1086908"/>
              <a:gd name="connisteX77" fmla="*/ 6420485 w 6856730"/>
              <a:gd name="connsiteY77" fmla="*/ 608330 h 1086908"/>
              <a:gd name="connisteX78" fmla="*/ 6491605 w 6856730"/>
              <a:gd name="connsiteY78" fmla="*/ 547370 h 1086908"/>
              <a:gd name="connisteX79" fmla="*/ 6552565 w 6856730"/>
              <a:gd name="connsiteY79" fmla="*/ 466725 h 1086908"/>
              <a:gd name="connisteX80" fmla="*/ 6623050 w 6856730"/>
              <a:gd name="connsiteY80" fmla="*/ 415925 h 1086908"/>
              <a:gd name="connisteX81" fmla="*/ 6673850 w 6856730"/>
              <a:gd name="connsiteY81" fmla="*/ 344805 h 1086908"/>
              <a:gd name="connisteX82" fmla="*/ 6714490 w 6856730"/>
              <a:gd name="connsiteY82" fmla="*/ 273685 h 1086908"/>
              <a:gd name="connisteX83" fmla="*/ 6775450 w 6856730"/>
              <a:gd name="connsiteY83" fmla="*/ 202565 h 1086908"/>
              <a:gd name="connisteX84" fmla="*/ 6856730 w 6856730"/>
              <a:gd name="connsiteY84" fmla="*/ 161925 h 108690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</a:cxnLst>
            <a:rect l="l" t="t" r="r" b="b"/>
            <a:pathLst>
              <a:path w="6856730" h="1086908">
                <a:moveTo>
                  <a:pt x="0" y="0"/>
                </a:moveTo>
                <a:cubicBezTo>
                  <a:pt x="9525" y="17145"/>
                  <a:pt x="34290" y="59055"/>
                  <a:pt x="50800" y="91440"/>
                </a:cubicBezTo>
                <a:cubicBezTo>
                  <a:pt x="67310" y="123825"/>
                  <a:pt x="69215" y="131445"/>
                  <a:pt x="81280" y="161925"/>
                </a:cubicBezTo>
                <a:cubicBezTo>
                  <a:pt x="93345" y="192405"/>
                  <a:pt x="88900" y="212725"/>
                  <a:pt x="111125" y="243205"/>
                </a:cubicBezTo>
                <a:cubicBezTo>
                  <a:pt x="133350" y="273685"/>
                  <a:pt x="161925" y="285750"/>
                  <a:pt x="192405" y="314325"/>
                </a:cubicBezTo>
                <a:cubicBezTo>
                  <a:pt x="222885" y="342900"/>
                  <a:pt x="234950" y="363220"/>
                  <a:pt x="263525" y="385445"/>
                </a:cubicBezTo>
                <a:cubicBezTo>
                  <a:pt x="292100" y="407670"/>
                  <a:pt x="306070" y="407670"/>
                  <a:pt x="334645" y="426085"/>
                </a:cubicBezTo>
                <a:cubicBezTo>
                  <a:pt x="363220" y="444500"/>
                  <a:pt x="375285" y="452755"/>
                  <a:pt x="405765" y="476885"/>
                </a:cubicBezTo>
                <a:cubicBezTo>
                  <a:pt x="436245" y="501015"/>
                  <a:pt x="454025" y="527050"/>
                  <a:pt x="486410" y="547370"/>
                </a:cubicBezTo>
                <a:cubicBezTo>
                  <a:pt x="518795" y="567690"/>
                  <a:pt x="537210" y="567690"/>
                  <a:pt x="567690" y="577850"/>
                </a:cubicBezTo>
                <a:cubicBezTo>
                  <a:pt x="598170" y="588010"/>
                  <a:pt x="608330" y="586105"/>
                  <a:pt x="638810" y="598170"/>
                </a:cubicBezTo>
                <a:cubicBezTo>
                  <a:pt x="669290" y="610235"/>
                  <a:pt x="689610" y="626745"/>
                  <a:pt x="720090" y="638810"/>
                </a:cubicBezTo>
                <a:cubicBezTo>
                  <a:pt x="750570" y="650875"/>
                  <a:pt x="756920" y="648970"/>
                  <a:pt x="791210" y="659130"/>
                </a:cubicBezTo>
                <a:cubicBezTo>
                  <a:pt x="825500" y="669290"/>
                  <a:pt x="857885" y="679450"/>
                  <a:pt x="892175" y="689610"/>
                </a:cubicBezTo>
                <a:cubicBezTo>
                  <a:pt x="926465" y="699770"/>
                  <a:pt x="929005" y="701675"/>
                  <a:pt x="963295" y="709930"/>
                </a:cubicBezTo>
                <a:cubicBezTo>
                  <a:pt x="997585" y="718185"/>
                  <a:pt x="1030605" y="721995"/>
                  <a:pt x="1064895" y="730250"/>
                </a:cubicBezTo>
                <a:cubicBezTo>
                  <a:pt x="1099185" y="738505"/>
                  <a:pt x="1105535" y="744220"/>
                  <a:pt x="1136015" y="750570"/>
                </a:cubicBezTo>
                <a:cubicBezTo>
                  <a:pt x="1166495" y="756920"/>
                  <a:pt x="1184910" y="752475"/>
                  <a:pt x="1217295" y="760730"/>
                </a:cubicBezTo>
                <a:cubicBezTo>
                  <a:pt x="1249680" y="768985"/>
                  <a:pt x="1267460" y="782955"/>
                  <a:pt x="1297940" y="791210"/>
                </a:cubicBezTo>
                <a:cubicBezTo>
                  <a:pt x="1328420" y="799465"/>
                  <a:pt x="1338580" y="793115"/>
                  <a:pt x="1369060" y="801370"/>
                </a:cubicBezTo>
                <a:cubicBezTo>
                  <a:pt x="1399540" y="809625"/>
                  <a:pt x="1419860" y="821690"/>
                  <a:pt x="1450340" y="831850"/>
                </a:cubicBezTo>
                <a:cubicBezTo>
                  <a:pt x="1480820" y="842010"/>
                  <a:pt x="1492885" y="843915"/>
                  <a:pt x="1521460" y="852170"/>
                </a:cubicBezTo>
                <a:cubicBezTo>
                  <a:pt x="1550035" y="860425"/>
                  <a:pt x="1564005" y="864235"/>
                  <a:pt x="1592580" y="872490"/>
                </a:cubicBezTo>
                <a:cubicBezTo>
                  <a:pt x="1621155" y="880745"/>
                  <a:pt x="1632585" y="889000"/>
                  <a:pt x="1663065" y="892810"/>
                </a:cubicBezTo>
                <a:cubicBezTo>
                  <a:pt x="1693545" y="896620"/>
                  <a:pt x="1711960" y="890905"/>
                  <a:pt x="1744345" y="892810"/>
                </a:cubicBezTo>
                <a:cubicBezTo>
                  <a:pt x="1776730" y="894715"/>
                  <a:pt x="1788795" y="894080"/>
                  <a:pt x="1825625" y="902335"/>
                </a:cubicBezTo>
                <a:cubicBezTo>
                  <a:pt x="1862455" y="910590"/>
                  <a:pt x="1884680" y="924560"/>
                  <a:pt x="1927225" y="932815"/>
                </a:cubicBezTo>
                <a:cubicBezTo>
                  <a:pt x="1969770" y="941070"/>
                  <a:pt x="1991995" y="939165"/>
                  <a:pt x="2038350" y="942975"/>
                </a:cubicBezTo>
                <a:cubicBezTo>
                  <a:pt x="2084705" y="946785"/>
                  <a:pt x="2121535" y="951230"/>
                  <a:pt x="2160270" y="953135"/>
                </a:cubicBezTo>
                <a:cubicBezTo>
                  <a:pt x="2199005" y="955040"/>
                  <a:pt x="2202815" y="953135"/>
                  <a:pt x="2231390" y="953135"/>
                </a:cubicBezTo>
                <a:cubicBezTo>
                  <a:pt x="2259965" y="953135"/>
                  <a:pt x="2272030" y="953135"/>
                  <a:pt x="2302510" y="953135"/>
                </a:cubicBezTo>
                <a:cubicBezTo>
                  <a:pt x="2332990" y="953135"/>
                  <a:pt x="2345055" y="949325"/>
                  <a:pt x="2383790" y="953135"/>
                </a:cubicBezTo>
                <a:cubicBezTo>
                  <a:pt x="2422525" y="956945"/>
                  <a:pt x="2458720" y="967105"/>
                  <a:pt x="2494915" y="973455"/>
                </a:cubicBezTo>
                <a:cubicBezTo>
                  <a:pt x="2531110" y="979805"/>
                  <a:pt x="2537460" y="981710"/>
                  <a:pt x="2566035" y="983615"/>
                </a:cubicBezTo>
                <a:cubicBezTo>
                  <a:pt x="2594610" y="985520"/>
                  <a:pt x="2602865" y="977265"/>
                  <a:pt x="2637155" y="983615"/>
                </a:cubicBezTo>
                <a:cubicBezTo>
                  <a:pt x="2671445" y="989965"/>
                  <a:pt x="2696210" y="1003935"/>
                  <a:pt x="2738755" y="1014095"/>
                </a:cubicBezTo>
                <a:cubicBezTo>
                  <a:pt x="2781300" y="1024255"/>
                  <a:pt x="2813685" y="1030605"/>
                  <a:pt x="2849880" y="1034415"/>
                </a:cubicBezTo>
                <a:cubicBezTo>
                  <a:pt x="2886075" y="1038225"/>
                  <a:pt x="2890520" y="1034415"/>
                  <a:pt x="2921000" y="1034415"/>
                </a:cubicBezTo>
                <a:cubicBezTo>
                  <a:pt x="2951480" y="1034415"/>
                  <a:pt x="2965450" y="1030605"/>
                  <a:pt x="3002280" y="1034415"/>
                </a:cubicBezTo>
                <a:cubicBezTo>
                  <a:pt x="3039110" y="1038225"/>
                  <a:pt x="3061335" y="1048385"/>
                  <a:pt x="3103880" y="1054735"/>
                </a:cubicBezTo>
                <a:cubicBezTo>
                  <a:pt x="3146425" y="1061085"/>
                  <a:pt x="3168650" y="1058545"/>
                  <a:pt x="3215005" y="1064895"/>
                </a:cubicBezTo>
                <a:cubicBezTo>
                  <a:pt x="3261360" y="1071245"/>
                  <a:pt x="3292475" y="1081405"/>
                  <a:pt x="3336925" y="1085215"/>
                </a:cubicBezTo>
                <a:cubicBezTo>
                  <a:pt x="3381375" y="1089025"/>
                  <a:pt x="3394075" y="1085215"/>
                  <a:pt x="3438525" y="1085215"/>
                </a:cubicBezTo>
                <a:cubicBezTo>
                  <a:pt x="3482975" y="1085215"/>
                  <a:pt x="3521075" y="1085215"/>
                  <a:pt x="3559810" y="1085215"/>
                </a:cubicBezTo>
                <a:cubicBezTo>
                  <a:pt x="3598545" y="1085215"/>
                  <a:pt x="3596640" y="1085215"/>
                  <a:pt x="3630930" y="1085215"/>
                </a:cubicBezTo>
                <a:cubicBezTo>
                  <a:pt x="3665220" y="1085215"/>
                  <a:pt x="3695700" y="1085215"/>
                  <a:pt x="3732530" y="1085215"/>
                </a:cubicBezTo>
                <a:cubicBezTo>
                  <a:pt x="3769360" y="1085215"/>
                  <a:pt x="3781425" y="1085215"/>
                  <a:pt x="3813810" y="1085215"/>
                </a:cubicBezTo>
                <a:cubicBezTo>
                  <a:pt x="3846195" y="1085215"/>
                  <a:pt x="3858895" y="1085215"/>
                  <a:pt x="3895090" y="1085215"/>
                </a:cubicBezTo>
                <a:cubicBezTo>
                  <a:pt x="3931285" y="1085215"/>
                  <a:pt x="3959860" y="1085215"/>
                  <a:pt x="3996055" y="1085215"/>
                </a:cubicBezTo>
                <a:cubicBezTo>
                  <a:pt x="4032250" y="1085215"/>
                  <a:pt x="4040505" y="1085215"/>
                  <a:pt x="4077335" y="1085215"/>
                </a:cubicBezTo>
                <a:cubicBezTo>
                  <a:pt x="4114165" y="1085215"/>
                  <a:pt x="4144645" y="1085215"/>
                  <a:pt x="4178935" y="1085215"/>
                </a:cubicBezTo>
                <a:cubicBezTo>
                  <a:pt x="4213225" y="1085215"/>
                  <a:pt x="4221480" y="1087120"/>
                  <a:pt x="4250055" y="1085215"/>
                </a:cubicBezTo>
                <a:cubicBezTo>
                  <a:pt x="4278630" y="1083310"/>
                  <a:pt x="4291965" y="1078865"/>
                  <a:pt x="4320540" y="1075055"/>
                </a:cubicBezTo>
                <a:cubicBezTo>
                  <a:pt x="4349115" y="1071245"/>
                  <a:pt x="4363085" y="1071245"/>
                  <a:pt x="4391660" y="1064895"/>
                </a:cubicBezTo>
                <a:cubicBezTo>
                  <a:pt x="4420235" y="1058545"/>
                  <a:pt x="4430395" y="1052830"/>
                  <a:pt x="4462780" y="1044575"/>
                </a:cubicBezTo>
                <a:cubicBezTo>
                  <a:pt x="4495165" y="1036320"/>
                  <a:pt x="4517390" y="1036320"/>
                  <a:pt x="4554220" y="1024255"/>
                </a:cubicBezTo>
                <a:cubicBezTo>
                  <a:pt x="4591050" y="1012190"/>
                  <a:pt x="4603115" y="1009650"/>
                  <a:pt x="4645660" y="983615"/>
                </a:cubicBezTo>
                <a:cubicBezTo>
                  <a:pt x="4688205" y="957580"/>
                  <a:pt x="4728210" y="921385"/>
                  <a:pt x="4766945" y="892810"/>
                </a:cubicBezTo>
                <a:cubicBezTo>
                  <a:pt x="4805680" y="864235"/>
                  <a:pt x="4807585" y="862330"/>
                  <a:pt x="4838065" y="842010"/>
                </a:cubicBezTo>
                <a:cubicBezTo>
                  <a:pt x="4868545" y="821690"/>
                  <a:pt x="4888865" y="807720"/>
                  <a:pt x="4919345" y="791210"/>
                </a:cubicBezTo>
                <a:cubicBezTo>
                  <a:pt x="4949825" y="774700"/>
                  <a:pt x="4956175" y="777240"/>
                  <a:pt x="4990465" y="760730"/>
                </a:cubicBezTo>
                <a:cubicBezTo>
                  <a:pt x="5024755" y="744220"/>
                  <a:pt x="5045075" y="728345"/>
                  <a:pt x="5091430" y="709930"/>
                </a:cubicBezTo>
                <a:cubicBezTo>
                  <a:pt x="5137785" y="691515"/>
                  <a:pt x="5179060" y="681355"/>
                  <a:pt x="5223510" y="669290"/>
                </a:cubicBezTo>
                <a:cubicBezTo>
                  <a:pt x="5267960" y="657225"/>
                  <a:pt x="5282565" y="659130"/>
                  <a:pt x="5314950" y="648970"/>
                </a:cubicBezTo>
                <a:cubicBezTo>
                  <a:pt x="5347335" y="638810"/>
                  <a:pt x="5355590" y="624840"/>
                  <a:pt x="5386070" y="618490"/>
                </a:cubicBezTo>
                <a:cubicBezTo>
                  <a:pt x="5416550" y="612140"/>
                  <a:pt x="5436235" y="618490"/>
                  <a:pt x="5466715" y="618490"/>
                </a:cubicBezTo>
                <a:cubicBezTo>
                  <a:pt x="5497195" y="618490"/>
                  <a:pt x="5503545" y="614680"/>
                  <a:pt x="5537835" y="618490"/>
                </a:cubicBezTo>
                <a:cubicBezTo>
                  <a:pt x="5572125" y="622300"/>
                  <a:pt x="5605145" y="632460"/>
                  <a:pt x="5639435" y="638810"/>
                </a:cubicBezTo>
                <a:cubicBezTo>
                  <a:pt x="5673725" y="645160"/>
                  <a:pt x="5678170" y="647065"/>
                  <a:pt x="5710555" y="648970"/>
                </a:cubicBezTo>
                <a:cubicBezTo>
                  <a:pt x="5742940" y="650875"/>
                  <a:pt x="5767705" y="648970"/>
                  <a:pt x="5801995" y="648970"/>
                </a:cubicBezTo>
                <a:cubicBezTo>
                  <a:pt x="5836285" y="648970"/>
                  <a:pt x="5850255" y="648970"/>
                  <a:pt x="5882640" y="648970"/>
                </a:cubicBezTo>
                <a:cubicBezTo>
                  <a:pt x="5915025" y="648970"/>
                  <a:pt x="5931535" y="648970"/>
                  <a:pt x="5963920" y="648970"/>
                </a:cubicBezTo>
                <a:cubicBezTo>
                  <a:pt x="5996305" y="648970"/>
                  <a:pt x="6014720" y="648970"/>
                  <a:pt x="6045200" y="648970"/>
                </a:cubicBezTo>
                <a:cubicBezTo>
                  <a:pt x="6075680" y="648970"/>
                  <a:pt x="6087745" y="648970"/>
                  <a:pt x="6116320" y="648970"/>
                </a:cubicBezTo>
                <a:cubicBezTo>
                  <a:pt x="6144895" y="648970"/>
                  <a:pt x="6158865" y="648970"/>
                  <a:pt x="6187440" y="648970"/>
                </a:cubicBezTo>
                <a:cubicBezTo>
                  <a:pt x="6216015" y="648970"/>
                  <a:pt x="6227445" y="648970"/>
                  <a:pt x="6257925" y="648970"/>
                </a:cubicBezTo>
                <a:cubicBezTo>
                  <a:pt x="6288405" y="648970"/>
                  <a:pt x="6306820" y="657225"/>
                  <a:pt x="6339205" y="648970"/>
                </a:cubicBezTo>
                <a:cubicBezTo>
                  <a:pt x="6371590" y="640715"/>
                  <a:pt x="6390005" y="628650"/>
                  <a:pt x="6420485" y="608330"/>
                </a:cubicBezTo>
                <a:cubicBezTo>
                  <a:pt x="6450965" y="588010"/>
                  <a:pt x="6464935" y="575945"/>
                  <a:pt x="6491605" y="547370"/>
                </a:cubicBezTo>
                <a:cubicBezTo>
                  <a:pt x="6518275" y="518795"/>
                  <a:pt x="6526530" y="492760"/>
                  <a:pt x="6552565" y="466725"/>
                </a:cubicBezTo>
                <a:cubicBezTo>
                  <a:pt x="6578600" y="440690"/>
                  <a:pt x="6598920" y="440055"/>
                  <a:pt x="6623050" y="415925"/>
                </a:cubicBezTo>
                <a:cubicBezTo>
                  <a:pt x="6647180" y="391795"/>
                  <a:pt x="6655435" y="373380"/>
                  <a:pt x="6673850" y="344805"/>
                </a:cubicBezTo>
                <a:cubicBezTo>
                  <a:pt x="6692265" y="316230"/>
                  <a:pt x="6694170" y="302260"/>
                  <a:pt x="6714490" y="273685"/>
                </a:cubicBezTo>
                <a:cubicBezTo>
                  <a:pt x="6734810" y="245110"/>
                  <a:pt x="6746875" y="224790"/>
                  <a:pt x="6775450" y="202565"/>
                </a:cubicBezTo>
                <a:cubicBezTo>
                  <a:pt x="6804025" y="180340"/>
                  <a:pt x="6841490" y="168910"/>
                  <a:pt x="6856730" y="161925"/>
                </a:cubicBezTo>
              </a:path>
            </a:pathLst>
          </a:custGeom>
          <a:ln w="412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20" descr="logo">
            <a:extLst>
              <a:ext uri="{FF2B5EF4-FFF2-40B4-BE49-F238E27FC236}">
                <a16:creationId xmlns:a16="http://schemas.microsoft.com/office/drawing/2014/main" id="{9AFC90E5-DA04-45C9-9CD2-D887D1554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3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15"/>
            <a:ext cx="2287270" cy="1203960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7245" y="2646045"/>
            <a:ext cx="10556875" cy="200787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4411345" y="3773170"/>
            <a:ext cx="1207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7677150" y="3783330"/>
            <a:ext cx="1207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= 30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0831830" y="3712210"/>
            <a:ext cx="1207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= 10</a:t>
            </a:r>
          </a:p>
        </p:txBody>
      </p:sp>
      <p:pic>
        <p:nvPicPr>
          <p:cNvPr id="8" name="Content Placeholder 20" descr="logo">
            <a:extLst>
              <a:ext uri="{FF2B5EF4-FFF2-40B4-BE49-F238E27FC236}">
                <a16:creationId xmlns:a16="http://schemas.microsoft.com/office/drawing/2014/main" id="{1169147B-2DFC-4EEE-9675-4088A0675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545" y="346075"/>
            <a:ext cx="11000105" cy="153543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362835" y="2667635"/>
            <a:ext cx="7637780" cy="20491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Bình xăng của ô tô còn lại số lít xăng là:</a:t>
            </a:r>
          </a:p>
          <a:p>
            <a:pPr algn="ctr"/>
            <a:r>
              <a:rPr lang="en-US" sz="3600"/>
              <a:t>42 - 15 = 27 (</a:t>
            </a:r>
            <a:r>
              <a:rPr lang="en-US" sz="3600" i="1"/>
              <a:t>l</a:t>
            </a:r>
            <a:r>
              <a:rPr lang="en-US" sz="3600"/>
              <a:t>)</a:t>
            </a:r>
          </a:p>
          <a:p>
            <a:pPr algn="ctr"/>
            <a:r>
              <a:rPr lang="en-US" sz="3600"/>
              <a:t>Đáp số: 27</a:t>
            </a:r>
            <a:r>
              <a:rPr lang="en-US" sz="3600" i="1"/>
              <a:t>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630" y="423545"/>
            <a:ext cx="11235055" cy="54794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37155" y="1795780"/>
            <a:ext cx="1318260" cy="9632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= 18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11925" y="142240"/>
            <a:ext cx="2717800" cy="1054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lớn nhất</a:t>
            </a:r>
          </a:p>
          <a:p>
            <a:pPr algn="ctr"/>
            <a:r>
              <a:rPr lang="en-US" sz="4000"/>
              <a:t>=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155" y="372745"/>
            <a:ext cx="9844405" cy="5378450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rot="10800000" flipV="1">
            <a:off x="3803015" y="3265805"/>
            <a:ext cx="2921000" cy="933450"/>
          </a:xfrm>
          <a:prstGeom prst="curvedConnector3">
            <a:avLst>
              <a:gd name="adj1" fmla="val 49978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0800000" flipV="1">
            <a:off x="6672580" y="3306445"/>
            <a:ext cx="2687955" cy="974090"/>
          </a:xfrm>
          <a:prstGeom prst="curvedConnector3">
            <a:avLst>
              <a:gd name="adj1" fmla="val 49988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2610" y="2195195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5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Bài 23: Phép trừ (có nhớ)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5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số có 2 chữ số cho số có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5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chữ số</a:t>
            </a:r>
            <a:endParaRPr lang="zh-CN" altLang="en-US" sz="4500" b="1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4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8765" y="320040"/>
            <a:ext cx="9196705" cy="13817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0320" cy="112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460" y="1283970"/>
            <a:ext cx="10345420" cy="36868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47820" y="2465070"/>
            <a:ext cx="476885" cy="547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60260" y="3966210"/>
            <a:ext cx="476885" cy="547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73215" y="3225800"/>
            <a:ext cx="476885" cy="547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030460" y="4067810"/>
            <a:ext cx="476885" cy="547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594850" y="2465070"/>
            <a:ext cx="476885" cy="547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065" y="1143635"/>
            <a:ext cx="10521950" cy="133794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10435" y="2989580"/>
            <a:ext cx="7445375" cy="17951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Còn số căn phòng chưa bật đèn là:</a:t>
            </a:r>
          </a:p>
          <a:p>
            <a:pPr algn="ctr"/>
            <a:r>
              <a:rPr lang="en-US" sz="3600"/>
              <a:t>60 - 35 = 25 (căn)</a:t>
            </a:r>
          </a:p>
          <a:p>
            <a:pPr algn="ctr"/>
            <a:r>
              <a:rPr lang="en-US" sz="3600"/>
              <a:t>Đáp số: 25 căn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190" y="1418590"/>
            <a:ext cx="9150350" cy="370903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16880" y="2941320"/>
            <a:ext cx="578485" cy="62928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56840" y="4381500"/>
            <a:ext cx="578485" cy="62928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20" descr="logo">
            <a:extLst>
              <a:ext uri="{FF2B5EF4-FFF2-40B4-BE49-F238E27FC236}">
                <a16:creationId xmlns:a16="http://schemas.microsoft.com/office/drawing/2014/main" id="{C785E45D-1FD1-4FF0-90AE-C09CECFE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120" y="274955"/>
            <a:ext cx="10290810" cy="58515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677785" y="1318895"/>
            <a:ext cx="1724025" cy="3244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464425" y="3550285"/>
            <a:ext cx="1998345" cy="14300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708265" y="3205480"/>
            <a:ext cx="1734185" cy="230251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5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915" y="1556385"/>
            <a:ext cx="10472420" cy="33350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74815" y="395605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29550" y="396621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94445" y="395605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70135" y="395605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485" y="60960"/>
            <a:ext cx="9469755" cy="1960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25" y="2346325"/>
            <a:ext cx="7539355" cy="45116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76700" y="3287395"/>
            <a:ext cx="659130" cy="4864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 16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95595" y="3470275"/>
            <a:ext cx="659130" cy="4864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 20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66255" y="3510915"/>
            <a:ext cx="659130" cy="4864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 21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72425" y="3287395"/>
            <a:ext cx="659130" cy="4864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 18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673215" y="2616835"/>
            <a:ext cx="1055370" cy="79121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Đựng vở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985260" y="2414270"/>
            <a:ext cx="1055370" cy="79121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Đựng bút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animBg="1"/>
      <p:bldP spid="12" grpId="1" animBg="1"/>
      <p:bldP spid="13" grpId="0" bldLvl="0" animBg="1"/>
      <p:bldP spid="1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145" y="182880"/>
            <a:ext cx="10633075" cy="4762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10380" y="2880995"/>
            <a:ext cx="3093085" cy="22205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626360" y="2230120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095" y="628015"/>
            <a:ext cx="11055350" cy="15697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62150" y="2546350"/>
            <a:ext cx="8267065" cy="176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Đàn gà có số con gà trống là:</a:t>
            </a:r>
          </a:p>
          <a:p>
            <a:pPr algn="ctr"/>
            <a:r>
              <a:rPr lang="en-US" sz="3600"/>
              <a:t>32 - 26 =  6 (con)</a:t>
            </a:r>
          </a:p>
          <a:p>
            <a:pPr algn="ctr"/>
            <a:r>
              <a:rPr lang="en-US" sz="3600"/>
              <a:t>Đáp số: 6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8432963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bldLvl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>
            <a:fillRect/>
          </a:stretch>
        </p:blipFill>
        <p:spPr>
          <a:xfrm>
            <a:off x="10740383" y="259322"/>
            <a:ext cx="1200150" cy="15314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34645" y="259080"/>
            <a:ext cx="2575560" cy="1074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4810" y="1700530"/>
            <a:ext cx="8860155" cy="4313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210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130" y="568960"/>
            <a:ext cx="8951595" cy="5871210"/>
          </a:xfrm>
          <a:prstGeom prst="rect">
            <a:avLst/>
          </a:prstGeom>
        </p:spPr>
      </p:pic>
      <p:pic>
        <p:nvPicPr>
          <p:cNvPr id="5" name="Content Placeholder 20" descr="logo">
            <a:extLst>
              <a:ext uri="{FF2B5EF4-FFF2-40B4-BE49-F238E27FC236}">
                <a16:creationId xmlns:a16="http://schemas.microsoft.com/office/drawing/2014/main" id="{15C21EA4-18BB-4306-A11F-175783273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365125"/>
            <a:ext cx="2080260" cy="998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95" y="1760220"/>
            <a:ext cx="9910445" cy="277685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3235960" y="4158615"/>
            <a:ext cx="922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53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467350" y="4158615"/>
            <a:ext cx="922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32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739380" y="4158615"/>
            <a:ext cx="922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47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9946640" y="4087495"/>
            <a:ext cx="922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 9</a:t>
            </a:r>
          </a:p>
        </p:txBody>
      </p:sp>
      <p:pic>
        <p:nvPicPr>
          <p:cNvPr id="12" name="Content Placeholder 20" descr="logo">
            <a:extLst>
              <a:ext uri="{FF2B5EF4-FFF2-40B4-BE49-F238E27FC236}">
                <a16:creationId xmlns:a16="http://schemas.microsoft.com/office/drawing/2014/main" id="{03ED837F-7913-4CE4-A241-9895A9788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6980" y="274955"/>
            <a:ext cx="9196705" cy="14719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pic>
        <p:nvPicPr>
          <p:cNvPr id="15" name="Content Placeholder 20" descr="logo">
            <a:extLst>
              <a:ext uri="{FF2B5EF4-FFF2-40B4-BE49-F238E27FC236}">
                <a16:creationId xmlns:a16="http://schemas.microsoft.com/office/drawing/2014/main" id="{0D220732-2E05-4B1C-BA33-5FA10CA7C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875" y="365125"/>
            <a:ext cx="9518650" cy="30492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606040" y="3905250"/>
            <a:ext cx="65525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Trên cây còn số quả khế là:</a:t>
            </a:r>
          </a:p>
          <a:p>
            <a:pPr algn="ctr"/>
            <a:r>
              <a:rPr lang="en-US" sz="4000"/>
              <a:t>90 - 24 = 66 (quả)</a:t>
            </a:r>
          </a:p>
          <a:p>
            <a:pPr algn="ctr"/>
            <a:r>
              <a:rPr lang="en-US" sz="4000"/>
              <a:t>Đáp số: 66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Widescreen</PresentationFormat>
  <Paragraphs>136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Franklin Gothic Book</vt:lpstr>
      <vt:lpstr>Franklin Gothic Medium</vt:lpstr>
      <vt:lpstr>ITC Avant Garde Std Bk</vt:lpstr>
      <vt:lpstr>Times New Roman</vt:lpstr>
      <vt:lpstr>Verdana</vt:lpstr>
      <vt:lpstr>Wingdings 2</vt:lpstr>
      <vt:lpstr>方正卡通简体</vt:lpstr>
      <vt:lpstr>Office Theme</vt:lpstr>
      <vt:lpstr>3_Office Theme</vt:lpstr>
      <vt:lpstr>Office 主题​​</vt:lpstr>
      <vt:lpstr>Trek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HP</cp:lastModifiedBy>
  <cp:revision>5</cp:revision>
  <dcterms:created xsi:type="dcterms:W3CDTF">2021-05-18T05:02:00Z</dcterms:created>
  <dcterms:modified xsi:type="dcterms:W3CDTF">2023-05-11T10:00:02Z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