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Comfortaa SemiBold"/>
      <p:regular r:id="rId17"/>
      <p:bold r:id="rId18"/>
    </p:embeddedFont>
    <p:embeddedFont>
      <p:font typeface="Caveat"/>
      <p:regular r:id="rId19"/>
      <p:bold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Denk One"/>
      <p:regular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enkOne-regular.fntdata"/><Relationship Id="rId25" Type="http://schemas.openxmlformats.org/officeDocument/2006/relationships/font" Target="fonts/Pacifico-regular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mfortaa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Caveat-regular.fntdata"/><Relationship Id="rId18" Type="http://schemas.openxmlformats.org/officeDocument/2006/relationships/font" Target="fonts/Comforta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cf542d46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cf542d46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131b89984011c8da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131b89984011c8da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b4226bc66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1b4226bc66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718082ef31355b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718082ef31355b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b4226bc6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1b4226bc6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6d366f7e3e9c8ba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6d366f7e3e9c8ba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cc9050bdf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cc9050bdf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b4226bc664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1b4226bc664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b4226bc66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b4226bc66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d69830138d3f20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d69830138d3f20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b4226bc664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b4226bc664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47e7af89684b9fab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47e7af89684b9fab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41150" y="3797350"/>
            <a:ext cx="46053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241150" y="1351850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 rot="1008">
            <a:off x="4032293" y="530690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rot="4500027">
            <a:off x="-1304139" y="-2417614"/>
            <a:ext cx="4670533" cy="5289605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 rot="-10799905">
            <a:off x="8464119" y="-864394"/>
            <a:ext cx="1403460" cy="3309940"/>
            <a:chOff x="6152550" y="3804050"/>
            <a:chExt cx="386075" cy="910550"/>
          </a:xfrm>
        </p:grpSpPr>
        <p:sp>
          <p:nvSpPr>
            <p:cNvPr id="15" name="Google Shape;15;p2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8802759" y="2675127"/>
            <a:ext cx="1534780" cy="3345874"/>
            <a:chOff x="3345650" y="2840950"/>
            <a:chExt cx="370900" cy="808575"/>
          </a:xfrm>
        </p:grpSpPr>
        <p:sp>
          <p:nvSpPr>
            <p:cNvPr id="18" name="Google Shape;18;p2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42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flipH="1" rot="-7434564">
            <a:off x="7555318" y="-2089734"/>
            <a:ext cx="2205126" cy="4812969"/>
            <a:chOff x="7386050" y="661025"/>
            <a:chExt cx="1576975" cy="3441950"/>
          </a:xfrm>
        </p:grpSpPr>
        <p:sp>
          <p:nvSpPr>
            <p:cNvPr id="67" name="Google Shape;67;p2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solidFill>
              <a:schemeClr val="accent2"/>
            </a:solidFill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2"/>
          <p:cNvSpPr/>
          <p:nvPr/>
        </p:nvSpPr>
        <p:spPr>
          <a:xfrm flipH="1" rot="2886980">
            <a:off x="7196495" y="3679128"/>
            <a:ext cx="4025388" cy="207073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 flipH="1" rot="2887043">
            <a:off x="7380545" y="3943018"/>
            <a:ext cx="4195468" cy="3621686"/>
            <a:chOff x="2695275" y="1049450"/>
            <a:chExt cx="1439175" cy="1242350"/>
          </a:xfrm>
        </p:grpSpPr>
        <p:sp>
          <p:nvSpPr>
            <p:cNvPr id="80" name="Google Shape;80;p2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E4937"/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" name="Google Shape;84;p2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258875" y="-244995"/>
            <a:ext cx="3742525" cy="334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2"/>
          <p:cNvGrpSpPr/>
          <p:nvPr/>
        </p:nvGrpSpPr>
        <p:grpSpPr>
          <a:xfrm rot="-970937">
            <a:off x="7833282" y="3641076"/>
            <a:ext cx="1270127" cy="1842014"/>
            <a:chOff x="3066525" y="648600"/>
            <a:chExt cx="1270100" cy="1841975"/>
          </a:xfrm>
        </p:grpSpPr>
        <p:sp>
          <p:nvSpPr>
            <p:cNvPr id="86" name="Google Shape;86;p2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solidFill>
              <a:schemeClr val="accent3"/>
            </a:solidFill>
            <a:ln cap="rnd" cmpd="sng" w="50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"/>
          <p:cNvSpPr/>
          <p:nvPr/>
        </p:nvSpPr>
        <p:spPr>
          <a:xfrm rot="2159595">
            <a:off x="375669" y="4067352"/>
            <a:ext cx="633011" cy="1514801"/>
          </a:xfrm>
          <a:custGeom>
            <a:rect b="b" l="l" r="r" t="t"/>
            <a:pathLst>
              <a:path extrusionOk="0" h="60591" w="25320">
                <a:moveTo>
                  <a:pt x="25319" y="1"/>
                </a:moveTo>
                <a:lnTo>
                  <a:pt x="25319" y="1"/>
                </a:lnTo>
                <a:cubicBezTo>
                  <a:pt x="8707" y="18881"/>
                  <a:pt x="268" y="28755"/>
                  <a:pt x="1" y="59744"/>
                </a:cubicBezTo>
                <a:cubicBezTo>
                  <a:pt x="1" y="60315"/>
                  <a:pt x="200" y="60591"/>
                  <a:pt x="443" y="60591"/>
                </a:cubicBezTo>
                <a:cubicBezTo>
                  <a:pt x="697" y="60591"/>
                  <a:pt x="998" y="60290"/>
                  <a:pt x="1168" y="59710"/>
                </a:cubicBezTo>
                <a:cubicBezTo>
                  <a:pt x="6973" y="36761"/>
                  <a:pt x="14311" y="18214"/>
                  <a:pt x="253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 rot="2159595">
            <a:off x="246034" y="3988833"/>
            <a:ext cx="360281" cy="1412349"/>
          </a:xfrm>
          <a:custGeom>
            <a:rect b="b" l="l" r="r" t="t"/>
            <a:pathLst>
              <a:path extrusionOk="0" h="56493" w="14411">
                <a:moveTo>
                  <a:pt x="14411" y="1"/>
                </a:moveTo>
                <a:cubicBezTo>
                  <a:pt x="4837" y="19281"/>
                  <a:pt x="1" y="29288"/>
                  <a:pt x="6305" y="55841"/>
                </a:cubicBezTo>
                <a:cubicBezTo>
                  <a:pt x="6409" y="56285"/>
                  <a:pt x="6598" y="56493"/>
                  <a:pt x="6776" y="56493"/>
                </a:cubicBezTo>
                <a:cubicBezTo>
                  <a:pt x="6999" y="56493"/>
                  <a:pt x="7206" y="56167"/>
                  <a:pt x="7206" y="55574"/>
                </a:cubicBezTo>
                <a:cubicBezTo>
                  <a:pt x="7139" y="34892"/>
                  <a:pt x="9207" y="17647"/>
                  <a:pt x="14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"/>
          <p:cNvSpPr/>
          <p:nvPr/>
        </p:nvSpPr>
        <p:spPr>
          <a:xfrm rot="2159595">
            <a:off x="-127801" y="3776182"/>
            <a:ext cx="616961" cy="1400799"/>
          </a:xfrm>
          <a:custGeom>
            <a:rect b="b" l="l" r="r" t="t"/>
            <a:pathLst>
              <a:path extrusionOk="0" h="56031" w="24678">
                <a:moveTo>
                  <a:pt x="1" y="0"/>
                </a:moveTo>
                <a:lnTo>
                  <a:pt x="1" y="0"/>
                </a:lnTo>
                <a:cubicBezTo>
                  <a:pt x="5504" y="7139"/>
                  <a:pt x="10208" y="17380"/>
                  <a:pt x="14277" y="27987"/>
                </a:cubicBezTo>
                <a:cubicBezTo>
                  <a:pt x="17780" y="37027"/>
                  <a:pt x="20749" y="46133"/>
                  <a:pt x="23617" y="55540"/>
                </a:cubicBezTo>
                <a:cubicBezTo>
                  <a:pt x="23726" y="55879"/>
                  <a:pt x="23928" y="56031"/>
                  <a:pt x="24123" y="56031"/>
                </a:cubicBezTo>
                <a:cubicBezTo>
                  <a:pt x="24408" y="56031"/>
                  <a:pt x="24677" y="55708"/>
                  <a:pt x="24618" y="55173"/>
                </a:cubicBezTo>
                <a:cubicBezTo>
                  <a:pt x="24118" y="49803"/>
                  <a:pt x="23517" y="44332"/>
                  <a:pt x="22450" y="38828"/>
                </a:cubicBezTo>
                <a:cubicBezTo>
                  <a:pt x="21082" y="31523"/>
                  <a:pt x="18847" y="23984"/>
                  <a:pt x="15678" y="18314"/>
                </a:cubicBezTo>
                <a:cubicBezTo>
                  <a:pt x="13910" y="15178"/>
                  <a:pt x="12009" y="12676"/>
                  <a:pt x="10041" y="10375"/>
                </a:cubicBezTo>
                <a:cubicBezTo>
                  <a:pt x="6739" y="6505"/>
                  <a:pt x="3370" y="3003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 rot="2159595">
            <a:off x="94812" y="4345488"/>
            <a:ext cx="271055" cy="975742"/>
          </a:xfrm>
          <a:custGeom>
            <a:rect b="b" l="l" r="r" t="t"/>
            <a:pathLst>
              <a:path extrusionOk="0" fill="none" h="39029" w="10842">
                <a:moveTo>
                  <a:pt x="1" y="1"/>
                </a:moveTo>
                <a:cubicBezTo>
                  <a:pt x="6939" y="10341"/>
                  <a:pt x="10842" y="21016"/>
                  <a:pt x="7539" y="39029"/>
                </a:cubicBezTo>
              </a:path>
            </a:pathLst>
          </a:custGeom>
          <a:solidFill>
            <a:schemeClr val="lt2"/>
          </a:solidFill>
          <a:ln cap="flat" cmpd="sng" w="5000">
            <a:solidFill>
              <a:schemeClr val="lt2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 rot="2159595">
            <a:off x="220952" y="3768082"/>
            <a:ext cx="251879" cy="1567027"/>
          </a:xfrm>
          <a:custGeom>
            <a:rect b="b" l="l" r="r" t="t"/>
            <a:pathLst>
              <a:path extrusionOk="0" fill="none" h="62680" w="10075">
                <a:moveTo>
                  <a:pt x="9841" y="1"/>
                </a:moveTo>
                <a:cubicBezTo>
                  <a:pt x="0" y="18114"/>
                  <a:pt x="0" y="41030"/>
                  <a:pt x="10074" y="62679"/>
                </a:cubicBezTo>
              </a:path>
            </a:pathLst>
          </a:custGeom>
          <a:solidFill>
            <a:schemeClr val="lt2"/>
          </a:solidFill>
          <a:ln cap="flat" cmpd="sng" w="5000">
            <a:solidFill>
              <a:schemeClr val="lt2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 rot="2159595">
            <a:off x="243803" y="4434177"/>
            <a:ext cx="714437" cy="1148995"/>
          </a:xfrm>
          <a:custGeom>
            <a:rect b="b" l="l" r="r" t="t"/>
            <a:pathLst>
              <a:path extrusionOk="0" h="45959" w="28577">
                <a:moveTo>
                  <a:pt x="28576" y="1"/>
                </a:moveTo>
                <a:cubicBezTo>
                  <a:pt x="25040" y="1969"/>
                  <a:pt x="21471" y="4404"/>
                  <a:pt x="17935" y="7239"/>
                </a:cubicBezTo>
                <a:cubicBezTo>
                  <a:pt x="15867" y="8907"/>
                  <a:pt x="13766" y="10742"/>
                  <a:pt x="11798" y="13177"/>
                </a:cubicBezTo>
                <a:cubicBezTo>
                  <a:pt x="8262" y="17647"/>
                  <a:pt x="5460" y="24018"/>
                  <a:pt x="3558" y="30356"/>
                </a:cubicBezTo>
                <a:cubicBezTo>
                  <a:pt x="2091" y="35193"/>
                  <a:pt x="1057" y="40096"/>
                  <a:pt x="123" y="44933"/>
                </a:cubicBezTo>
                <a:cubicBezTo>
                  <a:pt x="0" y="45564"/>
                  <a:pt x="238" y="45959"/>
                  <a:pt x="533" y="45959"/>
                </a:cubicBezTo>
                <a:cubicBezTo>
                  <a:pt x="722" y="45959"/>
                  <a:pt x="934" y="45798"/>
                  <a:pt x="1090" y="45433"/>
                </a:cubicBezTo>
                <a:cubicBezTo>
                  <a:pt x="4626" y="37428"/>
                  <a:pt x="8262" y="29789"/>
                  <a:pt x="12398" y="22317"/>
                </a:cubicBezTo>
                <a:cubicBezTo>
                  <a:pt x="17235" y="13577"/>
                  <a:pt x="22639" y="5305"/>
                  <a:pt x="285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"/>
          <p:cNvSpPr/>
          <p:nvPr/>
        </p:nvSpPr>
        <p:spPr>
          <a:xfrm rot="2159595">
            <a:off x="-291030" y="4444908"/>
            <a:ext cx="558460" cy="740688"/>
          </a:xfrm>
          <a:custGeom>
            <a:rect b="b" l="l" r="r" t="t"/>
            <a:pathLst>
              <a:path extrusionOk="0" h="29627" w="22338">
                <a:moveTo>
                  <a:pt x="1" y="1"/>
                </a:moveTo>
                <a:lnTo>
                  <a:pt x="1" y="1"/>
                </a:lnTo>
                <a:cubicBezTo>
                  <a:pt x="9474" y="7373"/>
                  <a:pt x="15945" y="16546"/>
                  <a:pt x="21316" y="29222"/>
                </a:cubicBezTo>
                <a:cubicBezTo>
                  <a:pt x="21431" y="29502"/>
                  <a:pt x="21609" y="29627"/>
                  <a:pt x="21784" y="29627"/>
                </a:cubicBezTo>
                <a:cubicBezTo>
                  <a:pt x="22065" y="29627"/>
                  <a:pt x="22337" y="29303"/>
                  <a:pt x="22317" y="28788"/>
                </a:cubicBezTo>
                <a:cubicBezTo>
                  <a:pt x="21182" y="8440"/>
                  <a:pt x="14011" y="5471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 rot="2159595">
            <a:off x="114281" y="4874712"/>
            <a:ext cx="667486" cy="644186"/>
          </a:xfrm>
          <a:custGeom>
            <a:rect b="b" l="l" r="r" t="t"/>
            <a:pathLst>
              <a:path extrusionOk="0" h="25767" w="26699">
                <a:moveTo>
                  <a:pt x="26698" y="1"/>
                </a:moveTo>
                <a:lnTo>
                  <a:pt x="26698" y="1"/>
                </a:lnTo>
                <a:cubicBezTo>
                  <a:pt x="11988" y="3170"/>
                  <a:pt x="4449" y="4971"/>
                  <a:pt x="113" y="24852"/>
                </a:cubicBezTo>
                <a:cubicBezTo>
                  <a:pt x="0" y="25393"/>
                  <a:pt x="268" y="25766"/>
                  <a:pt x="577" y="25766"/>
                </a:cubicBezTo>
                <a:cubicBezTo>
                  <a:pt x="726" y="25766"/>
                  <a:pt x="884" y="25680"/>
                  <a:pt x="1013" y="25486"/>
                </a:cubicBezTo>
                <a:cubicBezTo>
                  <a:pt x="8352" y="13811"/>
                  <a:pt x="16191" y="5805"/>
                  <a:pt x="26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 rot="2159595">
            <a:off x="865460" y="3686385"/>
            <a:ext cx="514559" cy="520734"/>
          </a:xfrm>
          <a:custGeom>
            <a:rect b="b" l="l" r="r" t="t"/>
            <a:pathLst>
              <a:path extrusionOk="0" h="20829" w="20582">
                <a:moveTo>
                  <a:pt x="5326" y="1"/>
                </a:moveTo>
                <a:cubicBezTo>
                  <a:pt x="5148" y="1"/>
                  <a:pt x="4980" y="40"/>
                  <a:pt x="4837" y="143"/>
                </a:cubicBezTo>
                <a:cubicBezTo>
                  <a:pt x="4237" y="510"/>
                  <a:pt x="4170" y="1344"/>
                  <a:pt x="4170" y="2077"/>
                </a:cubicBezTo>
                <a:cubicBezTo>
                  <a:pt x="4137" y="2344"/>
                  <a:pt x="4137" y="2544"/>
                  <a:pt x="4137" y="2711"/>
                </a:cubicBezTo>
                <a:lnTo>
                  <a:pt x="4137" y="2878"/>
                </a:lnTo>
                <a:cubicBezTo>
                  <a:pt x="4070" y="3078"/>
                  <a:pt x="4070" y="3245"/>
                  <a:pt x="4037" y="3478"/>
                </a:cubicBezTo>
                <a:cubicBezTo>
                  <a:pt x="4037" y="3645"/>
                  <a:pt x="4037" y="3745"/>
                  <a:pt x="4003" y="3879"/>
                </a:cubicBezTo>
                <a:cubicBezTo>
                  <a:pt x="3870" y="4713"/>
                  <a:pt x="3703" y="5513"/>
                  <a:pt x="3470" y="6314"/>
                </a:cubicBezTo>
                <a:cubicBezTo>
                  <a:pt x="3270" y="6881"/>
                  <a:pt x="3036" y="7415"/>
                  <a:pt x="2836" y="8015"/>
                </a:cubicBezTo>
                <a:cubicBezTo>
                  <a:pt x="2702" y="8382"/>
                  <a:pt x="2536" y="8749"/>
                  <a:pt x="2369" y="9149"/>
                </a:cubicBezTo>
                <a:cubicBezTo>
                  <a:pt x="2135" y="9683"/>
                  <a:pt x="1869" y="10250"/>
                  <a:pt x="1635" y="10817"/>
                </a:cubicBezTo>
                <a:cubicBezTo>
                  <a:pt x="834" y="12585"/>
                  <a:pt x="1" y="14520"/>
                  <a:pt x="601" y="16521"/>
                </a:cubicBezTo>
                <a:lnTo>
                  <a:pt x="701" y="16888"/>
                </a:lnTo>
                <a:cubicBezTo>
                  <a:pt x="801" y="17021"/>
                  <a:pt x="834" y="17088"/>
                  <a:pt x="868" y="17222"/>
                </a:cubicBezTo>
                <a:cubicBezTo>
                  <a:pt x="968" y="17322"/>
                  <a:pt x="1001" y="17422"/>
                  <a:pt x="1035" y="17522"/>
                </a:cubicBezTo>
                <a:cubicBezTo>
                  <a:pt x="1035" y="17555"/>
                  <a:pt x="1101" y="17555"/>
                  <a:pt x="1101" y="17588"/>
                </a:cubicBezTo>
                <a:cubicBezTo>
                  <a:pt x="1135" y="17689"/>
                  <a:pt x="1168" y="17822"/>
                  <a:pt x="1268" y="17889"/>
                </a:cubicBezTo>
                <a:cubicBezTo>
                  <a:pt x="1301" y="17989"/>
                  <a:pt x="1368" y="18055"/>
                  <a:pt x="1435" y="18156"/>
                </a:cubicBezTo>
                <a:cubicBezTo>
                  <a:pt x="1502" y="18222"/>
                  <a:pt x="1535" y="18322"/>
                  <a:pt x="1635" y="18389"/>
                </a:cubicBezTo>
                <a:lnTo>
                  <a:pt x="1668" y="18422"/>
                </a:lnTo>
                <a:cubicBezTo>
                  <a:pt x="1802" y="18556"/>
                  <a:pt x="1935" y="18723"/>
                  <a:pt x="2102" y="18856"/>
                </a:cubicBezTo>
                <a:cubicBezTo>
                  <a:pt x="2269" y="19023"/>
                  <a:pt x="2369" y="19156"/>
                  <a:pt x="2536" y="19256"/>
                </a:cubicBezTo>
                <a:lnTo>
                  <a:pt x="2936" y="19523"/>
                </a:lnTo>
                <a:cubicBezTo>
                  <a:pt x="3169" y="19690"/>
                  <a:pt x="3470" y="19857"/>
                  <a:pt x="3770" y="20024"/>
                </a:cubicBezTo>
                <a:cubicBezTo>
                  <a:pt x="3837" y="20057"/>
                  <a:pt x="3970" y="20090"/>
                  <a:pt x="4037" y="20157"/>
                </a:cubicBezTo>
                <a:lnTo>
                  <a:pt x="4103" y="20157"/>
                </a:lnTo>
                <a:cubicBezTo>
                  <a:pt x="4170" y="20190"/>
                  <a:pt x="4304" y="20224"/>
                  <a:pt x="4370" y="20257"/>
                </a:cubicBezTo>
                <a:cubicBezTo>
                  <a:pt x="4470" y="20324"/>
                  <a:pt x="4604" y="20357"/>
                  <a:pt x="4671" y="20390"/>
                </a:cubicBezTo>
                <a:cubicBezTo>
                  <a:pt x="4771" y="20457"/>
                  <a:pt x="4871" y="20491"/>
                  <a:pt x="4971" y="20524"/>
                </a:cubicBezTo>
                <a:cubicBezTo>
                  <a:pt x="5171" y="20557"/>
                  <a:pt x="5438" y="20657"/>
                  <a:pt x="5638" y="20691"/>
                </a:cubicBezTo>
                <a:cubicBezTo>
                  <a:pt x="5705" y="20691"/>
                  <a:pt x="5805" y="20724"/>
                  <a:pt x="5871" y="20724"/>
                </a:cubicBezTo>
                <a:cubicBezTo>
                  <a:pt x="6227" y="20791"/>
                  <a:pt x="6591" y="20828"/>
                  <a:pt x="6951" y="20828"/>
                </a:cubicBezTo>
                <a:cubicBezTo>
                  <a:pt x="7841" y="20828"/>
                  <a:pt x="8709" y="20603"/>
                  <a:pt x="9374" y="20057"/>
                </a:cubicBezTo>
                <a:cubicBezTo>
                  <a:pt x="9808" y="19723"/>
                  <a:pt x="10174" y="19356"/>
                  <a:pt x="10508" y="18956"/>
                </a:cubicBezTo>
                <a:cubicBezTo>
                  <a:pt x="10541" y="18856"/>
                  <a:pt x="10608" y="18823"/>
                  <a:pt x="10641" y="18789"/>
                </a:cubicBezTo>
                <a:cubicBezTo>
                  <a:pt x="11642" y="17488"/>
                  <a:pt x="12376" y="15987"/>
                  <a:pt x="13544" y="14820"/>
                </a:cubicBezTo>
                <a:cubicBezTo>
                  <a:pt x="15311" y="13119"/>
                  <a:pt x="17480" y="11884"/>
                  <a:pt x="19615" y="10784"/>
                </a:cubicBezTo>
                <a:cubicBezTo>
                  <a:pt x="19615" y="10717"/>
                  <a:pt x="19648" y="10717"/>
                  <a:pt x="19648" y="10717"/>
                </a:cubicBezTo>
                <a:cubicBezTo>
                  <a:pt x="20015" y="10550"/>
                  <a:pt x="20448" y="10317"/>
                  <a:pt x="20515" y="9883"/>
                </a:cubicBezTo>
                <a:cubicBezTo>
                  <a:pt x="20582" y="9649"/>
                  <a:pt x="20482" y="9349"/>
                  <a:pt x="20382" y="9149"/>
                </a:cubicBezTo>
                <a:cubicBezTo>
                  <a:pt x="20215" y="8982"/>
                  <a:pt x="19981" y="8816"/>
                  <a:pt x="19715" y="8715"/>
                </a:cubicBezTo>
                <a:cubicBezTo>
                  <a:pt x="19000" y="8442"/>
                  <a:pt x="18232" y="8301"/>
                  <a:pt x="17445" y="8301"/>
                </a:cubicBezTo>
                <a:cubicBezTo>
                  <a:pt x="16983" y="8301"/>
                  <a:pt x="16514" y="8350"/>
                  <a:pt x="16045" y="8449"/>
                </a:cubicBezTo>
                <a:cubicBezTo>
                  <a:pt x="16179" y="8182"/>
                  <a:pt x="16346" y="7882"/>
                  <a:pt x="16412" y="7648"/>
                </a:cubicBezTo>
                <a:cubicBezTo>
                  <a:pt x="16512" y="7448"/>
                  <a:pt x="16579" y="7214"/>
                  <a:pt x="16646" y="7014"/>
                </a:cubicBezTo>
                <a:cubicBezTo>
                  <a:pt x="16746" y="6614"/>
                  <a:pt x="16712" y="6147"/>
                  <a:pt x="16579" y="5780"/>
                </a:cubicBezTo>
                <a:cubicBezTo>
                  <a:pt x="16512" y="5513"/>
                  <a:pt x="16346" y="5313"/>
                  <a:pt x="16145" y="5146"/>
                </a:cubicBezTo>
                <a:cubicBezTo>
                  <a:pt x="15879" y="4933"/>
                  <a:pt x="15505" y="4869"/>
                  <a:pt x="15110" y="4869"/>
                </a:cubicBezTo>
                <a:cubicBezTo>
                  <a:pt x="15011" y="4869"/>
                  <a:pt x="14911" y="4873"/>
                  <a:pt x="14811" y="4879"/>
                </a:cubicBezTo>
                <a:cubicBezTo>
                  <a:pt x="14511" y="4946"/>
                  <a:pt x="14211" y="4979"/>
                  <a:pt x="13910" y="5113"/>
                </a:cubicBezTo>
                <a:cubicBezTo>
                  <a:pt x="13143" y="5380"/>
                  <a:pt x="12409" y="5880"/>
                  <a:pt x="11742" y="6447"/>
                </a:cubicBezTo>
                <a:cubicBezTo>
                  <a:pt x="11942" y="6047"/>
                  <a:pt x="12042" y="5647"/>
                  <a:pt x="12143" y="5213"/>
                </a:cubicBezTo>
                <a:cubicBezTo>
                  <a:pt x="12209" y="4813"/>
                  <a:pt x="12243" y="4412"/>
                  <a:pt x="12243" y="4045"/>
                </a:cubicBezTo>
                <a:cubicBezTo>
                  <a:pt x="12243" y="3278"/>
                  <a:pt x="11942" y="2511"/>
                  <a:pt x="11342" y="2177"/>
                </a:cubicBezTo>
                <a:cubicBezTo>
                  <a:pt x="11158" y="2067"/>
                  <a:pt x="10934" y="2018"/>
                  <a:pt x="10703" y="2018"/>
                </a:cubicBezTo>
                <a:cubicBezTo>
                  <a:pt x="10514" y="2018"/>
                  <a:pt x="10321" y="2051"/>
                  <a:pt x="10141" y="2111"/>
                </a:cubicBezTo>
                <a:cubicBezTo>
                  <a:pt x="9841" y="2177"/>
                  <a:pt x="9541" y="2311"/>
                  <a:pt x="9307" y="2478"/>
                </a:cubicBezTo>
                <a:cubicBezTo>
                  <a:pt x="8874" y="2745"/>
                  <a:pt x="8507" y="3111"/>
                  <a:pt x="8140" y="3512"/>
                </a:cubicBezTo>
                <a:cubicBezTo>
                  <a:pt x="8073" y="3378"/>
                  <a:pt x="8073" y="3312"/>
                  <a:pt x="8040" y="3178"/>
                </a:cubicBezTo>
                <a:cubicBezTo>
                  <a:pt x="7739" y="2144"/>
                  <a:pt x="7206" y="1177"/>
                  <a:pt x="6372" y="476"/>
                </a:cubicBezTo>
                <a:cubicBezTo>
                  <a:pt x="6172" y="309"/>
                  <a:pt x="5905" y="143"/>
                  <a:pt x="5671" y="43"/>
                </a:cubicBezTo>
                <a:cubicBezTo>
                  <a:pt x="5555" y="17"/>
                  <a:pt x="5439" y="1"/>
                  <a:pt x="53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 rot="2159595">
            <a:off x="1003752" y="3765528"/>
            <a:ext cx="406982" cy="389482"/>
          </a:xfrm>
          <a:custGeom>
            <a:rect b="b" l="l" r="r" t="t"/>
            <a:pathLst>
              <a:path extrusionOk="0" fill="none" h="15579" w="16279">
                <a:moveTo>
                  <a:pt x="0" y="15578"/>
                </a:moveTo>
                <a:cubicBezTo>
                  <a:pt x="2836" y="9040"/>
                  <a:pt x="9807" y="2102"/>
                  <a:pt x="16279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/>
          <p:nvPr/>
        </p:nvSpPr>
        <p:spPr>
          <a:xfrm rot="2159595">
            <a:off x="1474422" y="3901355"/>
            <a:ext cx="35051" cy="49051"/>
          </a:xfrm>
          <a:custGeom>
            <a:rect b="b" l="l" r="r" t="t"/>
            <a:pathLst>
              <a:path extrusionOk="0" h="1962" w="1402">
                <a:moveTo>
                  <a:pt x="558" y="1"/>
                </a:moveTo>
                <a:cubicBezTo>
                  <a:pt x="516" y="1"/>
                  <a:pt x="474" y="10"/>
                  <a:pt x="435" y="30"/>
                </a:cubicBezTo>
                <a:cubicBezTo>
                  <a:pt x="134" y="130"/>
                  <a:pt x="1" y="631"/>
                  <a:pt x="168" y="1198"/>
                </a:cubicBezTo>
                <a:cubicBezTo>
                  <a:pt x="310" y="1652"/>
                  <a:pt x="572" y="1961"/>
                  <a:pt x="832" y="1961"/>
                </a:cubicBezTo>
                <a:cubicBezTo>
                  <a:pt x="878" y="1961"/>
                  <a:pt x="923" y="1952"/>
                  <a:pt x="968" y="1932"/>
                </a:cubicBezTo>
                <a:cubicBezTo>
                  <a:pt x="1268" y="1832"/>
                  <a:pt x="1402" y="1298"/>
                  <a:pt x="1202" y="764"/>
                </a:cubicBezTo>
                <a:cubicBezTo>
                  <a:pt x="1060" y="310"/>
                  <a:pt x="797" y="1"/>
                  <a:pt x="558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 rot="2159595">
            <a:off x="1011521" y="3703016"/>
            <a:ext cx="320255" cy="419507"/>
          </a:xfrm>
          <a:custGeom>
            <a:rect b="b" l="l" r="r" t="t"/>
            <a:pathLst>
              <a:path extrusionOk="0" fill="none" h="16780" w="12810">
                <a:moveTo>
                  <a:pt x="1" y="16779"/>
                </a:moveTo>
                <a:cubicBezTo>
                  <a:pt x="4837" y="7506"/>
                  <a:pt x="9341" y="2736"/>
                  <a:pt x="12810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 rot="2159595">
            <a:off x="1410371" y="3815681"/>
            <a:ext cx="40876" cy="43951"/>
          </a:xfrm>
          <a:custGeom>
            <a:rect b="b" l="l" r="r" t="t"/>
            <a:pathLst>
              <a:path extrusionOk="0" h="1758" w="1635">
                <a:moveTo>
                  <a:pt x="489" y="1"/>
                </a:moveTo>
                <a:cubicBezTo>
                  <a:pt x="405" y="1"/>
                  <a:pt x="329" y="26"/>
                  <a:pt x="267" y="79"/>
                </a:cubicBezTo>
                <a:cubicBezTo>
                  <a:pt x="0" y="279"/>
                  <a:pt x="100" y="779"/>
                  <a:pt x="367" y="1246"/>
                </a:cubicBezTo>
                <a:cubicBezTo>
                  <a:pt x="637" y="1565"/>
                  <a:pt x="925" y="1758"/>
                  <a:pt x="1164" y="1758"/>
                </a:cubicBezTo>
                <a:cubicBezTo>
                  <a:pt x="1251" y="1758"/>
                  <a:pt x="1331" y="1733"/>
                  <a:pt x="1401" y="1680"/>
                </a:cubicBezTo>
                <a:cubicBezTo>
                  <a:pt x="1635" y="1446"/>
                  <a:pt x="1601" y="946"/>
                  <a:pt x="1268" y="512"/>
                </a:cubicBezTo>
                <a:cubicBezTo>
                  <a:pt x="1022" y="193"/>
                  <a:pt x="723" y="1"/>
                  <a:pt x="48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"/>
          <p:cNvSpPr/>
          <p:nvPr/>
        </p:nvSpPr>
        <p:spPr>
          <a:xfrm rot="2159595">
            <a:off x="964740" y="3885619"/>
            <a:ext cx="420332" cy="261054"/>
          </a:xfrm>
          <a:custGeom>
            <a:rect b="b" l="l" r="r" t="t"/>
            <a:pathLst>
              <a:path extrusionOk="0" fill="none" h="10442" w="16813">
                <a:moveTo>
                  <a:pt x="0" y="10441"/>
                </a:moveTo>
                <a:cubicBezTo>
                  <a:pt x="3970" y="4471"/>
                  <a:pt x="10241" y="701"/>
                  <a:pt x="16812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"/>
          <p:cNvSpPr/>
          <p:nvPr/>
        </p:nvSpPr>
        <p:spPr>
          <a:xfrm rot="2159595">
            <a:off x="1411663" y="4014052"/>
            <a:ext cx="28375" cy="51126"/>
          </a:xfrm>
          <a:custGeom>
            <a:rect b="b" l="l" r="r" t="t"/>
            <a:pathLst>
              <a:path extrusionOk="0" h="2045" w="1135">
                <a:moveTo>
                  <a:pt x="562" y="1"/>
                </a:moveTo>
                <a:cubicBezTo>
                  <a:pt x="542" y="1"/>
                  <a:pt x="521" y="3"/>
                  <a:pt x="500" y="8"/>
                </a:cubicBezTo>
                <a:cubicBezTo>
                  <a:pt x="234" y="41"/>
                  <a:pt x="0" y="541"/>
                  <a:pt x="67" y="1108"/>
                </a:cubicBezTo>
                <a:cubicBezTo>
                  <a:pt x="99" y="1653"/>
                  <a:pt x="377" y="2044"/>
                  <a:pt x="636" y="2044"/>
                </a:cubicBezTo>
                <a:cubicBezTo>
                  <a:pt x="646" y="2044"/>
                  <a:pt x="657" y="2044"/>
                  <a:pt x="667" y="2042"/>
                </a:cubicBezTo>
                <a:cubicBezTo>
                  <a:pt x="967" y="1942"/>
                  <a:pt x="1134" y="1442"/>
                  <a:pt x="1134" y="908"/>
                </a:cubicBezTo>
                <a:cubicBezTo>
                  <a:pt x="1103" y="411"/>
                  <a:pt x="840" y="1"/>
                  <a:pt x="562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"/>
          <p:cNvSpPr/>
          <p:nvPr/>
        </p:nvSpPr>
        <p:spPr>
          <a:xfrm rot="2159595">
            <a:off x="1026635" y="3562168"/>
            <a:ext cx="145977" cy="455358"/>
          </a:xfrm>
          <a:custGeom>
            <a:rect b="b" l="l" r="r" t="t"/>
            <a:pathLst>
              <a:path extrusionOk="0" fill="none" h="18214" w="5839">
                <a:moveTo>
                  <a:pt x="1" y="18214"/>
                </a:moveTo>
                <a:cubicBezTo>
                  <a:pt x="4437" y="12543"/>
                  <a:pt x="5838" y="6572"/>
                  <a:pt x="4604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 rot="2159595">
            <a:off x="1245526" y="3608689"/>
            <a:ext cx="50076" cy="29300"/>
          </a:xfrm>
          <a:custGeom>
            <a:rect b="b" l="l" r="r" t="t"/>
            <a:pathLst>
              <a:path extrusionOk="0" h="1172" w="2003">
                <a:moveTo>
                  <a:pt x="1324" y="0"/>
                </a:moveTo>
                <a:cubicBezTo>
                  <a:pt x="1196" y="0"/>
                  <a:pt x="1053" y="17"/>
                  <a:pt x="901" y="53"/>
                </a:cubicBezTo>
                <a:cubicBezTo>
                  <a:pt x="368" y="186"/>
                  <a:pt x="1" y="553"/>
                  <a:pt x="1" y="820"/>
                </a:cubicBezTo>
                <a:cubicBezTo>
                  <a:pt x="25" y="1041"/>
                  <a:pt x="286" y="1172"/>
                  <a:pt x="634" y="1172"/>
                </a:cubicBezTo>
                <a:cubicBezTo>
                  <a:pt x="759" y="1172"/>
                  <a:pt x="895" y="1155"/>
                  <a:pt x="1035" y="1120"/>
                </a:cubicBezTo>
                <a:cubicBezTo>
                  <a:pt x="1569" y="987"/>
                  <a:pt x="2002" y="620"/>
                  <a:pt x="1969" y="320"/>
                </a:cubicBezTo>
                <a:cubicBezTo>
                  <a:pt x="1920" y="124"/>
                  <a:pt x="1675" y="0"/>
                  <a:pt x="1324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 rot="2159595">
            <a:off x="983678" y="3827322"/>
            <a:ext cx="316905" cy="291905"/>
          </a:xfrm>
          <a:custGeom>
            <a:rect b="b" l="l" r="r" t="t"/>
            <a:pathLst>
              <a:path extrusionOk="0" fill="none" h="11676" w="12676">
                <a:moveTo>
                  <a:pt x="0" y="11675"/>
                </a:moveTo>
                <a:cubicBezTo>
                  <a:pt x="3836" y="5404"/>
                  <a:pt x="7672" y="2502"/>
                  <a:pt x="12676" y="0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 rot="2159595">
            <a:off x="1345214" y="3927704"/>
            <a:ext cx="34226" cy="48201"/>
          </a:xfrm>
          <a:custGeom>
            <a:rect b="b" l="l" r="r" t="t"/>
            <a:pathLst>
              <a:path extrusionOk="0" h="1928" w="1369">
                <a:moveTo>
                  <a:pt x="460" y="1"/>
                </a:moveTo>
                <a:cubicBezTo>
                  <a:pt x="417" y="1"/>
                  <a:pt x="374" y="10"/>
                  <a:pt x="334" y="30"/>
                </a:cubicBezTo>
                <a:cubicBezTo>
                  <a:pt x="67" y="164"/>
                  <a:pt x="1" y="664"/>
                  <a:pt x="167" y="1198"/>
                </a:cubicBezTo>
                <a:cubicBezTo>
                  <a:pt x="338" y="1623"/>
                  <a:pt x="604" y="1928"/>
                  <a:pt x="865" y="1928"/>
                </a:cubicBezTo>
                <a:cubicBezTo>
                  <a:pt x="911" y="1928"/>
                  <a:pt x="956" y="1918"/>
                  <a:pt x="1001" y="1898"/>
                </a:cubicBezTo>
                <a:cubicBezTo>
                  <a:pt x="1302" y="1798"/>
                  <a:pt x="1368" y="1231"/>
                  <a:pt x="1168" y="731"/>
                </a:cubicBezTo>
                <a:cubicBezTo>
                  <a:pt x="998" y="305"/>
                  <a:pt x="707" y="1"/>
                  <a:pt x="460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/>
          <p:nvPr/>
        </p:nvSpPr>
        <p:spPr>
          <a:xfrm rot="2159595">
            <a:off x="1006063" y="3625495"/>
            <a:ext cx="184328" cy="397807"/>
          </a:xfrm>
          <a:custGeom>
            <a:rect b="b" l="l" r="r" t="t"/>
            <a:pathLst>
              <a:path extrusionOk="0" fill="none" h="15912" w="7373">
                <a:moveTo>
                  <a:pt x="1" y="15912"/>
                </a:moveTo>
                <a:cubicBezTo>
                  <a:pt x="5572" y="11475"/>
                  <a:pt x="6772" y="6905"/>
                  <a:pt x="7373" y="0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"/>
          <p:cNvSpPr/>
          <p:nvPr/>
        </p:nvSpPr>
        <p:spPr>
          <a:xfrm rot="2159595">
            <a:off x="1268955" y="3695957"/>
            <a:ext cx="49226" cy="28375"/>
          </a:xfrm>
          <a:custGeom>
            <a:rect b="b" l="l" r="r" t="t"/>
            <a:pathLst>
              <a:path extrusionOk="0" h="1135" w="1969">
                <a:moveTo>
                  <a:pt x="1068" y="1"/>
                </a:moveTo>
                <a:cubicBezTo>
                  <a:pt x="568" y="34"/>
                  <a:pt x="68" y="267"/>
                  <a:pt x="34" y="534"/>
                </a:cubicBezTo>
                <a:cubicBezTo>
                  <a:pt x="1" y="835"/>
                  <a:pt x="401" y="1135"/>
                  <a:pt x="901" y="1135"/>
                </a:cubicBezTo>
                <a:cubicBezTo>
                  <a:pt x="1435" y="1135"/>
                  <a:pt x="1902" y="901"/>
                  <a:pt x="1936" y="568"/>
                </a:cubicBezTo>
                <a:cubicBezTo>
                  <a:pt x="1969" y="301"/>
                  <a:pt x="1569" y="1"/>
                  <a:pt x="1068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"/>
          <p:cNvSpPr/>
          <p:nvPr/>
        </p:nvSpPr>
        <p:spPr>
          <a:xfrm rot="2159595">
            <a:off x="847026" y="3938223"/>
            <a:ext cx="427007" cy="255054"/>
          </a:xfrm>
          <a:custGeom>
            <a:rect b="b" l="l" r="r" t="t"/>
            <a:pathLst>
              <a:path extrusionOk="0" h="10202" w="17080">
                <a:moveTo>
                  <a:pt x="14869" y="1"/>
                </a:moveTo>
                <a:cubicBezTo>
                  <a:pt x="10466" y="1"/>
                  <a:pt x="6766" y="1789"/>
                  <a:pt x="5505" y="2592"/>
                </a:cubicBezTo>
                <a:cubicBezTo>
                  <a:pt x="5471" y="2592"/>
                  <a:pt x="5471" y="2625"/>
                  <a:pt x="5438" y="2625"/>
                </a:cubicBezTo>
                <a:lnTo>
                  <a:pt x="5405" y="2692"/>
                </a:lnTo>
                <a:cubicBezTo>
                  <a:pt x="5238" y="2758"/>
                  <a:pt x="5104" y="2892"/>
                  <a:pt x="4971" y="2959"/>
                </a:cubicBezTo>
                <a:cubicBezTo>
                  <a:pt x="4837" y="3059"/>
                  <a:pt x="4671" y="3192"/>
                  <a:pt x="4571" y="3259"/>
                </a:cubicBezTo>
                <a:cubicBezTo>
                  <a:pt x="4270" y="3526"/>
                  <a:pt x="4004" y="3726"/>
                  <a:pt x="3737" y="3959"/>
                </a:cubicBezTo>
                <a:cubicBezTo>
                  <a:pt x="3403" y="4260"/>
                  <a:pt x="3003" y="4593"/>
                  <a:pt x="2669" y="4960"/>
                </a:cubicBezTo>
                <a:cubicBezTo>
                  <a:pt x="1635" y="6061"/>
                  <a:pt x="735" y="7295"/>
                  <a:pt x="1" y="8629"/>
                </a:cubicBezTo>
                <a:lnTo>
                  <a:pt x="401" y="8896"/>
                </a:lnTo>
                <a:cubicBezTo>
                  <a:pt x="634" y="9063"/>
                  <a:pt x="935" y="9230"/>
                  <a:pt x="1235" y="9397"/>
                </a:cubicBezTo>
                <a:cubicBezTo>
                  <a:pt x="1302" y="9430"/>
                  <a:pt x="1435" y="9463"/>
                  <a:pt x="1502" y="9530"/>
                </a:cubicBezTo>
                <a:lnTo>
                  <a:pt x="1568" y="9530"/>
                </a:lnTo>
                <a:cubicBezTo>
                  <a:pt x="1635" y="9563"/>
                  <a:pt x="1769" y="9597"/>
                  <a:pt x="1835" y="9630"/>
                </a:cubicBezTo>
                <a:cubicBezTo>
                  <a:pt x="1935" y="9697"/>
                  <a:pt x="2069" y="9730"/>
                  <a:pt x="2136" y="9763"/>
                </a:cubicBezTo>
                <a:cubicBezTo>
                  <a:pt x="2236" y="9830"/>
                  <a:pt x="2336" y="9864"/>
                  <a:pt x="2436" y="9897"/>
                </a:cubicBezTo>
                <a:cubicBezTo>
                  <a:pt x="2636" y="9930"/>
                  <a:pt x="2903" y="10030"/>
                  <a:pt x="3103" y="10064"/>
                </a:cubicBezTo>
                <a:cubicBezTo>
                  <a:pt x="3170" y="10064"/>
                  <a:pt x="3270" y="10097"/>
                  <a:pt x="3336" y="10097"/>
                </a:cubicBezTo>
                <a:cubicBezTo>
                  <a:pt x="3692" y="10164"/>
                  <a:pt x="4056" y="10201"/>
                  <a:pt x="4416" y="10201"/>
                </a:cubicBezTo>
                <a:cubicBezTo>
                  <a:pt x="5306" y="10201"/>
                  <a:pt x="6174" y="9976"/>
                  <a:pt x="6839" y="9430"/>
                </a:cubicBezTo>
                <a:cubicBezTo>
                  <a:pt x="7273" y="9096"/>
                  <a:pt x="7639" y="8729"/>
                  <a:pt x="7973" y="8329"/>
                </a:cubicBezTo>
                <a:cubicBezTo>
                  <a:pt x="8006" y="8229"/>
                  <a:pt x="8073" y="8196"/>
                  <a:pt x="8106" y="8162"/>
                </a:cubicBezTo>
                <a:cubicBezTo>
                  <a:pt x="9107" y="6861"/>
                  <a:pt x="9841" y="5360"/>
                  <a:pt x="11009" y="4193"/>
                </a:cubicBezTo>
                <a:cubicBezTo>
                  <a:pt x="12776" y="2492"/>
                  <a:pt x="14945" y="1257"/>
                  <a:pt x="17080" y="157"/>
                </a:cubicBezTo>
                <a:cubicBezTo>
                  <a:pt x="16329" y="49"/>
                  <a:pt x="15590" y="1"/>
                  <a:pt x="148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"/>
          <p:cNvSpPr/>
          <p:nvPr/>
        </p:nvSpPr>
        <p:spPr>
          <a:xfrm rot="2159595">
            <a:off x="874427" y="3661321"/>
            <a:ext cx="265230" cy="467983"/>
          </a:xfrm>
          <a:custGeom>
            <a:rect b="b" l="l" r="r" t="t"/>
            <a:pathLst>
              <a:path extrusionOk="0" h="18719" w="10609">
                <a:moveTo>
                  <a:pt x="4171" y="1"/>
                </a:moveTo>
                <a:cubicBezTo>
                  <a:pt x="4137" y="234"/>
                  <a:pt x="4137" y="434"/>
                  <a:pt x="4137" y="601"/>
                </a:cubicBezTo>
                <a:lnTo>
                  <a:pt x="4137" y="768"/>
                </a:lnTo>
                <a:cubicBezTo>
                  <a:pt x="4104" y="1001"/>
                  <a:pt x="4104" y="1202"/>
                  <a:pt x="4037" y="1368"/>
                </a:cubicBezTo>
                <a:cubicBezTo>
                  <a:pt x="4037" y="1535"/>
                  <a:pt x="4037" y="1635"/>
                  <a:pt x="4004" y="1769"/>
                </a:cubicBezTo>
                <a:cubicBezTo>
                  <a:pt x="3870" y="2603"/>
                  <a:pt x="3704" y="3403"/>
                  <a:pt x="3470" y="4204"/>
                </a:cubicBezTo>
                <a:cubicBezTo>
                  <a:pt x="3270" y="4771"/>
                  <a:pt x="3036" y="5338"/>
                  <a:pt x="2836" y="5905"/>
                </a:cubicBezTo>
                <a:cubicBezTo>
                  <a:pt x="2736" y="6272"/>
                  <a:pt x="2569" y="6672"/>
                  <a:pt x="2403" y="7039"/>
                </a:cubicBezTo>
                <a:cubicBezTo>
                  <a:pt x="2136" y="7573"/>
                  <a:pt x="1902" y="8140"/>
                  <a:pt x="1635" y="8707"/>
                </a:cubicBezTo>
                <a:cubicBezTo>
                  <a:pt x="835" y="10508"/>
                  <a:pt x="1" y="12410"/>
                  <a:pt x="601" y="14411"/>
                </a:cubicBezTo>
                <a:lnTo>
                  <a:pt x="735" y="14778"/>
                </a:lnTo>
                <a:cubicBezTo>
                  <a:pt x="801" y="14911"/>
                  <a:pt x="835" y="14978"/>
                  <a:pt x="902" y="15112"/>
                </a:cubicBezTo>
                <a:cubicBezTo>
                  <a:pt x="968" y="15212"/>
                  <a:pt x="1002" y="15312"/>
                  <a:pt x="1068" y="15412"/>
                </a:cubicBezTo>
                <a:cubicBezTo>
                  <a:pt x="1068" y="15445"/>
                  <a:pt x="1102" y="15445"/>
                  <a:pt x="1102" y="15478"/>
                </a:cubicBezTo>
                <a:cubicBezTo>
                  <a:pt x="1135" y="15579"/>
                  <a:pt x="1168" y="15712"/>
                  <a:pt x="1268" y="15779"/>
                </a:cubicBezTo>
                <a:cubicBezTo>
                  <a:pt x="1302" y="15879"/>
                  <a:pt x="1402" y="15945"/>
                  <a:pt x="1435" y="16046"/>
                </a:cubicBezTo>
                <a:cubicBezTo>
                  <a:pt x="1502" y="16112"/>
                  <a:pt x="1569" y="16212"/>
                  <a:pt x="1635" y="16279"/>
                </a:cubicBezTo>
                <a:lnTo>
                  <a:pt x="1669" y="16346"/>
                </a:lnTo>
                <a:cubicBezTo>
                  <a:pt x="1802" y="16446"/>
                  <a:pt x="1936" y="16613"/>
                  <a:pt x="2102" y="16746"/>
                </a:cubicBezTo>
                <a:cubicBezTo>
                  <a:pt x="2236" y="16879"/>
                  <a:pt x="2403" y="16980"/>
                  <a:pt x="2569" y="17113"/>
                </a:cubicBezTo>
                <a:lnTo>
                  <a:pt x="2636" y="17213"/>
                </a:lnTo>
                <a:cubicBezTo>
                  <a:pt x="2736" y="17280"/>
                  <a:pt x="2803" y="17313"/>
                  <a:pt x="2903" y="17413"/>
                </a:cubicBezTo>
                <a:cubicBezTo>
                  <a:pt x="3136" y="17580"/>
                  <a:pt x="3437" y="17747"/>
                  <a:pt x="3737" y="17914"/>
                </a:cubicBezTo>
                <a:cubicBezTo>
                  <a:pt x="3804" y="17947"/>
                  <a:pt x="3937" y="17980"/>
                  <a:pt x="4004" y="18047"/>
                </a:cubicBezTo>
                <a:lnTo>
                  <a:pt x="4070" y="18047"/>
                </a:lnTo>
                <a:cubicBezTo>
                  <a:pt x="4137" y="18080"/>
                  <a:pt x="4271" y="18114"/>
                  <a:pt x="4337" y="18147"/>
                </a:cubicBezTo>
                <a:cubicBezTo>
                  <a:pt x="4437" y="18214"/>
                  <a:pt x="4571" y="18247"/>
                  <a:pt x="4638" y="18280"/>
                </a:cubicBezTo>
                <a:cubicBezTo>
                  <a:pt x="4738" y="18347"/>
                  <a:pt x="4838" y="18381"/>
                  <a:pt x="4938" y="18414"/>
                </a:cubicBezTo>
                <a:cubicBezTo>
                  <a:pt x="5138" y="18447"/>
                  <a:pt x="5405" y="18547"/>
                  <a:pt x="5605" y="18581"/>
                </a:cubicBezTo>
                <a:cubicBezTo>
                  <a:pt x="5672" y="18581"/>
                  <a:pt x="5772" y="18614"/>
                  <a:pt x="5838" y="18614"/>
                </a:cubicBezTo>
                <a:cubicBezTo>
                  <a:pt x="6194" y="18681"/>
                  <a:pt x="6558" y="18718"/>
                  <a:pt x="6918" y="18718"/>
                </a:cubicBezTo>
                <a:cubicBezTo>
                  <a:pt x="7808" y="18718"/>
                  <a:pt x="8676" y="18493"/>
                  <a:pt x="9341" y="17947"/>
                </a:cubicBezTo>
                <a:cubicBezTo>
                  <a:pt x="9775" y="17613"/>
                  <a:pt x="10141" y="17246"/>
                  <a:pt x="10475" y="16846"/>
                </a:cubicBezTo>
                <a:cubicBezTo>
                  <a:pt x="10508" y="16746"/>
                  <a:pt x="10575" y="16713"/>
                  <a:pt x="10608" y="16679"/>
                </a:cubicBezTo>
                <a:cubicBezTo>
                  <a:pt x="10575" y="15545"/>
                  <a:pt x="10075" y="14511"/>
                  <a:pt x="9541" y="13444"/>
                </a:cubicBezTo>
                <a:cubicBezTo>
                  <a:pt x="9107" y="12710"/>
                  <a:pt x="8540" y="11909"/>
                  <a:pt x="8173" y="11075"/>
                </a:cubicBezTo>
                <a:cubicBezTo>
                  <a:pt x="8140" y="11042"/>
                  <a:pt x="8140" y="11042"/>
                  <a:pt x="8140" y="11009"/>
                </a:cubicBezTo>
                <a:lnTo>
                  <a:pt x="8140" y="10942"/>
                </a:lnTo>
                <a:cubicBezTo>
                  <a:pt x="8107" y="10875"/>
                  <a:pt x="8040" y="10742"/>
                  <a:pt x="8007" y="10608"/>
                </a:cubicBezTo>
                <a:cubicBezTo>
                  <a:pt x="7973" y="10508"/>
                  <a:pt x="7940" y="10375"/>
                  <a:pt x="7873" y="10208"/>
                </a:cubicBezTo>
                <a:cubicBezTo>
                  <a:pt x="7873" y="10175"/>
                  <a:pt x="7840" y="10075"/>
                  <a:pt x="7840" y="10008"/>
                </a:cubicBezTo>
                <a:cubicBezTo>
                  <a:pt x="7806" y="9708"/>
                  <a:pt x="7773" y="9441"/>
                  <a:pt x="7773" y="9174"/>
                </a:cubicBezTo>
                <a:cubicBezTo>
                  <a:pt x="7706" y="8640"/>
                  <a:pt x="7706" y="8140"/>
                  <a:pt x="7706" y="7673"/>
                </a:cubicBezTo>
                <a:cubicBezTo>
                  <a:pt x="7673" y="6706"/>
                  <a:pt x="7640" y="5705"/>
                  <a:pt x="7306" y="4771"/>
                </a:cubicBezTo>
                <a:cubicBezTo>
                  <a:pt x="7206" y="4537"/>
                  <a:pt x="7106" y="4237"/>
                  <a:pt x="6939" y="4004"/>
                </a:cubicBezTo>
                <a:cubicBezTo>
                  <a:pt x="6506" y="3336"/>
                  <a:pt x="5938" y="2769"/>
                  <a:pt x="5438" y="2202"/>
                </a:cubicBezTo>
                <a:cubicBezTo>
                  <a:pt x="4838" y="1535"/>
                  <a:pt x="4304" y="768"/>
                  <a:pt x="4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 rot="2159595">
            <a:off x="120163" y="3892796"/>
            <a:ext cx="483708" cy="475558"/>
          </a:xfrm>
          <a:custGeom>
            <a:rect b="b" l="l" r="r" t="t"/>
            <a:pathLst>
              <a:path extrusionOk="0" h="19022" w="19348">
                <a:moveTo>
                  <a:pt x="11996" y="0"/>
                </a:moveTo>
                <a:cubicBezTo>
                  <a:pt x="11837" y="0"/>
                  <a:pt x="11684" y="45"/>
                  <a:pt x="11542" y="125"/>
                </a:cubicBezTo>
                <a:cubicBezTo>
                  <a:pt x="11342" y="259"/>
                  <a:pt x="11175" y="426"/>
                  <a:pt x="11009" y="626"/>
                </a:cubicBezTo>
                <a:cubicBezTo>
                  <a:pt x="10442" y="1426"/>
                  <a:pt x="10141" y="2394"/>
                  <a:pt x="10108" y="3394"/>
                </a:cubicBezTo>
                <a:lnTo>
                  <a:pt x="10108" y="3728"/>
                </a:lnTo>
                <a:cubicBezTo>
                  <a:pt x="9674" y="3428"/>
                  <a:pt x="9274" y="3161"/>
                  <a:pt x="8807" y="2994"/>
                </a:cubicBezTo>
                <a:cubicBezTo>
                  <a:pt x="8507" y="2927"/>
                  <a:pt x="8273" y="2827"/>
                  <a:pt x="7973" y="2827"/>
                </a:cubicBezTo>
                <a:cubicBezTo>
                  <a:pt x="7540" y="2827"/>
                  <a:pt x="7173" y="2927"/>
                  <a:pt x="6872" y="3161"/>
                </a:cubicBezTo>
                <a:cubicBezTo>
                  <a:pt x="6439" y="3595"/>
                  <a:pt x="6305" y="4328"/>
                  <a:pt x="6472" y="5062"/>
                </a:cubicBezTo>
                <a:cubicBezTo>
                  <a:pt x="6505" y="5396"/>
                  <a:pt x="6639" y="5729"/>
                  <a:pt x="6806" y="6063"/>
                </a:cubicBezTo>
                <a:cubicBezTo>
                  <a:pt x="6972" y="6397"/>
                  <a:pt x="7173" y="6730"/>
                  <a:pt x="7373" y="7064"/>
                </a:cubicBezTo>
                <a:cubicBezTo>
                  <a:pt x="6672" y="6730"/>
                  <a:pt x="5938" y="6397"/>
                  <a:pt x="5171" y="6296"/>
                </a:cubicBezTo>
                <a:cubicBezTo>
                  <a:pt x="5021" y="6280"/>
                  <a:pt x="4879" y="6271"/>
                  <a:pt x="4742" y="6271"/>
                </a:cubicBezTo>
                <a:cubicBezTo>
                  <a:pt x="4604" y="6271"/>
                  <a:pt x="4471" y="6280"/>
                  <a:pt x="4337" y="6296"/>
                </a:cubicBezTo>
                <a:cubicBezTo>
                  <a:pt x="3870" y="6330"/>
                  <a:pt x="3470" y="6497"/>
                  <a:pt x="3203" y="6797"/>
                </a:cubicBezTo>
                <a:cubicBezTo>
                  <a:pt x="3036" y="6964"/>
                  <a:pt x="2970" y="7164"/>
                  <a:pt x="2936" y="7431"/>
                </a:cubicBezTo>
                <a:cubicBezTo>
                  <a:pt x="2870" y="7764"/>
                  <a:pt x="2970" y="8164"/>
                  <a:pt x="3136" y="8565"/>
                </a:cubicBezTo>
                <a:cubicBezTo>
                  <a:pt x="3203" y="8765"/>
                  <a:pt x="3337" y="8932"/>
                  <a:pt x="3470" y="9098"/>
                </a:cubicBezTo>
                <a:lnTo>
                  <a:pt x="3970" y="9732"/>
                </a:lnTo>
                <a:cubicBezTo>
                  <a:pt x="2803" y="9732"/>
                  <a:pt x="1635" y="10066"/>
                  <a:pt x="701" y="10733"/>
                </a:cubicBezTo>
                <a:cubicBezTo>
                  <a:pt x="501" y="10833"/>
                  <a:pt x="301" y="11000"/>
                  <a:pt x="168" y="11233"/>
                </a:cubicBezTo>
                <a:cubicBezTo>
                  <a:pt x="34" y="11433"/>
                  <a:pt x="1" y="11734"/>
                  <a:pt x="134" y="11934"/>
                </a:cubicBezTo>
                <a:cubicBezTo>
                  <a:pt x="301" y="12267"/>
                  <a:pt x="701" y="12401"/>
                  <a:pt x="1102" y="12501"/>
                </a:cubicBezTo>
                <a:lnTo>
                  <a:pt x="1135" y="12501"/>
                </a:lnTo>
                <a:cubicBezTo>
                  <a:pt x="1368" y="12568"/>
                  <a:pt x="1669" y="12634"/>
                  <a:pt x="1936" y="12734"/>
                </a:cubicBezTo>
                <a:cubicBezTo>
                  <a:pt x="3804" y="13268"/>
                  <a:pt x="5672" y="13835"/>
                  <a:pt x="7339" y="14903"/>
                </a:cubicBezTo>
                <a:cubicBezTo>
                  <a:pt x="8640" y="15670"/>
                  <a:pt x="9608" y="16904"/>
                  <a:pt x="10775" y="17805"/>
                </a:cubicBezTo>
                <a:lnTo>
                  <a:pt x="10875" y="17938"/>
                </a:lnTo>
                <a:cubicBezTo>
                  <a:pt x="11276" y="18238"/>
                  <a:pt x="11676" y="18505"/>
                  <a:pt x="12143" y="18739"/>
                </a:cubicBezTo>
                <a:cubicBezTo>
                  <a:pt x="12579" y="18934"/>
                  <a:pt x="13042" y="19021"/>
                  <a:pt x="13517" y="19021"/>
                </a:cubicBezTo>
                <a:cubicBezTo>
                  <a:pt x="14096" y="19021"/>
                  <a:pt x="14692" y="18892"/>
                  <a:pt x="15278" y="18672"/>
                </a:cubicBezTo>
                <a:cubicBezTo>
                  <a:pt x="15378" y="18639"/>
                  <a:pt x="15512" y="18605"/>
                  <a:pt x="15612" y="18572"/>
                </a:cubicBezTo>
                <a:cubicBezTo>
                  <a:pt x="15812" y="18472"/>
                  <a:pt x="15979" y="18405"/>
                  <a:pt x="16179" y="18272"/>
                </a:cubicBezTo>
                <a:cubicBezTo>
                  <a:pt x="16513" y="18072"/>
                  <a:pt x="16880" y="17805"/>
                  <a:pt x="17213" y="17504"/>
                </a:cubicBezTo>
                <a:cubicBezTo>
                  <a:pt x="17313" y="17471"/>
                  <a:pt x="17347" y="17438"/>
                  <a:pt x="17380" y="17404"/>
                </a:cubicBezTo>
                <a:lnTo>
                  <a:pt x="17613" y="17171"/>
                </a:lnTo>
                <a:cubicBezTo>
                  <a:pt x="17780" y="17004"/>
                  <a:pt x="17880" y="16904"/>
                  <a:pt x="18014" y="16737"/>
                </a:cubicBezTo>
                <a:lnTo>
                  <a:pt x="18114" y="16637"/>
                </a:lnTo>
                <a:cubicBezTo>
                  <a:pt x="18147" y="16570"/>
                  <a:pt x="18214" y="16470"/>
                  <a:pt x="18281" y="16404"/>
                </a:cubicBezTo>
                <a:cubicBezTo>
                  <a:pt x="18381" y="16170"/>
                  <a:pt x="18547" y="15970"/>
                  <a:pt x="18681" y="15737"/>
                </a:cubicBezTo>
                <a:lnTo>
                  <a:pt x="18681" y="15670"/>
                </a:lnTo>
                <a:cubicBezTo>
                  <a:pt x="18714" y="15570"/>
                  <a:pt x="18781" y="15470"/>
                  <a:pt x="18814" y="15403"/>
                </a:cubicBezTo>
                <a:lnTo>
                  <a:pt x="18948" y="15136"/>
                </a:lnTo>
                <a:cubicBezTo>
                  <a:pt x="18981" y="14936"/>
                  <a:pt x="19048" y="14769"/>
                  <a:pt x="19114" y="14569"/>
                </a:cubicBezTo>
                <a:cubicBezTo>
                  <a:pt x="19114" y="14469"/>
                  <a:pt x="19148" y="14436"/>
                  <a:pt x="19148" y="14336"/>
                </a:cubicBezTo>
                <a:cubicBezTo>
                  <a:pt x="19148" y="14269"/>
                  <a:pt x="19181" y="14169"/>
                  <a:pt x="19181" y="14069"/>
                </a:cubicBezTo>
                <a:cubicBezTo>
                  <a:pt x="19215" y="13969"/>
                  <a:pt x="19215" y="13835"/>
                  <a:pt x="19215" y="13768"/>
                </a:cubicBezTo>
                <a:cubicBezTo>
                  <a:pt x="19348" y="11834"/>
                  <a:pt x="18214" y="10299"/>
                  <a:pt x="17280" y="8898"/>
                </a:cubicBezTo>
                <a:cubicBezTo>
                  <a:pt x="16379" y="7664"/>
                  <a:pt x="15479" y="6497"/>
                  <a:pt x="14711" y="5229"/>
                </a:cubicBezTo>
                <a:cubicBezTo>
                  <a:pt x="14511" y="4895"/>
                  <a:pt x="14344" y="4562"/>
                  <a:pt x="14178" y="4162"/>
                </a:cubicBezTo>
                <a:cubicBezTo>
                  <a:pt x="14011" y="3828"/>
                  <a:pt x="13844" y="3461"/>
                  <a:pt x="13711" y="3094"/>
                </a:cubicBezTo>
                <a:lnTo>
                  <a:pt x="13477" y="2327"/>
                </a:lnTo>
                <a:cubicBezTo>
                  <a:pt x="13444" y="2160"/>
                  <a:pt x="13344" y="1927"/>
                  <a:pt x="13310" y="1660"/>
                </a:cubicBezTo>
                <a:cubicBezTo>
                  <a:pt x="13144" y="993"/>
                  <a:pt x="12877" y="259"/>
                  <a:pt x="12310" y="59"/>
                </a:cubicBezTo>
                <a:cubicBezTo>
                  <a:pt x="12204" y="19"/>
                  <a:pt x="12099" y="0"/>
                  <a:pt x="119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 rot="2159595">
            <a:off x="70376" y="3947922"/>
            <a:ext cx="443683" cy="265205"/>
          </a:xfrm>
          <a:custGeom>
            <a:rect b="b" l="l" r="r" t="t"/>
            <a:pathLst>
              <a:path extrusionOk="0" fill="none" h="10608" w="17747">
                <a:moveTo>
                  <a:pt x="17747" y="10608"/>
                </a:moveTo>
                <a:cubicBezTo>
                  <a:pt x="13844" y="5337"/>
                  <a:pt x="6172" y="534"/>
                  <a:pt x="1" y="0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 rot="2159595">
            <a:off x="159689" y="3931259"/>
            <a:ext cx="371981" cy="310255"/>
          </a:xfrm>
          <a:custGeom>
            <a:rect b="b" l="l" r="r" t="t"/>
            <a:pathLst>
              <a:path extrusionOk="0" fill="none" h="12410" w="14879">
                <a:moveTo>
                  <a:pt x="14878" y="12409"/>
                </a:moveTo>
                <a:cubicBezTo>
                  <a:pt x="8640" y="5071"/>
                  <a:pt x="3637" y="1735"/>
                  <a:pt x="1" y="0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 rot="2159595">
            <a:off x="266696" y="3826089"/>
            <a:ext cx="32551" cy="41926"/>
          </a:xfrm>
          <a:custGeom>
            <a:rect b="b" l="l" r="r" t="t"/>
            <a:pathLst>
              <a:path extrusionOk="0" h="1677" w="1302">
                <a:moveTo>
                  <a:pt x="809" y="1"/>
                </a:moveTo>
                <a:cubicBezTo>
                  <a:pt x="570" y="1"/>
                  <a:pt x="303" y="226"/>
                  <a:pt x="167" y="605"/>
                </a:cubicBezTo>
                <a:cubicBezTo>
                  <a:pt x="1" y="1039"/>
                  <a:pt x="34" y="1539"/>
                  <a:pt x="268" y="1639"/>
                </a:cubicBezTo>
                <a:cubicBezTo>
                  <a:pt x="318" y="1664"/>
                  <a:pt x="372" y="1676"/>
                  <a:pt x="427" y="1676"/>
                </a:cubicBezTo>
                <a:cubicBezTo>
                  <a:pt x="665" y="1676"/>
                  <a:pt x="933" y="1451"/>
                  <a:pt x="1068" y="1072"/>
                </a:cubicBezTo>
                <a:cubicBezTo>
                  <a:pt x="1302" y="605"/>
                  <a:pt x="1202" y="138"/>
                  <a:pt x="968" y="38"/>
                </a:cubicBezTo>
                <a:cubicBezTo>
                  <a:pt x="918" y="13"/>
                  <a:pt x="864" y="1"/>
                  <a:pt x="80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 rot="2159595">
            <a:off x="52803" y="4043115"/>
            <a:ext cx="430332" cy="164303"/>
          </a:xfrm>
          <a:custGeom>
            <a:rect b="b" l="l" r="r" t="t"/>
            <a:pathLst>
              <a:path extrusionOk="0" fill="none" h="6572" w="17213">
                <a:moveTo>
                  <a:pt x="17213" y="6572"/>
                </a:moveTo>
                <a:cubicBezTo>
                  <a:pt x="12443" y="2035"/>
                  <a:pt x="6071" y="1"/>
                  <a:pt x="0" y="668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 rot="2159595">
            <a:off x="391374" y="3898943"/>
            <a:ext cx="196003" cy="383657"/>
          </a:xfrm>
          <a:custGeom>
            <a:rect b="b" l="l" r="r" t="t"/>
            <a:pathLst>
              <a:path extrusionOk="0" fill="none" h="15346" w="7840">
                <a:moveTo>
                  <a:pt x="7839" y="15345"/>
                </a:moveTo>
                <a:cubicBezTo>
                  <a:pt x="2702" y="11176"/>
                  <a:pt x="201" y="6105"/>
                  <a:pt x="1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"/>
          <p:cNvSpPr/>
          <p:nvPr/>
        </p:nvSpPr>
        <p:spPr>
          <a:xfrm rot="2159595">
            <a:off x="503260" y="3859614"/>
            <a:ext cx="49051" cy="24400"/>
          </a:xfrm>
          <a:custGeom>
            <a:rect b="b" l="l" r="r" t="t"/>
            <a:pathLst>
              <a:path extrusionOk="0" h="976" w="1962">
                <a:moveTo>
                  <a:pt x="791" y="1"/>
                </a:moveTo>
                <a:cubicBezTo>
                  <a:pt x="342" y="1"/>
                  <a:pt x="1" y="193"/>
                  <a:pt x="32" y="471"/>
                </a:cubicBezTo>
                <a:cubicBezTo>
                  <a:pt x="65" y="705"/>
                  <a:pt x="532" y="972"/>
                  <a:pt x="1032" y="972"/>
                </a:cubicBezTo>
                <a:cubicBezTo>
                  <a:pt x="1069" y="974"/>
                  <a:pt x="1105" y="975"/>
                  <a:pt x="1140" y="975"/>
                </a:cubicBezTo>
                <a:cubicBezTo>
                  <a:pt x="1593" y="975"/>
                  <a:pt x="1961" y="783"/>
                  <a:pt x="1900" y="505"/>
                </a:cubicBezTo>
                <a:cubicBezTo>
                  <a:pt x="1866" y="238"/>
                  <a:pt x="1466" y="4"/>
                  <a:pt x="899" y="4"/>
                </a:cubicBezTo>
                <a:cubicBezTo>
                  <a:pt x="862" y="2"/>
                  <a:pt x="826" y="1"/>
                  <a:pt x="791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 rot="2159595">
            <a:off x="140808" y="4039178"/>
            <a:ext cx="343606" cy="196828"/>
          </a:xfrm>
          <a:custGeom>
            <a:rect b="b" l="l" r="r" t="t"/>
            <a:pathLst>
              <a:path extrusionOk="0" fill="none" h="7873" w="13744">
                <a:moveTo>
                  <a:pt x="13744" y="7873"/>
                </a:moveTo>
                <a:cubicBezTo>
                  <a:pt x="9007" y="3036"/>
                  <a:pt x="4971" y="1268"/>
                  <a:pt x="0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"/>
          <p:cNvSpPr/>
          <p:nvPr/>
        </p:nvSpPr>
        <p:spPr>
          <a:xfrm rot="2159595">
            <a:off x="212468" y="3932112"/>
            <a:ext cx="25875" cy="45176"/>
          </a:xfrm>
          <a:custGeom>
            <a:rect b="b" l="l" r="r" t="t"/>
            <a:pathLst>
              <a:path extrusionOk="0" h="1807" w="1035">
                <a:moveTo>
                  <a:pt x="526" y="0"/>
                </a:moveTo>
                <a:cubicBezTo>
                  <a:pt x="246" y="0"/>
                  <a:pt x="32" y="326"/>
                  <a:pt x="0" y="803"/>
                </a:cubicBezTo>
                <a:cubicBezTo>
                  <a:pt x="0" y="1304"/>
                  <a:pt x="167" y="1771"/>
                  <a:pt x="401" y="1804"/>
                </a:cubicBezTo>
                <a:cubicBezTo>
                  <a:pt x="414" y="1805"/>
                  <a:pt x="428" y="1806"/>
                  <a:pt x="442" y="1806"/>
                </a:cubicBezTo>
                <a:cubicBezTo>
                  <a:pt x="722" y="1806"/>
                  <a:pt x="937" y="1481"/>
                  <a:pt x="1001" y="1003"/>
                </a:cubicBezTo>
                <a:cubicBezTo>
                  <a:pt x="1034" y="503"/>
                  <a:pt x="868" y="36"/>
                  <a:pt x="567" y="3"/>
                </a:cubicBezTo>
                <a:cubicBezTo>
                  <a:pt x="553" y="1"/>
                  <a:pt x="540" y="0"/>
                  <a:pt x="526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"/>
          <p:cNvSpPr/>
          <p:nvPr/>
        </p:nvSpPr>
        <p:spPr>
          <a:xfrm rot="2159595">
            <a:off x="327008" y="3943085"/>
            <a:ext cx="246029" cy="318605"/>
          </a:xfrm>
          <a:custGeom>
            <a:rect b="b" l="l" r="r" t="t"/>
            <a:pathLst>
              <a:path extrusionOk="0" fill="none" h="12744" w="9841">
                <a:moveTo>
                  <a:pt x="9840" y="12743"/>
                </a:moveTo>
                <a:cubicBezTo>
                  <a:pt x="3903" y="9941"/>
                  <a:pt x="1901" y="6072"/>
                  <a:pt x="0" y="1"/>
                </a:cubicBezTo>
              </a:path>
            </a:pathLst>
          </a:custGeom>
          <a:solidFill>
            <a:schemeClr val="lt2"/>
          </a:solidFill>
          <a:ln cap="rnd" cmpd="sng" w="5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 rot="2159595">
            <a:off x="423886" y="3882150"/>
            <a:ext cx="46726" cy="26625"/>
          </a:xfrm>
          <a:custGeom>
            <a:rect b="b" l="l" r="r" t="t"/>
            <a:pathLst>
              <a:path extrusionOk="0" h="1065" w="1869">
                <a:moveTo>
                  <a:pt x="1165" y="0"/>
                </a:moveTo>
                <a:cubicBezTo>
                  <a:pt x="1030" y="0"/>
                  <a:pt x="884" y="19"/>
                  <a:pt x="735" y="59"/>
                </a:cubicBezTo>
                <a:cubicBezTo>
                  <a:pt x="301" y="192"/>
                  <a:pt x="1" y="493"/>
                  <a:pt x="67" y="759"/>
                </a:cubicBezTo>
                <a:cubicBezTo>
                  <a:pt x="142" y="958"/>
                  <a:pt x="438" y="1064"/>
                  <a:pt x="778" y="1064"/>
                </a:cubicBezTo>
                <a:cubicBezTo>
                  <a:pt x="894" y="1064"/>
                  <a:pt x="1016" y="1052"/>
                  <a:pt x="1135" y="1026"/>
                </a:cubicBezTo>
                <a:cubicBezTo>
                  <a:pt x="1569" y="893"/>
                  <a:pt x="1869" y="559"/>
                  <a:pt x="1802" y="292"/>
                </a:cubicBezTo>
                <a:cubicBezTo>
                  <a:pt x="1732" y="105"/>
                  <a:pt x="1481" y="0"/>
                  <a:pt x="1165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 rot="2159595">
            <a:off x="63528" y="4151870"/>
            <a:ext cx="423682" cy="187528"/>
          </a:xfrm>
          <a:custGeom>
            <a:rect b="b" l="l" r="r" t="t"/>
            <a:pathLst>
              <a:path extrusionOk="0" h="7501" w="16947">
                <a:moveTo>
                  <a:pt x="5533" y="1"/>
                </a:moveTo>
                <a:cubicBezTo>
                  <a:pt x="3824" y="1"/>
                  <a:pt x="1898" y="246"/>
                  <a:pt x="1" y="980"/>
                </a:cubicBezTo>
                <a:cubicBezTo>
                  <a:pt x="234" y="1047"/>
                  <a:pt x="534" y="1113"/>
                  <a:pt x="768" y="1213"/>
                </a:cubicBezTo>
                <a:cubicBezTo>
                  <a:pt x="2636" y="1747"/>
                  <a:pt x="4537" y="2314"/>
                  <a:pt x="6205" y="3382"/>
                </a:cubicBezTo>
                <a:cubicBezTo>
                  <a:pt x="7506" y="4149"/>
                  <a:pt x="8440" y="5383"/>
                  <a:pt x="9607" y="6284"/>
                </a:cubicBezTo>
                <a:lnTo>
                  <a:pt x="9741" y="6417"/>
                </a:lnTo>
                <a:cubicBezTo>
                  <a:pt x="10108" y="6717"/>
                  <a:pt x="10541" y="6984"/>
                  <a:pt x="10975" y="7218"/>
                </a:cubicBezTo>
                <a:cubicBezTo>
                  <a:pt x="11411" y="7413"/>
                  <a:pt x="11881" y="7500"/>
                  <a:pt x="12360" y="7500"/>
                </a:cubicBezTo>
                <a:cubicBezTo>
                  <a:pt x="12944" y="7500"/>
                  <a:pt x="13543" y="7371"/>
                  <a:pt x="14111" y="7151"/>
                </a:cubicBezTo>
                <a:cubicBezTo>
                  <a:pt x="14244" y="7118"/>
                  <a:pt x="14378" y="7084"/>
                  <a:pt x="14444" y="7051"/>
                </a:cubicBezTo>
                <a:cubicBezTo>
                  <a:pt x="14644" y="6951"/>
                  <a:pt x="14845" y="6884"/>
                  <a:pt x="15045" y="6751"/>
                </a:cubicBezTo>
                <a:cubicBezTo>
                  <a:pt x="15378" y="6551"/>
                  <a:pt x="15745" y="6284"/>
                  <a:pt x="16079" y="5983"/>
                </a:cubicBezTo>
                <a:cubicBezTo>
                  <a:pt x="16179" y="5950"/>
                  <a:pt x="16212" y="5917"/>
                  <a:pt x="16246" y="5883"/>
                </a:cubicBezTo>
                <a:lnTo>
                  <a:pt x="16446" y="5650"/>
                </a:lnTo>
                <a:cubicBezTo>
                  <a:pt x="16612" y="5483"/>
                  <a:pt x="16746" y="5383"/>
                  <a:pt x="16879" y="5216"/>
                </a:cubicBezTo>
                <a:lnTo>
                  <a:pt x="16946" y="5116"/>
                </a:lnTo>
                <a:cubicBezTo>
                  <a:pt x="16045" y="4082"/>
                  <a:pt x="14945" y="3115"/>
                  <a:pt x="13877" y="2381"/>
                </a:cubicBezTo>
                <a:cubicBezTo>
                  <a:pt x="13477" y="2114"/>
                  <a:pt x="13077" y="1881"/>
                  <a:pt x="12710" y="1647"/>
                </a:cubicBezTo>
                <a:cubicBezTo>
                  <a:pt x="12409" y="1547"/>
                  <a:pt x="12109" y="1380"/>
                  <a:pt x="11809" y="1247"/>
                </a:cubicBezTo>
                <a:cubicBezTo>
                  <a:pt x="11676" y="1147"/>
                  <a:pt x="11542" y="1080"/>
                  <a:pt x="11375" y="1047"/>
                </a:cubicBezTo>
                <a:cubicBezTo>
                  <a:pt x="11242" y="980"/>
                  <a:pt x="11075" y="913"/>
                  <a:pt x="10942" y="880"/>
                </a:cubicBezTo>
                <a:cubicBezTo>
                  <a:pt x="10908" y="813"/>
                  <a:pt x="10908" y="813"/>
                  <a:pt x="10875" y="813"/>
                </a:cubicBezTo>
                <a:cubicBezTo>
                  <a:pt x="10808" y="813"/>
                  <a:pt x="10808" y="780"/>
                  <a:pt x="10775" y="780"/>
                </a:cubicBezTo>
                <a:cubicBezTo>
                  <a:pt x="9917" y="487"/>
                  <a:pt x="7940" y="1"/>
                  <a:pt x="55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"/>
          <p:cNvSpPr/>
          <p:nvPr/>
        </p:nvSpPr>
        <p:spPr>
          <a:xfrm rot="2159595">
            <a:off x="346088" y="4006015"/>
            <a:ext cx="221004" cy="435732"/>
          </a:xfrm>
          <a:custGeom>
            <a:rect b="b" l="l" r="r" t="t"/>
            <a:pathLst>
              <a:path extrusionOk="0" h="17429" w="8840">
                <a:moveTo>
                  <a:pt x="2636" y="0"/>
                </a:moveTo>
                <a:lnTo>
                  <a:pt x="2636" y="0"/>
                </a:lnTo>
                <a:cubicBezTo>
                  <a:pt x="2669" y="701"/>
                  <a:pt x="2335" y="1501"/>
                  <a:pt x="1968" y="2202"/>
                </a:cubicBezTo>
                <a:cubicBezTo>
                  <a:pt x="1635" y="2835"/>
                  <a:pt x="1201" y="3469"/>
                  <a:pt x="1001" y="4136"/>
                </a:cubicBezTo>
                <a:cubicBezTo>
                  <a:pt x="934" y="4370"/>
                  <a:pt x="868" y="4670"/>
                  <a:pt x="834" y="4904"/>
                </a:cubicBezTo>
                <a:cubicBezTo>
                  <a:pt x="701" y="5838"/>
                  <a:pt x="868" y="6705"/>
                  <a:pt x="1034" y="7572"/>
                </a:cubicBezTo>
                <a:cubicBezTo>
                  <a:pt x="1134" y="8006"/>
                  <a:pt x="1201" y="8473"/>
                  <a:pt x="1301" y="8906"/>
                </a:cubicBezTo>
                <a:cubicBezTo>
                  <a:pt x="1335" y="9173"/>
                  <a:pt x="1368" y="9407"/>
                  <a:pt x="1368" y="9674"/>
                </a:cubicBezTo>
                <a:lnTo>
                  <a:pt x="1368" y="9874"/>
                </a:lnTo>
                <a:lnTo>
                  <a:pt x="1368" y="10307"/>
                </a:lnTo>
                <a:cubicBezTo>
                  <a:pt x="1368" y="10374"/>
                  <a:pt x="1335" y="10508"/>
                  <a:pt x="1335" y="10641"/>
                </a:cubicBezTo>
                <a:lnTo>
                  <a:pt x="1335" y="10674"/>
                </a:lnTo>
                <a:lnTo>
                  <a:pt x="1335" y="10741"/>
                </a:lnTo>
                <a:cubicBezTo>
                  <a:pt x="1201" y="11575"/>
                  <a:pt x="868" y="12376"/>
                  <a:pt x="601" y="13176"/>
                </a:cubicBezTo>
                <a:cubicBezTo>
                  <a:pt x="267" y="14177"/>
                  <a:pt x="0" y="15211"/>
                  <a:pt x="200" y="16212"/>
                </a:cubicBezTo>
                <a:lnTo>
                  <a:pt x="334" y="16345"/>
                </a:lnTo>
                <a:cubicBezTo>
                  <a:pt x="701" y="16645"/>
                  <a:pt x="1134" y="16912"/>
                  <a:pt x="1601" y="17146"/>
                </a:cubicBezTo>
                <a:cubicBezTo>
                  <a:pt x="2022" y="17341"/>
                  <a:pt x="2484" y="17428"/>
                  <a:pt x="2959" y="17428"/>
                </a:cubicBezTo>
                <a:cubicBezTo>
                  <a:pt x="3537" y="17428"/>
                  <a:pt x="4136" y="17299"/>
                  <a:pt x="4704" y="17079"/>
                </a:cubicBezTo>
                <a:cubicBezTo>
                  <a:pt x="4837" y="17046"/>
                  <a:pt x="4971" y="17012"/>
                  <a:pt x="5037" y="16979"/>
                </a:cubicBezTo>
                <a:cubicBezTo>
                  <a:pt x="5271" y="16879"/>
                  <a:pt x="5438" y="16812"/>
                  <a:pt x="5638" y="16679"/>
                </a:cubicBezTo>
                <a:cubicBezTo>
                  <a:pt x="5971" y="16479"/>
                  <a:pt x="6338" y="16212"/>
                  <a:pt x="6672" y="15911"/>
                </a:cubicBezTo>
                <a:cubicBezTo>
                  <a:pt x="6772" y="15878"/>
                  <a:pt x="6805" y="15845"/>
                  <a:pt x="6839" y="15811"/>
                </a:cubicBezTo>
                <a:lnTo>
                  <a:pt x="7039" y="15578"/>
                </a:lnTo>
                <a:cubicBezTo>
                  <a:pt x="7205" y="15411"/>
                  <a:pt x="7339" y="15311"/>
                  <a:pt x="7472" y="15144"/>
                </a:cubicBezTo>
                <a:cubicBezTo>
                  <a:pt x="7506" y="15078"/>
                  <a:pt x="7539" y="15078"/>
                  <a:pt x="7539" y="15044"/>
                </a:cubicBezTo>
                <a:cubicBezTo>
                  <a:pt x="7639" y="14977"/>
                  <a:pt x="7706" y="14877"/>
                  <a:pt x="7773" y="14811"/>
                </a:cubicBezTo>
                <a:cubicBezTo>
                  <a:pt x="7873" y="14577"/>
                  <a:pt x="8039" y="14377"/>
                  <a:pt x="8173" y="14144"/>
                </a:cubicBezTo>
                <a:lnTo>
                  <a:pt x="8173" y="14077"/>
                </a:lnTo>
                <a:cubicBezTo>
                  <a:pt x="8206" y="13977"/>
                  <a:pt x="8273" y="13877"/>
                  <a:pt x="8306" y="13810"/>
                </a:cubicBezTo>
                <a:lnTo>
                  <a:pt x="8440" y="13543"/>
                </a:lnTo>
                <a:cubicBezTo>
                  <a:pt x="8473" y="13343"/>
                  <a:pt x="8540" y="13176"/>
                  <a:pt x="8606" y="12976"/>
                </a:cubicBezTo>
                <a:cubicBezTo>
                  <a:pt x="8606" y="12876"/>
                  <a:pt x="8640" y="12843"/>
                  <a:pt x="8640" y="12743"/>
                </a:cubicBezTo>
                <a:cubicBezTo>
                  <a:pt x="8640" y="12676"/>
                  <a:pt x="8673" y="12576"/>
                  <a:pt x="8673" y="12476"/>
                </a:cubicBezTo>
                <a:cubicBezTo>
                  <a:pt x="8707" y="12376"/>
                  <a:pt x="8707" y="12242"/>
                  <a:pt x="8707" y="12175"/>
                </a:cubicBezTo>
                <a:cubicBezTo>
                  <a:pt x="8840" y="10241"/>
                  <a:pt x="7706" y="8706"/>
                  <a:pt x="6572" y="7205"/>
                </a:cubicBezTo>
                <a:cubicBezTo>
                  <a:pt x="5704" y="6004"/>
                  <a:pt x="4804" y="4837"/>
                  <a:pt x="4037" y="3536"/>
                </a:cubicBezTo>
                <a:cubicBezTo>
                  <a:pt x="3836" y="3202"/>
                  <a:pt x="3670" y="2869"/>
                  <a:pt x="3503" y="2502"/>
                </a:cubicBezTo>
                <a:cubicBezTo>
                  <a:pt x="3336" y="2168"/>
                  <a:pt x="3169" y="1801"/>
                  <a:pt x="3036" y="1401"/>
                </a:cubicBezTo>
                <a:lnTo>
                  <a:pt x="2802" y="667"/>
                </a:lnTo>
                <a:cubicBezTo>
                  <a:pt x="2769" y="500"/>
                  <a:pt x="2669" y="234"/>
                  <a:pt x="26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6125050" y="-41744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1"/>
          <p:cNvSpPr/>
          <p:nvPr/>
        </p:nvSpPr>
        <p:spPr>
          <a:xfrm rot="5937190">
            <a:off x="3531477" y="-403199"/>
            <a:ext cx="5620306" cy="6954145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1"/>
          <p:cNvSpPr/>
          <p:nvPr/>
        </p:nvSpPr>
        <p:spPr>
          <a:xfrm flipH="1" rot="818131">
            <a:off x="5692550" y="-262588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11"/>
          <p:cNvGrpSpPr/>
          <p:nvPr/>
        </p:nvGrpSpPr>
        <p:grpSpPr>
          <a:xfrm rot="5400000">
            <a:off x="8268886" y="-141059"/>
            <a:ext cx="940920" cy="1223021"/>
            <a:chOff x="238125" y="1386325"/>
            <a:chExt cx="671750" cy="873150"/>
          </a:xfrm>
        </p:grpSpPr>
        <p:sp>
          <p:nvSpPr>
            <p:cNvPr id="933" name="Google Shape;933;p11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11"/>
          <p:cNvGrpSpPr/>
          <p:nvPr/>
        </p:nvGrpSpPr>
        <p:grpSpPr>
          <a:xfrm flipH="1" rot="10800000">
            <a:off x="6013073" y="1842"/>
            <a:ext cx="984151" cy="1157547"/>
            <a:chOff x="2634050" y="3784550"/>
            <a:chExt cx="1220425" cy="1435450"/>
          </a:xfrm>
        </p:grpSpPr>
        <p:sp>
          <p:nvSpPr>
            <p:cNvPr id="936" name="Google Shape;936;p11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11"/>
          <p:cNvGrpSpPr/>
          <p:nvPr/>
        </p:nvGrpSpPr>
        <p:grpSpPr>
          <a:xfrm rot="-385873">
            <a:off x="6793022" y="-264892"/>
            <a:ext cx="2318437" cy="1795656"/>
            <a:chOff x="9298389" y="-164681"/>
            <a:chExt cx="3403527" cy="2636070"/>
          </a:xfrm>
        </p:grpSpPr>
        <p:sp>
          <p:nvSpPr>
            <p:cNvPr id="958" name="Google Shape;958;p11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11"/>
          <p:cNvSpPr txBox="1"/>
          <p:nvPr>
            <p:ph hasCustomPrompt="1" type="title"/>
          </p:nvPr>
        </p:nvSpPr>
        <p:spPr>
          <a:xfrm>
            <a:off x="3321775" y="1787075"/>
            <a:ext cx="5102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61" name="Google Shape;961;p11"/>
          <p:cNvSpPr txBox="1"/>
          <p:nvPr>
            <p:ph idx="1" type="subTitle"/>
          </p:nvPr>
        </p:nvSpPr>
        <p:spPr>
          <a:xfrm>
            <a:off x="3321775" y="3298225"/>
            <a:ext cx="5102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962" name="Google Shape;962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-226286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145365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63938">
            <a:off x="2470282" y="670368"/>
            <a:ext cx="4545535" cy="406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722772" y="-321503"/>
            <a:ext cx="3061326" cy="157480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174" name="Google Shape;174;p3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 flipH="1" rot="-9295578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179" name="Google Shape;179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28" name="Google Shape;228;p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40" name="Google Shape;240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3"/>
          <p:cNvSpPr/>
          <p:nvPr/>
        </p:nvSpPr>
        <p:spPr>
          <a:xfrm rot="-6784010">
            <a:off x="7274673" y="3251073"/>
            <a:ext cx="2454822" cy="2515042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290" name="Google Shape;290;p3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38" name="Google Shape;338;p3"/>
            <p:cNvSpPr/>
            <p:nvPr/>
          </p:nvSpPr>
          <p:spPr>
            <a:xfrm>
              <a:off x="2557750" y="3969075"/>
              <a:ext cx="447100" cy="658725"/>
            </a:xfrm>
            <a:custGeom>
              <a:rect b="b" l="l" r="r" t="t"/>
              <a:pathLst>
                <a:path extrusionOk="0" h="26349" w="17884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2810750" y="4002700"/>
              <a:ext cx="56875" cy="118500"/>
            </a:xfrm>
            <a:custGeom>
              <a:rect b="b" l="l" r="r" t="t"/>
              <a:pathLst>
                <a:path extrusionOk="0" h="4740" w="2275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2566075" y="4194700"/>
              <a:ext cx="183400" cy="81500"/>
            </a:xfrm>
            <a:custGeom>
              <a:rect b="b" l="l" r="r" t="t"/>
              <a:pathLst>
                <a:path extrusionOk="0" h="3260" w="7336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559825" y="4414125"/>
              <a:ext cx="127125" cy="59875"/>
            </a:xfrm>
            <a:custGeom>
              <a:rect b="b" l="l" r="r" t="t"/>
              <a:pathLst>
                <a:path extrusionOk="0" h="2395" w="5085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851225" y="4149125"/>
              <a:ext cx="97675" cy="46450"/>
            </a:xfrm>
            <a:custGeom>
              <a:rect b="b" l="l" r="r" t="t"/>
              <a:pathLst>
                <a:path extrusionOk="0" h="1858" w="3907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2811950" y="4197975"/>
              <a:ext cx="100325" cy="69275"/>
            </a:xfrm>
            <a:custGeom>
              <a:rect b="b" l="l" r="r" t="t"/>
              <a:pathLst>
                <a:path extrusionOk="0" h="2771" w="4013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2774150" y="4250350"/>
              <a:ext cx="84850" cy="91100"/>
            </a:xfrm>
            <a:custGeom>
              <a:rect b="b" l="l" r="r" t="t"/>
              <a:pathLst>
                <a:path extrusionOk="0" h="3644" w="3394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730975" y="4324175"/>
              <a:ext cx="98250" cy="99175"/>
            </a:xfrm>
            <a:custGeom>
              <a:rect b="b" l="l" r="r" t="t"/>
              <a:pathLst>
                <a:path extrusionOk="0" h="3967" w="393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3"/>
          <p:cNvSpPr/>
          <p:nvPr/>
        </p:nvSpPr>
        <p:spPr>
          <a:xfrm rot="-2540834">
            <a:off x="-518845" y="4125478"/>
            <a:ext cx="3682993" cy="1894599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48" name="Google Shape;348;p3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6152550" y="3811600"/>
              <a:ext cx="282800" cy="838825"/>
            </a:xfrm>
            <a:custGeom>
              <a:rect b="b" l="l" r="r" t="t"/>
              <a:pathLst>
                <a:path extrusionOk="0" h="33553" w="11312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3"/>
          <p:cNvSpPr txBox="1"/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2" name="Google Shape;352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"/>
          <p:cNvSpPr txBox="1"/>
          <p:nvPr>
            <p:ph hasCustomPrompt="1" idx="2" type="title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354" name="Google Shape;35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"/>
          <p:cNvSpPr/>
          <p:nvPr/>
        </p:nvSpPr>
        <p:spPr>
          <a:xfrm rot="-9434754">
            <a:off x="-463511" y="-444528"/>
            <a:ext cx="1572134" cy="1584859"/>
          </a:xfrm>
          <a:custGeom>
            <a:rect b="b" l="l" r="r" t="t"/>
            <a:pathLst>
              <a:path extrusionOk="0" h="40452" w="48002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"/>
          <p:cNvSpPr txBox="1"/>
          <p:nvPr>
            <p:ph idx="1" type="body"/>
          </p:nvPr>
        </p:nvSpPr>
        <p:spPr>
          <a:xfrm>
            <a:off x="720000" y="1335975"/>
            <a:ext cx="7704000" cy="32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61" name="Google Shape;361;p4"/>
          <p:cNvGrpSpPr/>
          <p:nvPr/>
        </p:nvGrpSpPr>
        <p:grpSpPr>
          <a:xfrm flipH="1" rot="-126225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362" name="Google Shape;362;p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375" name="Google Shape;375;p4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388" name="Google Shape;388;p4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2" name="Google Shape;39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6965654" y="-24743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302954" y="3362442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"/>
          <p:cNvSpPr txBox="1"/>
          <p:nvPr>
            <p:ph type="title"/>
          </p:nvPr>
        </p:nvSpPr>
        <p:spPr>
          <a:xfrm>
            <a:off x="720000" y="540000"/>
            <a:ext cx="77040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"/>
          <p:cNvSpPr txBox="1"/>
          <p:nvPr>
            <p:ph idx="1" type="subTitle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5"/>
          <p:cNvSpPr txBox="1"/>
          <p:nvPr>
            <p:ph idx="2" type="subTitle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5"/>
          <p:cNvSpPr txBox="1"/>
          <p:nvPr>
            <p:ph idx="3" type="subTitle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5"/>
          <p:cNvSpPr txBox="1"/>
          <p:nvPr>
            <p:ph idx="4" type="subTitle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01" name="Google Shape;401;p5"/>
          <p:cNvGrpSpPr/>
          <p:nvPr/>
        </p:nvGrpSpPr>
        <p:grpSpPr>
          <a:xfrm flipH="1" rot="10138916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02" name="Google Shape;402;p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13" name="Google Shape;413;p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5"/>
          <p:cNvGrpSpPr/>
          <p:nvPr/>
        </p:nvGrpSpPr>
        <p:grpSpPr>
          <a:xfrm flipH="1" rot="-8939404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18" name="Google Shape;418;p5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2" name="Google Shape;442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47" name="Google Shape;447;p6"/>
          <p:cNvGrpSpPr/>
          <p:nvPr/>
        </p:nvGrpSpPr>
        <p:grpSpPr>
          <a:xfrm rot="-7403685">
            <a:off x="8389376" y="-826620"/>
            <a:ext cx="1449227" cy="1567044"/>
            <a:chOff x="1415350" y="3883125"/>
            <a:chExt cx="464350" cy="502100"/>
          </a:xfrm>
        </p:grpSpPr>
        <p:sp>
          <p:nvSpPr>
            <p:cNvPr id="448" name="Google Shape;448;p6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"/>
          <p:cNvSpPr txBox="1"/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2" name="Google Shape;462;p7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63" name="Google Shape;463;p7"/>
          <p:cNvSpPr/>
          <p:nvPr/>
        </p:nvSpPr>
        <p:spPr>
          <a:xfrm flipH="1" rot="4063359">
            <a:off x="5772910" y="-39163"/>
            <a:ext cx="6289879" cy="555245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7"/>
          <p:cNvGrpSpPr/>
          <p:nvPr/>
        </p:nvGrpSpPr>
        <p:grpSpPr>
          <a:xfrm flipH="1" rot="-8696288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465" name="Google Shape;465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14" name="Google Shape;514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563" name="Google Shape;563;p7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7"/>
          <p:cNvGrpSpPr/>
          <p:nvPr/>
        </p:nvGrpSpPr>
        <p:grpSpPr>
          <a:xfrm flipH="1" rot="-572240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576" name="Google Shape;576;p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581" name="Google Shape;581;p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7"/>
          <p:cNvSpPr/>
          <p:nvPr/>
        </p:nvSpPr>
        <p:spPr>
          <a:xfrm rot="-6783968">
            <a:off x="7839051" y="3747098"/>
            <a:ext cx="2031959" cy="2081806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"/>
          <p:cNvSpPr/>
          <p:nvPr/>
        </p:nvSpPr>
        <p:spPr>
          <a:xfrm rot="-1121250">
            <a:off x="-1152990" y="-152716"/>
            <a:ext cx="4386660" cy="626206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8"/>
          <p:cNvGrpSpPr/>
          <p:nvPr/>
        </p:nvGrpSpPr>
        <p:grpSpPr>
          <a:xfrm flipH="1" rot="-5400000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598" name="Google Shape;598;p8"/>
            <p:cNvSpPr/>
            <p:nvPr/>
          </p:nvSpPr>
          <p:spPr>
            <a:xfrm>
              <a:off x="230525" y="534500"/>
              <a:ext cx="560050" cy="819950"/>
            </a:xfrm>
            <a:custGeom>
              <a:rect b="b" l="l" r="r" t="t"/>
              <a:pathLst>
                <a:path extrusionOk="0" h="32798" w="22402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38125" y="534500"/>
              <a:ext cx="552450" cy="819175"/>
            </a:xfrm>
            <a:custGeom>
              <a:rect b="b" l="l" r="r" t="t"/>
              <a:pathLst>
                <a:path extrusionOk="0" h="32767" w="22098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01" name="Google Shape;601;p8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8"/>
          <p:cNvGrpSpPr/>
          <p:nvPr/>
        </p:nvGrpSpPr>
        <p:grpSpPr>
          <a:xfrm flipH="1" rot="5400000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13" name="Google Shape;613;p8"/>
            <p:cNvSpPr/>
            <p:nvPr/>
          </p:nvSpPr>
          <p:spPr>
            <a:xfrm>
              <a:off x="6585500" y="675825"/>
              <a:ext cx="775875" cy="1239400"/>
            </a:xfrm>
            <a:custGeom>
              <a:rect b="b" l="l" r="r" t="t"/>
              <a:pathLst>
                <a:path extrusionOk="0" h="49576" w="31035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754200" y="849850"/>
              <a:ext cx="608700" cy="853375"/>
            </a:xfrm>
            <a:custGeom>
              <a:rect b="b" l="l" r="r" t="t"/>
              <a:pathLst>
                <a:path extrusionOk="0" h="34135" w="24348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16" name="Google Shape;616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39" name="Google Shape;639;p8"/>
            <p:cNvSpPr/>
            <p:nvPr/>
          </p:nvSpPr>
          <p:spPr>
            <a:xfrm>
              <a:off x="4090000" y="453950"/>
              <a:ext cx="1244725" cy="892900"/>
            </a:xfrm>
            <a:custGeom>
              <a:rect b="b" l="l" r="r" t="t"/>
              <a:pathLst>
                <a:path extrusionOk="0" h="35716" w="49789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4090775" y="470675"/>
              <a:ext cx="1226475" cy="876925"/>
            </a:xfrm>
            <a:custGeom>
              <a:rect b="b" l="l" r="r" t="t"/>
              <a:pathLst>
                <a:path extrusionOk="0" h="35077" w="49059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42" name="Google Shape;642;p8"/>
            <p:cNvSpPr/>
            <p:nvPr/>
          </p:nvSpPr>
          <p:spPr>
            <a:xfrm>
              <a:off x="2285275" y="470675"/>
              <a:ext cx="403525" cy="214300"/>
            </a:xfrm>
            <a:custGeom>
              <a:rect b="b" l="l" r="r" t="t"/>
              <a:pathLst>
                <a:path extrusionOk="0" h="8572" w="16141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519300" y="630250"/>
              <a:ext cx="814625" cy="496225"/>
            </a:xfrm>
            <a:custGeom>
              <a:rect b="b" l="l" r="r" t="t"/>
              <a:pathLst>
                <a:path extrusionOk="0" h="19849" w="32585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2626450" y="470675"/>
              <a:ext cx="136800" cy="658075"/>
            </a:xfrm>
            <a:custGeom>
              <a:rect b="b" l="l" r="r" t="t"/>
              <a:pathLst>
                <a:path extrusionOk="0" h="26323" w="5472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2413675" y="516250"/>
              <a:ext cx="224975" cy="654300"/>
            </a:xfrm>
            <a:custGeom>
              <a:rect b="b" l="l" r="r" t="t"/>
              <a:pathLst>
                <a:path extrusionOk="0" h="26172" w="8999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2205475" y="591475"/>
              <a:ext cx="291075" cy="506875"/>
            </a:xfrm>
            <a:custGeom>
              <a:rect b="b" l="l" r="r" t="t"/>
              <a:pathLst>
                <a:path extrusionOk="0" h="20275" w="11643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893150" y="470675"/>
              <a:ext cx="510675" cy="136800"/>
            </a:xfrm>
            <a:custGeom>
              <a:rect b="b" l="l" r="r" t="t"/>
              <a:pathLst>
                <a:path extrusionOk="0" h="5472" w="20427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310350" y="470675"/>
              <a:ext cx="226450" cy="67650"/>
            </a:xfrm>
            <a:custGeom>
              <a:rect b="b" l="l" r="r" t="t"/>
              <a:pathLst>
                <a:path extrusionOk="0" h="2706" w="9058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329350" y="470675"/>
              <a:ext cx="76775" cy="300925"/>
            </a:xfrm>
            <a:custGeom>
              <a:rect b="b" l="l" r="r" t="t"/>
              <a:pathLst>
                <a:path extrusionOk="0" h="12037" w="3071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487425" y="470675"/>
              <a:ext cx="75250" cy="204425"/>
            </a:xfrm>
            <a:custGeom>
              <a:rect b="b" l="l" r="r" t="t"/>
              <a:pathLst>
                <a:path extrusionOk="0" h="8177" w="301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3210050" y="470675"/>
              <a:ext cx="101100" cy="438475"/>
            </a:xfrm>
            <a:custGeom>
              <a:rect b="b" l="l" r="r" t="t"/>
              <a:pathLst>
                <a:path extrusionOk="0" h="17539" w="4044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2786025" y="470675"/>
              <a:ext cx="115525" cy="592725"/>
            </a:xfrm>
            <a:custGeom>
              <a:rect b="b" l="l" r="r" t="t"/>
              <a:pathLst>
                <a:path extrusionOk="0" h="23709" w="4621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3051225" y="470675"/>
              <a:ext cx="117825" cy="538775"/>
            </a:xfrm>
            <a:custGeom>
              <a:rect b="b" l="l" r="r" t="t"/>
              <a:pathLst>
                <a:path extrusionOk="0" h="21551" w="4713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2924325" y="470675"/>
              <a:ext cx="98050" cy="616275"/>
            </a:xfrm>
            <a:custGeom>
              <a:rect b="b" l="l" r="r" t="t"/>
              <a:pathLst>
                <a:path extrusionOk="0" h="24651" w="3922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656" name="Google Shape;656;p8"/>
            <p:cNvSpPr/>
            <p:nvPr/>
          </p:nvSpPr>
          <p:spPr>
            <a:xfrm>
              <a:off x="5488975" y="470675"/>
              <a:ext cx="639100" cy="520525"/>
            </a:xfrm>
            <a:custGeom>
              <a:rect b="b" l="l" r="r" t="t"/>
              <a:pathLst>
                <a:path extrusionOk="0" h="20821" w="25564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5497325" y="470675"/>
              <a:ext cx="630750" cy="520525"/>
            </a:xfrm>
            <a:custGeom>
              <a:rect b="b" l="l" r="r" t="t"/>
              <a:pathLst>
                <a:path extrusionOk="0" h="20821" w="2523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659" name="Google Shape;659;p8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680" name="Google Shape;680;p8"/>
            <p:cNvSpPr/>
            <p:nvPr/>
          </p:nvSpPr>
          <p:spPr>
            <a:xfrm>
              <a:off x="3860525" y="470675"/>
              <a:ext cx="281950" cy="722675"/>
            </a:xfrm>
            <a:custGeom>
              <a:rect b="b" l="l" r="r" t="t"/>
              <a:pathLst>
                <a:path extrusionOk="0" h="28907" w="11278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3439550" y="458500"/>
              <a:ext cx="1041825" cy="1279675"/>
            </a:xfrm>
            <a:custGeom>
              <a:rect b="b" l="l" r="r" t="t"/>
              <a:pathLst>
                <a:path extrusionOk="0" h="51187" w="41673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683" name="Google Shape;683;p8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754" name="Google Shape;754;p8"/>
            <p:cNvSpPr/>
            <p:nvPr/>
          </p:nvSpPr>
          <p:spPr>
            <a:xfrm>
              <a:off x="2039050" y="4668300"/>
              <a:ext cx="800200" cy="551700"/>
            </a:xfrm>
            <a:custGeom>
              <a:rect b="b" l="l" r="r" t="t"/>
              <a:pathLst>
                <a:path extrusionOk="0" h="22068" w="32008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159875" y="4411450"/>
              <a:ext cx="103375" cy="648200"/>
            </a:xfrm>
            <a:custGeom>
              <a:rect b="b" l="l" r="r" t="t"/>
              <a:pathLst>
                <a:path extrusionOk="0" h="25928" w="4135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262475" y="4308100"/>
              <a:ext cx="132250" cy="681650"/>
            </a:xfrm>
            <a:custGeom>
              <a:rect b="b" l="l" r="r" t="t"/>
              <a:pathLst>
                <a:path extrusionOk="0" h="27266" w="529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580075" y="5118900"/>
              <a:ext cx="292600" cy="101100"/>
            </a:xfrm>
            <a:custGeom>
              <a:rect b="b" l="l" r="r" t="t"/>
              <a:pathLst>
                <a:path extrusionOk="0" h="4044" w="11704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569475" y="4144725"/>
              <a:ext cx="152000" cy="653525"/>
            </a:xfrm>
            <a:custGeom>
              <a:rect b="b" l="l" r="r" t="t"/>
              <a:pathLst>
                <a:path extrusionOk="0" h="26141" w="608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697875" y="4143975"/>
              <a:ext cx="200650" cy="576775"/>
            </a:xfrm>
            <a:custGeom>
              <a:rect b="b" l="l" r="r" t="t"/>
              <a:pathLst>
                <a:path extrusionOk="0" h="23071" w="8026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2776925" y="4262500"/>
              <a:ext cx="769025" cy="423300"/>
            </a:xfrm>
            <a:custGeom>
              <a:rect b="b" l="l" r="r" t="t"/>
              <a:pathLst>
                <a:path extrusionOk="0" h="16932" w="30761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608950" y="4824075"/>
              <a:ext cx="379225" cy="395925"/>
            </a:xfrm>
            <a:custGeom>
              <a:rect b="b" l="l" r="r" t="t"/>
              <a:pathLst>
                <a:path extrusionOk="0" h="15837" w="15169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2451675" y="4242750"/>
              <a:ext cx="91225" cy="648225"/>
            </a:xfrm>
            <a:custGeom>
              <a:rect b="b" l="l" r="r" t="t"/>
              <a:pathLst>
                <a:path extrusionOk="0" h="25929" w="3649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956225" y="4604450"/>
              <a:ext cx="215075" cy="524350"/>
            </a:xfrm>
            <a:custGeom>
              <a:rect b="b" l="l" r="r" t="t"/>
              <a:pathLst>
                <a:path extrusionOk="0" h="20974" w="8603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2323250" y="4995050"/>
              <a:ext cx="504600" cy="224950"/>
            </a:xfrm>
            <a:custGeom>
              <a:rect b="b" l="l" r="r" t="t"/>
              <a:pathLst>
                <a:path extrusionOk="0" h="8998" w="20184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2455475" y="4892450"/>
              <a:ext cx="566900" cy="280425"/>
            </a:xfrm>
            <a:custGeom>
              <a:rect b="b" l="l" r="r" t="t"/>
              <a:pathLst>
                <a:path extrusionOk="0" h="11217" w="22676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2576300" y="4805825"/>
              <a:ext cx="592750" cy="190775"/>
            </a:xfrm>
            <a:custGeom>
              <a:rect b="b" l="l" r="r" t="t"/>
              <a:pathLst>
                <a:path extrusionOk="0" h="7631" w="2371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709275" y="4714650"/>
              <a:ext cx="497775" cy="163400"/>
            </a:xfrm>
            <a:custGeom>
              <a:rect b="b" l="l" r="r" t="t"/>
              <a:pathLst>
                <a:path extrusionOk="0" h="6536" w="19911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1755625" y="4643975"/>
              <a:ext cx="352600" cy="557025"/>
            </a:xfrm>
            <a:custGeom>
              <a:rect b="b" l="l" r="r" t="t"/>
              <a:pathLst>
                <a:path extrusionOk="0" h="22281" w="14104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2217625" y="5068000"/>
              <a:ext cx="393650" cy="152000"/>
            </a:xfrm>
            <a:custGeom>
              <a:rect b="b" l="l" r="r" t="t"/>
              <a:pathLst>
                <a:path extrusionOk="0" h="6080" w="15746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2133275" y="5143225"/>
              <a:ext cx="136050" cy="76775"/>
            </a:xfrm>
            <a:custGeom>
              <a:rect b="b" l="l" r="r" t="t"/>
              <a:pathLst>
                <a:path extrusionOk="0" h="3071" w="5442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8"/>
          <p:cNvGrpSpPr/>
          <p:nvPr/>
        </p:nvGrpSpPr>
        <p:grpSpPr>
          <a:xfrm flipH="1" rot="5400000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772" name="Google Shape;772;p8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8"/>
          <p:cNvGrpSpPr/>
          <p:nvPr/>
        </p:nvGrpSpPr>
        <p:grpSpPr>
          <a:xfrm flipH="1" rot="10800000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775" name="Google Shape;775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798" name="Google Shape;798;p8"/>
            <p:cNvSpPr/>
            <p:nvPr/>
          </p:nvSpPr>
          <p:spPr>
            <a:xfrm>
              <a:off x="6669075" y="4415250"/>
              <a:ext cx="693050" cy="377700"/>
            </a:xfrm>
            <a:custGeom>
              <a:rect b="b" l="l" r="r" t="t"/>
              <a:pathLst>
                <a:path extrusionOk="0" h="15108" w="27722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827125" y="3930450"/>
              <a:ext cx="895175" cy="544850"/>
            </a:xfrm>
            <a:custGeom>
              <a:rect b="b" l="l" r="r" t="t"/>
              <a:pathLst>
                <a:path extrusionOk="0" h="21794" w="35807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6580925" y="3960825"/>
              <a:ext cx="319200" cy="557025"/>
            </a:xfrm>
            <a:custGeom>
              <a:rect b="b" l="l" r="r" t="t"/>
              <a:pathLst>
                <a:path extrusionOk="0" h="22281" w="12768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6809675" y="3881800"/>
              <a:ext cx="247750" cy="718125"/>
            </a:xfrm>
            <a:custGeom>
              <a:rect b="b" l="l" r="r" t="t"/>
              <a:pathLst>
                <a:path extrusionOk="0" h="28725" w="991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7044475" y="3927400"/>
              <a:ext cx="161875" cy="748525"/>
            </a:xfrm>
            <a:custGeom>
              <a:rect b="b" l="l" r="r" t="t"/>
              <a:pathLst>
                <a:path extrusionOk="0" h="29941" w="6475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7218475" y="4000350"/>
              <a:ext cx="139850" cy="754600"/>
            </a:xfrm>
            <a:custGeom>
              <a:rect b="b" l="l" r="r" t="t"/>
              <a:pathLst>
                <a:path extrusionOk="0" h="30184" w="5594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6090800" y="4499600"/>
              <a:ext cx="708250" cy="196825"/>
            </a:xfrm>
            <a:custGeom>
              <a:rect b="b" l="l" r="r" t="t"/>
              <a:pathLst>
                <a:path extrusionOk="0" h="7873" w="2833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6809675" y="4819500"/>
              <a:ext cx="552450" cy="400500"/>
            </a:xfrm>
            <a:custGeom>
              <a:rect b="b" l="l" r="r" t="t"/>
              <a:pathLst>
                <a:path extrusionOk="0" h="16020" w="22098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7222275" y="5016325"/>
              <a:ext cx="139850" cy="203675"/>
            </a:xfrm>
            <a:custGeom>
              <a:rect b="b" l="l" r="r" t="t"/>
              <a:pathLst>
                <a:path extrusionOk="0" h="8147" w="5594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6585500" y="4715400"/>
              <a:ext cx="715075" cy="420250"/>
            </a:xfrm>
            <a:custGeom>
              <a:rect b="b" l="l" r="r" t="t"/>
              <a:pathLst>
                <a:path extrusionOk="0" h="16810" w="28603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6197200" y="4571775"/>
              <a:ext cx="747750" cy="278925"/>
            </a:xfrm>
            <a:custGeom>
              <a:rect b="b" l="l" r="r" t="t"/>
              <a:pathLst>
                <a:path extrusionOk="0" h="11157" w="2991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6409950" y="4644725"/>
              <a:ext cx="705975" cy="341975"/>
            </a:xfrm>
            <a:custGeom>
              <a:rect b="b" l="l" r="r" t="t"/>
              <a:pathLst>
                <a:path extrusionOk="0" h="13679" w="28239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11" name="Google Shape;811;p8"/>
            <p:cNvSpPr/>
            <p:nvPr/>
          </p:nvSpPr>
          <p:spPr>
            <a:xfrm>
              <a:off x="238125" y="3754900"/>
              <a:ext cx="1759175" cy="1465100"/>
            </a:xfrm>
            <a:custGeom>
              <a:rect b="b" l="l" r="r" t="t"/>
              <a:pathLst>
                <a:path extrusionOk="0" h="58604" w="70367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427325" y="4012500"/>
              <a:ext cx="1313125" cy="1106425"/>
            </a:xfrm>
            <a:custGeom>
              <a:rect b="b" l="l" r="r" t="t"/>
              <a:pathLst>
                <a:path extrusionOk="0" h="44257" w="52525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14" name="Google Shape;814;p8"/>
            <p:cNvSpPr/>
            <p:nvPr/>
          </p:nvSpPr>
          <p:spPr>
            <a:xfrm>
              <a:off x="4412200" y="4352175"/>
              <a:ext cx="1157350" cy="879975"/>
            </a:xfrm>
            <a:custGeom>
              <a:rect b="b" l="l" r="r" t="t"/>
              <a:pathLst>
                <a:path extrusionOk="0" h="35199" w="46294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4102175" y="4979075"/>
              <a:ext cx="622375" cy="240925"/>
            </a:xfrm>
            <a:custGeom>
              <a:rect b="b" l="l" r="r" t="t"/>
              <a:pathLst>
                <a:path extrusionOk="0" h="9637" w="24895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5469225" y="4964650"/>
              <a:ext cx="341975" cy="255350"/>
            </a:xfrm>
            <a:custGeom>
              <a:rect b="b" l="l" r="r" t="t"/>
              <a:pathLst>
                <a:path extrusionOk="0" h="10214" w="13679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4102175" y="4352175"/>
              <a:ext cx="1686225" cy="867825"/>
            </a:xfrm>
            <a:custGeom>
              <a:rect b="b" l="l" r="r" t="t"/>
              <a:pathLst>
                <a:path extrusionOk="0" h="34713" w="67449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19" name="Google Shape;819;p8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22" name="Google Shape;822;p8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844" name="Google Shape;844;p8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855" name="Google Shape;855;p8"/>
            <p:cNvSpPr/>
            <p:nvPr/>
          </p:nvSpPr>
          <p:spPr>
            <a:xfrm>
              <a:off x="5924400" y="1795900"/>
              <a:ext cx="1245475" cy="927850"/>
            </a:xfrm>
            <a:custGeom>
              <a:rect b="b" l="l" r="r" t="t"/>
              <a:pathLst>
                <a:path extrusionOk="0" h="37114" w="49819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5924400" y="1854425"/>
              <a:ext cx="1158850" cy="815375"/>
            </a:xfrm>
            <a:custGeom>
              <a:rect b="b" l="l" r="r" t="t"/>
              <a:pathLst>
                <a:path extrusionOk="0" h="32615" w="46354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858" name="Google Shape;858;p8"/>
            <p:cNvSpPr/>
            <p:nvPr/>
          </p:nvSpPr>
          <p:spPr>
            <a:xfrm>
              <a:off x="6445675" y="2653075"/>
              <a:ext cx="667975" cy="838175"/>
            </a:xfrm>
            <a:custGeom>
              <a:rect b="b" l="l" r="r" t="t"/>
              <a:pathLst>
                <a:path extrusionOk="0" h="33527" w="26719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6446425" y="2723725"/>
              <a:ext cx="646700" cy="768275"/>
            </a:xfrm>
            <a:custGeom>
              <a:rect b="b" l="l" r="r" t="t"/>
              <a:pathLst>
                <a:path extrusionOk="0" h="30731" w="25868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0" name="Google Shape;860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8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"/>
          <p:cNvSpPr txBox="1"/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7" name="Google Shape;867;p9"/>
          <p:cNvSpPr txBox="1"/>
          <p:nvPr>
            <p:ph idx="1" type="subTitle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8" name="Google Shape;868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869" name="Google Shape;869;p9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9"/>
          <p:cNvGrpSpPr/>
          <p:nvPr/>
        </p:nvGrpSpPr>
        <p:grpSpPr>
          <a:xfrm flipH="1" rot="-7585282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882" name="Google Shape;882;p9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6" name="Google Shape;886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10"/>
          <p:cNvGrpSpPr/>
          <p:nvPr/>
        </p:nvGrpSpPr>
        <p:grpSpPr>
          <a:xfrm flipH="1" rot="-9838901">
            <a:off x="7225320" y="4037277"/>
            <a:ext cx="1715295" cy="1063395"/>
            <a:chOff x="4878775" y="470675"/>
            <a:chExt cx="2483350" cy="1539550"/>
          </a:xfrm>
        </p:grpSpPr>
        <p:sp>
          <p:nvSpPr>
            <p:cNvPr id="889" name="Google Shape;889;p10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4919377" y="1349839"/>
              <a:ext cx="660778" cy="403151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10"/>
          <p:cNvSpPr txBox="1"/>
          <p:nvPr>
            <p:ph type="title"/>
          </p:nvPr>
        </p:nvSpPr>
        <p:spPr>
          <a:xfrm>
            <a:off x="5438800" y="478450"/>
            <a:ext cx="2683200" cy="18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2" name="Google Shape;912;p10"/>
          <p:cNvSpPr/>
          <p:nvPr/>
        </p:nvSpPr>
        <p:spPr>
          <a:xfrm rot="9182538">
            <a:off x="-493075" y="3399880"/>
            <a:ext cx="1455499" cy="262560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10"/>
          <p:cNvGrpSpPr/>
          <p:nvPr/>
        </p:nvGrpSpPr>
        <p:grpSpPr>
          <a:xfrm>
            <a:off x="8156766" y="4165377"/>
            <a:ext cx="987144" cy="1009531"/>
            <a:chOff x="6691875" y="4534550"/>
            <a:chExt cx="670250" cy="685450"/>
          </a:xfrm>
        </p:grpSpPr>
        <p:sp>
          <p:nvSpPr>
            <p:cNvPr id="914" name="Google Shape;914;p10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10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17" name="Google Shape;917;p10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27" name="Google Shape;927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738133">
            <a:off x="7114755" y="4116892"/>
            <a:ext cx="3071169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3160642">
            <a:off x="-2080570" y="3624142"/>
            <a:ext cx="3071170" cy="27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b="1"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3"/>
          <p:cNvSpPr txBox="1"/>
          <p:nvPr>
            <p:ph idx="1" type="subTitle"/>
          </p:nvPr>
        </p:nvSpPr>
        <p:spPr>
          <a:xfrm>
            <a:off x="2269350" y="3787099"/>
            <a:ext cx="46053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</a:t>
            </a:r>
            <a:r>
              <a:rPr lang="en"/>
              <a:t>óm 3</a:t>
            </a:r>
            <a:endParaRPr/>
          </a:p>
        </p:txBody>
      </p:sp>
      <p:sp>
        <p:nvSpPr>
          <p:cNvPr id="972" name="Google Shape;972;p13"/>
          <p:cNvSpPr/>
          <p:nvPr/>
        </p:nvSpPr>
        <p:spPr>
          <a:xfrm>
            <a:off x="3997426" y="530521"/>
            <a:ext cx="1092734" cy="943238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3"/>
          <p:cNvSpPr txBox="1"/>
          <p:nvPr>
            <p:ph idx="2" type="subTitle"/>
          </p:nvPr>
        </p:nvSpPr>
        <p:spPr>
          <a:xfrm rot="944">
            <a:off x="3997487" y="587081"/>
            <a:ext cx="1092600" cy="10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10C12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4" name="Google Shape;974;p13"/>
          <p:cNvSpPr txBox="1"/>
          <p:nvPr>
            <p:ph type="ctrTitle"/>
          </p:nvPr>
        </p:nvSpPr>
        <p:spPr>
          <a:xfrm>
            <a:off x="1724749" y="1337308"/>
            <a:ext cx="58431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Mô hình nhà kính</a:t>
            </a:r>
            <a:r>
              <a:rPr lang="en" sz="5500">
                <a:solidFill>
                  <a:schemeClr val="accent3"/>
                </a:solidFill>
              </a:rPr>
              <a:t> </a:t>
            </a:r>
            <a:endParaRPr sz="55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id="975" name="Google Shape;975;p13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935175" y="351975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2"/>
          <p:cNvSpPr/>
          <p:nvPr/>
        </p:nvSpPr>
        <p:spPr>
          <a:xfrm rot="-483013">
            <a:off x="341155" y="618142"/>
            <a:ext cx="2235057" cy="1575822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4"/>
                </a:solidFill>
                <a:latin typeface="Denk One"/>
                <a:ea typeface="Denk One"/>
                <a:cs typeface="Denk One"/>
                <a:sym typeface="Denk One"/>
              </a:rPr>
              <a:t>      </a:t>
            </a:r>
            <a:r>
              <a:rPr lang="en" sz="4500">
                <a:solidFill>
                  <a:schemeClr val="accent4"/>
                </a:solidFill>
                <a:latin typeface="Denk One"/>
                <a:ea typeface="Denk One"/>
                <a:cs typeface="Denk One"/>
                <a:sym typeface="Denk One"/>
              </a:rPr>
              <a:t>4</a:t>
            </a:r>
            <a:endParaRPr sz="4500">
              <a:solidFill>
                <a:schemeClr val="accent4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11" name="Google Shape;1211;p22"/>
          <p:cNvSpPr txBox="1"/>
          <p:nvPr/>
        </p:nvSpPr>
        <p:spPr>
          <a:xfrm>
            <a:off x="2171382" y="2122254"/>
            <a:ext cx="507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Tác dụng của nhà kính </a:t>
            </a:r>
            <a:endParaRPr sz="32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2" name="Google Shape;1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667" y="469401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974" y="354986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Tác d</a:t>
            </a:r>
            <a:r>
              <a:rPr lang="en"/>
              <a:t>ụng của 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nhà kính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9" name="Google Shape;1219;p23"/>
          <p:cNvSpPr txBox="1"/>
          <p:nvPr/>
        </p:nvSpPr>
        <p:spPr>
          <a:xfrm>
            <a:off x="4032033" y="1216233"/>
            <a:ext cx="45180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 SemiBold"/>
              <a:buChar char="●"/>
            </a:pPr>
            <a:r>
              <a:rPr lang="en" sz="1500">
                <a:latin typeface="Comfortaa SemiBold"/>
                <a:ea typeface="Comfortaa SemiBold"/>
                <a:cs typeface="Comfortaa SemiBold"/>
                <a:sym typeface="Comfortaa SemiBold"/>
              </a:rPr>
              <a:t>Nhà kính là công trình có mái che được làm bằng kính nhằm tránh các tác hại từ thời tiết, tạo một lớp chắn cho cây trồng </a:t>
            </a:r>
            <a:endParaRPr sz="1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 SemiBold"/>
              <a:buChar char="●"/>
            </a:pPr>
            <a:r>
              <a:rPr lang="en" sz="1500">
                <a:latin typeface="Comfortaa SemiBold"/>
                <a:ea typeface="Comfortaa SemiBold"/>
                <a:cs typeface="Comfortaa SemiBold"/>
                <a:sym typeface="Comfortaa SemiBold"/>
              </a:rPr>
              <a:t>Hạn chế sâu bệnh , bảo vệ mùa màng khỏi các loại côn trùng gây hại </a:t>
            </a:r>
            <a:endParaRPr sz="1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 SemiBold"/>
              <a:buChar char="●"/>
            </a:pPr>
            <a:r>
              <a:rPr lang="en" sz="1500">
                <a:latin typeface="Comfortaa SemiBold"/>
                <a:ea typeface="Comfortaa SemiBold"/>
                <a:cs typeface="Comfortaa SemiBold"/>
                <a:sym typeface="Comfortaa SemiBold"/>
              </a:rPr>
              <a:t>Hạn chế ảnh hưởng của thời tiết như : mưa , bão</a:t>
            </a:r>
            <a:endParaRPr sz="1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 SemiBold"/>
              <a:buChar char="●"/>
            </a:pPr>
            <a:r>
              <a:rPr lang="en" sz="1500">
                <a:latin typeface="Comfortaa SemiBold"/>
                <a:ea typeface="Comfortaa SemiBold"/>
                <a:cs typeface="Comfortaa SemiBold"/>
                <a:sym typeface="Comfortaa SemiBold"/>
              </a:rPr>
              <a:t>Mô hình trồng trong nhà kính tạo điều kiện tốt cho cây phát triển, làm tăng năng suất nông nghiệp.</a:t>
            </a:r>
            <a:endParaRPr sz="1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 SemiBold"/>
              <a:buChar char="●"/>
            </a:pPr>
            <a:r>
              <a:rPr lang="en" sz="1500">
                <a:latin typeface="Comfortaa SemiBold"/>
                <a:ea typeface="Comfortaa SemiBold"/>
                <a:cs typeface="Comfortaa SemiBold"/>
                <a:sym typeface="Comfortaa SemiBold"/>
              </a:rPr>
              <a:t>Việc sử dụng mô hình trồng trong nhà kính giúp giảm sử dụng hóa chất và nguồn nước, giúp bảo vệ môi trường.</a:t>
            </a:r>
            <a:endParaRPr sz="15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None/>
            </a:pPr>
            <a:r>
              <a:t/>
            </a:r>
            <a:endParaRPr sz="16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1220" name="Google Shape;12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00" y="3185350"/>
            <a:ext cx="3540300" cy="177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21" name="Google Shape;12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50" y="1257113"/>
            <a:ext cx="3372300" cy="177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4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watching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Giới </a:t>
            </a:r>
            <a:r>
              <a:rPr lang="en" sz="4400">
                <a:solidFill>
                  <a:schemeClr val="dk2"/>
                </a:solidFill>
              </a:rPr>
              <a:t>thiệu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14"/>
          <p:cNvGrpSpPr/>
          <p:nvPr/>
        </p:nvGrpSpPr>
        <p:grpSpPr>
          <a:xfrm>
            <a:off x="2657525" y="2902776"/>
            <a:ext cx="1886700" cy="1512012"/>
            <a:chOff x="2657525" y="2987040"/>
            <a:chExt cx="1886700" cy="1758767"/>
          </a:xfrm>
        </p:grpSpPr>
        <p:sp>
          <p:nvSpPr>
            <p:cNvPr id="982" name="Google Shape;982;p14"/>
            <p:cNvSpPr/>
            <p:nvPr/>
          </p:nvSpPr>
          <p:spPr>
            <a:xfrm>
              <a:off x="3147227" y="2987040"/>
              <a:ext cx="907200" cy="3696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Denk One"/>
                  <a:ea typeface="Denk One"/>
                  <a:cs typeface="Denk One"/>
                  <a:sym typeface="Denk One"/>
                </a:rPr>
                <a:t>02</a:t>
              </a:r>
              <a:endParaRPr sz="2000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grpSp>
          <p:nvGrpSpPr>
            <p:cNvPr id="983" name="Google Shape;983;p14"/>
            <p:cNvGrpSpPr/>
            <p:nvPr/>
          </p:nvGrpSpPr>
          <p:grpSpPr>
            <a:xfrm>
              <a:off x="2657525" y="3383280"/>
              <a:ext cx="1886700" cy="1362527"/>
              <a:chOff x="2657525" y="3383280"/>
              <a:chExt cx="1886700" cy="1362527"/>
            </a:xfrm>
          </p:grpSpPr>
          <p:sp>
            <p:nvSpPr>
              <p:cNvPr id="984" name="Google Shape;984;p14"/>
              <p:cNvSpPr txBox="1"/>
              <p:nvPr/>
            </p:nvSpPr>
            <p:spPr>
              <a:xfrm>
                <a:off x="2657525" y="3832307"/>
                <a:ext cx="1886700" cy="9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659146" y="3383280"/>
                <a:ext cx="1883400" cy="412200"/>
              </a:xfrm>
              <a:prstGeom prst="roundRect">
                <a:avLst>
                  <a:gd fmla="val 23678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Ý tưởng </a:t>
                </a:r>
                <a:endParaRPr sz="2600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grpSp>
        <p:nvGrpSpPr>
          <p:cNvPr id="986" name="Google Shape;986;p14"/>
          <p:cNvGrpSpPr/>
          <p:nvPr/>
        </p:nvGrpSpPr>
        <p:grpSpPr>
          <a:xfrm rot="-8896874">
            <a:off x="3335058" y="2402789"/>
            <a:ext cx="531640" cy="450386"/>
            <a:chOff x="3769525" y="3087425"/>
            <a:chExt cx="617975" cy="523525"/>
          </a:xfrm>
        </p:grpSpPr>
        <p:sp>
          <p:nvSpPr>
            <p:cNvPr id="987" name="Google Shape;987;p14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14"/>
          <p:cNvGrpSpPr/>
          <p:nvPr/>
        </p:nvGrpSpPr>
        <p:grpSpPr>
          <a:xfrm>
            <a:off x="6541700" y="2902818"/>
            <a:ext cx="1886700" cy="1511926"/>
            <a:chOff x="6541700" y="2987041"/>
            <a:chExt cx="1886700" cy="1815691"/>
          </a:xfrm>
        </p:grpSpPr>
        <p:sp>
          <p:nvSpPr>
            <p:cNvPr id="990" name="Google Shape;990;p14"/>
            <p:cNvSpPr/>
            <p:nvPr/>
          </p:nvSpPr>
          <p:spPr>
            <a:xfrm>
              <a:off x="7031399" y="2987041"/>
              <a:ext cx="907200" cy="3696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Denk One"/>
                  <a:ea typeface="Denk One"/>
                  <a:cs typeface="Denk One"/>
                  <a:sym typeface="Denk One"/>
                </a:rPr>
                <a:t>04</a:t>
              </a:r>
              <a:endParaRPr sz="2000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grpSp>
          <p:nvGrpSpPr>
            <p:cNvPr id="991" name="Google Shape;991;p14"/>
            <p:cNvGrpSpPr/>
            <p:nvPr/>
          </p:nvGrpSpPr>
          <p:grpSpPr>
            <a:xfrm>
              <a:off x="6541700" y="3383280"/>
              <a:ext cx="1886700" cy="1419452"/>
              <a:chOff x="6541700" y="3383280"/>
              <a:chExt cx="1886700" cy="1419452"/>
            </a:xfrm>
          </p:grpSpPr>
          <p:sp>
            <p:nvSpPr>
              <p:cNvPr id="992" name="Google Shape;992;p14"/>
              <p:cNvSpPr txBox="1"/>
              <p:nvPr/>
            </p:nvSpPr>
            <p:spPr>
              <a:xfrm>
                <a:off x="6541700" y="3831632"/>
                <a:ext cx="1886700" cy="97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543318" y="3383280"/>
                <a:ext cx="1883400" cy="412200"/>
              </a:xfrm>
              <a:prstGeom prst="roundRect">
                <a:avLst>
                  <a:gd fmla="val 23678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Tác dụng </a:t>
                </a:r>
                <a:endParaRPr sz="2600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grpSp>
        <p:nvGrpSpPr>
          <p:cNvPr id="994" name="Google Shape;994;p14"/>
          <p:cNvGrpSpPr/>
          <p:nvPr/>
        </p:nvGrpSpPr>
        <p:grpSpPr>
          <a:xfrm flipH="1" rot="8896874">
            <a:off x="7219233" y="2402789"/>
            <a:ext cx="531640" cy="450386"/>
            <a:chOff x="3769525" y="3087425"/>
            <a:chExt cx="617975" cy="523525"/>
          </a:xfrm>
        </p:grpSpPr>
        <p:sp>
          <p:nvSpPr>
            <p:cNvPr id="995" name="Google Shape;995;p14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14"/>
          <p:cNvGrpSpPr/>
          <p:nvPr/>
        </p:nvGrpSpPr>
        <p:grpSpPr>
          <a:xfrm>
            <a:off x="715450" y="1802222"/>
            <a:ext cx="1886710" cy="1511962"/>
            <a:chOff x="715450" y="1706880"/>
            <a:chExt cx="1886710" cy="1758709"/>
          </a:xfrm>
        </p:grpSpPr>
        <p:sp>
          <p:nvSpPr>
            <p:cNvPr id="998" name="Google Shape;998;p14"/>
            <p:cNvSpPr/>
            <p:nvPr/>
          </p:nvSpPr>
          <p:spPr>
            <a:xfrm>
              <a:off x="1205140" y="1706880"/>
              <a:ext cx="907200" cy="3696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Denk One"/>
                  <a:ea typeface="Denk One"/>
                  <a:cs typeface="Denk One"/>
                  <a:sym typeface="Denk One"/>
                </a:rPr>
                <a:t>01</a:t>
              </a:r>
              <a:endParaRPr sz="2000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grpSp>
          <p:nvGrpSpPr>
            <p:cNvPr id="999" name="Google Shape;999;p14"/>
            <p:cNvGrpSpPr/>
            <p:nvPr/>
          </p:nvGrpSpPr>
          <p:grpSpPr>
            <a:xfrm>
              <a:off x="715450" y="2282020"/>
              <a:ext cx="1886710" cy="1183569"/>
              <a:chOff x="715450" y="2282020"/>
              <a:chExt cx="1886710" cy="1183569"/>
            </a:xfrm>
          </p:grpSpPr>
          <p:sp>
            <p:nvSpPr>
              <p:cNvPr id="1000" name="Google Shape;1000;p14"/>
              <p:cNvSpPr txBox="1"/>
              <p:nvPr/>
            </p:nvSpPr>
            <p:spPr>
              <a:xfrm>
                <a:off x="715450" y="2555089"/>
                <a:ext cx="1886700" cy="9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718760" y="2282020"/>
                <a:ext cx="1883400" cy="412200"/>
              </a:xfrm>
              <a:prstGeom prst="roundRect">
                <a:avLst>
                  <a:gd fmla="val 23678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Sản xuất xanh</a:t>
                </a:r>
                <a:endParaRPr sz="2400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grpSp>
        <p:nvGrpSpPr>
          <p:cNvPr id="1002" name="Google Shape;1002;p14"/>
          <p:cNvGrpSpPr/>
          <p:nvPr/>
        </p:nvGrpSpPr>
        <p:grpSpPr>
          <a:xfrm rot="9000090">
            <a:off x="1393284" y="1300881"/>
            <a:ext cx="531606" cy="450357"/>
            <a:chOff x="3769525" y="3087425"/>
            <a:chExt cx="617975" cy="523525"/>
          </a:xfrm>
        </p:grpSpPr>
        <p:sp>
          <p:nvSpPr>
            <p:cNvPr id="1003" name="Google Shape;1003;p14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4599625" y="1802223"/>
            <a:ext cx="1886700" cy="1511898"/>
            <a:chOff x="4599624" y="1706881"/>
            <a:chExt cx="1886700" cy="1758634"/>
          </a:xfrm>
        </p:grpSpPr>
        <p:sp>
          <p:nvSpPr>
            <p:cNvPr id="1006" name="Google Shape;1006;p14"/>
            <p:cNvSpPr/>
            <p:nvPr/>
          </p:nvSpPr>
          <p:spPr>
            <a:xfrm>
              <a:off x="5089313" y="1706881"/>
              <a:ext cx="907200" cy="3696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Denk One"/>
                  <a:ea typeface="Denk One"/>
                  <a:cs typeface="Denk One"/>
                  <a:sym typeface="Denk One"/>
                </a:rPr>
                <a:t>03</a:t>
              </a:r>
              <a:endParaRPr sz="2000">
                <a:solidFill>
                  <a:schemeClr val="lt2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grpSp>
          <p:nvGrpSpPr>
            <p:cNvPr id="1007" name="Google Shape;1007;p14"/>
            <p:cNvGrpSpPr/>
            <p:nvPr/>
          </p:nvGrpSpPr>
          <p:grpSpPr>
            <a:xfrm>
              <a:off x="4599624" y="2322775"/>
              <a:ext cx="1886700" cy="1142740"/>
              <a:chOff x="4599624" y="2322775"/>
              <a:chExt cx="1886700" cy="1142740"/>
            </a:xfrm>
          </p:grpSpPr>
          <p:sp>
            <p:nvSpPr>
              <p:cNvPr id="1008" name="Google Shape;1008;p14"/>
              <p:cNvSpPr txBox="1"/>
              <p:nvPr/>
            </p:nvSpPr>
            <p:spPr>
              <a:xfrm>
                <a:off x="4599624" y="2554415"/>
                <a:ext cx="1886700" cy="91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4601282" y="2322775"/>
                <a:ext cx="1883400" cy="412200"/>
              </a:xfrm>
              <a:prstGeom prst="roundRect">
                <a:avLst>
                  <a:gd fmla="val 23678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Giới thiệu về sản phẩm</a:t>
                </a:r>
                <a:r>
                  <a:rPr lang="en" sz="2000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 </a:t>
                </a:r>
                <a:endParaRPr sz="2000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grpSp>
        <p:nvGrpSpPr>
          <p:cNvPr id="1010" name="Google Shape;1010;p14"/>
          <p:cNvGrpSpPr/>
          <p:nvPr/>
        </p:nvGrpSpPr>
        <p:grpSpPr>
          <a:xfrm flipH="1" rot="-9899868">
            <a:off x="5277335" y="1301024"/>
            <a:ext cx="531658" cy="450401"/>
            <a:chOff x="3769525" y="3087425"/>
            <a:chExt cx="617975" cy="523525"/>
          </a:xfrm>
        </p:grpSpPr>
        <p:sp>
          <p:nvSpPr>
            <p:cNvPr id="1011" name="Google Shape;1011;p14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13" name="Google Shape;1013;p14"/>
          <p:cNvCxnSpPr>
            <a:stCxn id="998" idx="3"/>
            <a:endCxn id="982" idx="1"/>
          </p:cNvCxnSpPr>
          <p:nvPr/>
        </p:nvCxnSpPr>
        <p:spPr>
          <a:xfrm>
            <a:off x="2112341" y="1961095"/>
            <a:ext cx="1035000" cy="11007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4" name="Google Shape;1014;p14"/>
          <p:cNvCxnSpPr>
            <a:stCxn id="982" idx="3"/>
            <a:endCxn id="1006" idx="1"/>
          </p:cNvCxnSpPr>
          <p:nvPr/>
        </p:nvCxnSpPr>
        <p:spPr>
          <a:xfrm flipH="1" rot="10800000">
            <a:off x="4054427" y="1960948"/>
            <a:ext cx="1035000" cy="11007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5" name="Google Shape;1015;p14"/>
          <p:cNvCxnSpPr>
            <a:stCxn id="1006" idx="3"/>
            <a:endCxn id="990" idx="1"/>
          </p:cNvCxnSpPr>
          <p:nvPr/>
        </p:nvCxnSpPr>
        <p:spPr>
          <a:xfrm>
            <a:off x="5996513" y="1961095"/>
            <a:ext cx="1035000" cy="10956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"/>
          <p:cNvSpPr txBox="1"/>
          <p:nvPr>
            <p:ph type="title"/>
          </p:nvPr>
        </p:nvSpPr>
        <p:spPr>
          <a:xfrm>
            <a:off x="2934599" y="1816200"/>
            <a:ext cx="74229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Sản xuất xanh</a:t>
            </a:r>
            <a:endParaRPr sz="7600"/>
          </a:p>
        </p:txBody>
      </p:sp>
      <p:sp>
        <p:nvSpPr>
          <p:cNvPr id="1021" name="Google Shape;1021;p15"/>
          <p:cNvSpPr txBox="1"/>
          <p:nvPr>
            <p:ph idx="1" type="subTitle"/>
          </p:nvPr>
        </p:nvSpPr>
        <p:spPr>
          <a:xfrm>
            <a:off x="4681077" y="3447818"/>
            <a:ext cx="4098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latin typeface="Pacifico"/>
                <a:ea typeface="Pacifico"/>
                <a:cs typeface="Pacifico"/>
                <a:sym typeface="Pacifico"/>
              </a:rPr>
              <a:t>S</a:t>
            </a:r>
            <a:r>
              <a:rPr lang="en" sz="2500">
                <a:latin typeface="Pacifico"/>
                <a:ea typeface="Pacifico"/>
                <a:cs typeface="Pacifico"/>
                <a:sym typeface="Pacifico"/>
              </a:rPr>
              <a:t>ản xuất xanh là gì ?</a:t>
            </a:r>
            <a:endParaRPr sz="2500"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022" name="Google Shape;1022;p15"/>
          <p:cNvGrpSpPr/>
          <p:nvPr/>
        </p:nvGrpSpPr>
        <p:grpSpPr>
          <a:xfrm>
            <a:off x="768683" y="2450562"/>
            <a:ext cx="1627666" cy="1058769"/>
            <a:chOff x="997283" y="2602962"/>
            <a:chExt cx="1627666" cy="1058769"/>
          </a:xfrm>
        </p:grpSpPr>
        <p:sp>
          <p:nvSpPr>
            <p:cNvPr id="1023" name="Google Shape;1023;p15"/>
            <p:cNvSpPr/>
            <p:nvPr/>
          </p:nvSpPr>
          <p:spPr>
            <a:xfrm rot="5400000">
              <a:off x="1281732" y="2318514"/>
              <a:ext cx="1058769" cy="1627666"/>
            </a:xfrm>
            <a:custGeom>
              <a:rect b="b" l="l" r="r" t="t"/>
              <a:pathLst>
                <a:path extrusionOk="0" h="76560" w="49801">
                  <a:moveTo>
                    <a:pt x="26892" y="1"/>
                  </a:moveTo>
                  <a:cubicBezTo>
                    <a:pt x="23299" y="1"/>
                    <a:pt x="19600" y="1243"/>
                    <a:pt x="16070" y="4105"/>
                  </a:cubicBezTo>
                  <a:cubicBezTo>
                    <a:pt x="11802" y="7565"/>
                    <a:pt x="8844" y="12391"/>
                    <a:pt x="6557" y="17385"/>
                  </a:cubicBezTo>
                  <a:cubicBezTo>
                    <a:pt x="1981" y="27541"/>
                    <a:pt x="0" y="38840"/>
                    <a:pt x="837" y="49944"/>
                  </a:cubicBezTo>
                  <a:cubicBezTo>
                    <a:pt x="1312" y="56109"/>
                    <a:pt x="2707" y="62359"/>
                    <a:pt x="6138" y="67520"/>
                  </a:cubicBezTo>
                  <a:cubicBezTo>
                    <a:pt x="9570" y="72653"/>
                    <a:pt x="15317" y="76531"/>
                    <a:pt x="21511" y="76559"/>
                  </a:cubicBezTo>
                  <a:cubicBezTo>
                    <a:pt x="25110" y="76559"/>
                    <a:pt x="28597" y="75304"/>
                    <a:pt x="31694" y="73463"/>
                  </a:cubicBezTo>
                  <a:cubicBezTo>
                    <a:pt x="38362" y="69501"/>
                    <a:pt x="43244" y="62889"/>
                    <a:pt x="46062" y="55635"/>
                  </a:cubicBezTo>
                  <a:cubicBezTo>
                    <a:pt x="48908" y="48381"/>
                    <a:pt x="49800" y="40514"/>
                    <a:pt x="49772" y="32758"/>
                  </a:cubicBezTo>
                  <a:cubicBezTo>
                    <a:pt x="49744" y="26759"/>
                    <a:pt x="49131" y="20650"/>
                    <a:pt x="46703" y="15153"/>
                  </a:cubicBezTo>
                  <a:cubicBezTo>
                    <a:pt x="42890" y="6593"/>
                    <a:pt x="35170" y="1"/>
                    <a:pt x="26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 txBox="1"/>
            <p:nvPr/>
          </p:nvSpPr>
          <p:spPr>
            <a:xfrm>
              <a:off x="1000971" y="2818257"/>
              <a:ext cx="1620300" cy="6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rPr>
                <a:t>1</a:t>
              </a:r>
              <a:endParaRPr b="1" sz="4000">
                <a:solidFill>
                  <a:srgbClr val="4E4937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6"/>
          <p:cNvSpPr txBox="1"/>
          <p:nvPr>
            <p:ph type="title"/>
          </p:nvPr>
        </p:nvSpPr>
        <p:spPr>
          <a:xfrm>
            <a:off x="720000" y="540000"/>
            <a:ext cx="77040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Sản xuất </a:t>
            </a:r>
            <a:r>
              <a:rPr lang="en">
                <a:solidFill>
                  <a:schemeClr val="dk2"/>
                </a:solidFill>
              </a:rPr>
              <a:t>xanh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0" name="Google Shape;1030;p16"/>
          <p:cNvSpPr txBox="1"/>
          <p:nvPr>
            <p:ph idx="1" type="body"/>
          </p:nvPr>
        </p:nvSpPr>
        <p:spPr>
          <a:xfrm>
            <a:off x="720000" y="1335975"/>
            <a:ext cx="3985200" cy="27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 SemiBold"/>
              <a:buChar char="●"/>
            </a:pPr>
            <a:r>
              <a:rPr lang="en" sz="1800">
                <a:latin typeface="Comfortaa SemiBold"/>
                <a:ea typeface="Comfortaa SemiBold"/>
                <a:cs typeface="Comfortaa SemiBold"/>
                <a:sym typeface="Comfortaa SemiBold"/>
              </a:rPr>
              <a:t>Sản xuất xanh là quá trình sản xuất từ ​​nhập khẩu nguyên liệu đến sản xuất ra sản phẩm phải thân thiện với môi trường và an toàn cho con người.</a:t>
            </a:r>
            <a:endParaRPr sz="18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Font typeface="Comfortaa SemiBold"/>
              <a:buChar char="●"/>
            </a:pPr>
            <a:r>
              <a:rPr lang="en" sz="1700">
                <a:latin typeface="Comfortaa SemiBold"/>
                <a:ea typeface="Comfortaa SemiBold"/>
                <a:cs typeface="Comfortaa SemiBold"/>
                <a:sym typeface="Comfortaa SemiBold"/>
              </a:rPr>
              <a:t>Sản xuất xanh là một phương pháp sản xuất nhằm giảm thiểu tác động tiêu cực lên môi trường và tạo ra những sản phẩm có tính bền vững.</a:t>
            </a:r>
            <a:endParaRPr sz="17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1031" name="Google Shape;10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575" y="1122300"/>
            <a:ext cx="2690400" cy="163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32" name="Google Shape;10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700" y="2853300"/>
            <a:ext cx="2690400" cy="181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33" name="Google Shape;103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23" y="4105574"/>
            <a:ext cx="1039925" cy="10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7"/>
          <p:cNvSpPr/>
          <p:nvPr/>
        </p:nvSpPr>
        <p:spPr>
          <a:xfrm rot="5400000">
            <a:off x="676709" y="633893"/>
            <a:ext cx="1561510" cy="199917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17"/>
          <p:cNvSpPr txBox="1"/>
          <p:nvPr/>
        </p:nvSpPr>
        <p:spPr>
          <a:xfrm flipH="1">
            <a:off x="317475" y="1244454"/>
            <a:ext cx="21219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2</a:t>
            </a:r>
            <a:endParaRPr sz="3200">
              <a:solidFill>
                <a:srgbClr val="4E49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40" name="Google Shape;1040;p17"/>
          <p:cNvCxnSpPr>
            <a:stCxn id="1039" idx="1"/>
            <a:endCxn id="1041" idx="1"/>
          </p:cNvCxnSpPr>
          <p:nvPr/>
        </p:nvCxnSpPr>
        <p:spPr>
          <a:xfrm>
            <a:off x="2439375" y="1547454"/>
            <a:ext cx="1238100" cy="6501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2" name="Google Shape;1042;p17"/>
          <p:cNvSpPr/>
          <p:nvPr/>
        </p:nvSpPr>
        <p:spPr>
          <a:xfrm>
            <a:off x="6612948" y="2340514"/>
            <a:ext cx="61183" cy="91760"/>
          </a:xfrm>
          <a:custGeom>
            <a:rect b="b" l="l" r="r" t="t"/>
            <a:pathLst>
              <a:path extrusionOk="0" h="3265" w="2177">
                <a:moveTo>
                  <a:pt x="168" y="1"/>
                </a:moveTo>
                <a:cubicBezTo>
                  <a:pt x="0" y="642"/>
                  <a:pt x="196" y="1396"/>
                  <a:pt x="586" y="1954"/>
                </a:cubicBezTo>
                <a:cubicBezTo>
                  <a:pt x="949" y="2484"/>
                  <a:pt x="1618" y="2930"/>
                  <a:pt x="2176" y="3265"/>
                </a:cubicBezTo>
                <a:cubicBezTo>
                  <a:pt x="2093" y="2595"/>
                  <a:pt x="1981" y="1898"/>
                  <a:pt x="1674" y="1284"/>
                </a:cubicBezTo>
                <a:cubicBezTo>
                  <a:pt x="1367" y="670"/>
                  <a:pt x="837" y="140"/>
                  <a:pt x="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7"/>
          <p:cNvSpPr/>
          <p:nvPr/>
        </p:nvSpPr>
        <p:spPr>
          <a:xfrm>
            <a:off x="6618429" y="2475389"/>
            <a:ext cx="54916" cy="67450"/>
          </a:xfrm>
          <a:custGeom>
            <a:rect b="b" l="l" r="r" t="t"/>
            <a:pathLst>
              <a:path extrusionOk="0" h="2400" w="1954">
                <a:moveTo>
                  <a:pt x="84" y="0"/>
                </a:moveTo>
                <a:lnTo>
                  <a:pt x="84" y="0"/>
                </a:lnTo>
                <a:cubicBezTo>
                  <a:pt x="1" y="530"/>
                  <a:pt x="224" y="1116"/>
                  <a:pt x="586" y="1507"/>
                </a:cubicBezTo>
                <a:cubicBezTo>
                  <a:pt x="921" y="1897"/>
                  <a:pt x="1451" y="2176"/>
                  <a:pt x="1953" y="2400"/>
                </a:cubicBezTo>
                <a:cubicBezTo>
                  <a:pt x="1814" y="1870"/>
                  <a:pt x="1674" y="1339"/>
                  <a:pt x="1368" y="893"/>
                </a:cubicBezTo>
                <a:cubicBezTo>
                  <a:pt x="1089" y="447"/>
                  <a:pt x="642" y="84"/>
                  <a:pt x="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17"/>
          <p:cNvSpPr/>
          <p:nvPr/>
        </p:nvSpPr>
        <p:spPr>
          <a:xfrm>
            <a:off x="6543951" y="2542082"/>
            <a:ext cx="72931" cy="45445"/>
          </a:xfrm>
          <a:custGeom>
            <a:rect b="b" l="l" r="r" t="t"/>
            <a:pathLst>
              <a:path extrusionOk="0" h="1617" w="2595">
                <a:moveTo>
                  <a:pt x="2184" y="0"/>
                </a:moveTo>
                <a:cubicBezTo>
                  <a:pt x="1793" y="0"/>
                  <a:pt x="1389" y="135"/>
                  <a:pt x="1060" y="361"/>
                </a:cubicBezTo>
                <a:cubicBezTo>
                  <a:pt x="642" y="668"/>
                  <a:pt x="279" y="1170"/>
                  <a:pt x="0" y="1617"/>
                </a:cubicBezTo>
                <a:cubicBezTo>
                  <a:pt x="558" y="1561"/>
                  <a:pt x="1088" y="1477"/>
                  <a:pt x="1562" y="1226"/>
                </a:cubicBezTo>
                <a:cubicBezTo>
                  <a:pt x="2065" y="1003"/>
                  <a:pt x="2483" y="585"/>
                  <a:pt x="2595" y="82"/>
                </a:cubicBezTo>
                <a:cubicBezTo>
                  <a:pt x="2595" y="82"/>
                  <a:pt x="2595" y="54"/>
                  <a:pt x="2595" y="54"/>
                </a:cubicBezTo>
                <a:cubicBezTo>
                  <a:pt x="2462" y="18"/>
                  <a:pt x="2324" y="0"/>
                  <a:pt x="2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7"/>
          <p:cNvSpPr/>
          <p:nvPr/>
        </p:nvSpPr>
        <p:spPr>
          <a:xfrm>
            <a:off x="6517280" y="2414233"/>
            <a:ext cx="92547" cy="118403"/>
          </a:xfrm>
          <a:custGeom>
            <a:rect b="b" l="l" r="r" t="t"/>
            <a:pathLst>
              <a:path extrusionOk="0" h="4213" w="3293">
                <a:moveTo>
                  <a:pt x="3153" y="0"/>
                </a:moveTo>
                <a:lnTo>
                  <a:pt x="3153" y="0"/>
                </a:lnTo>
                <a:cubicBezTo>
                  <a:pt x="2232" y="84"/>
                  <a:pt x="1368" y="726"/>
                  <a:pt x="865" y="1479"/>
                </a:cubicBezTo>
                <a:cubicBezTo>
                  <a:pt x="363" y="2260"/>
                  <a:pt x="112" y="3292"/>
                  <a:pt x="1" y="4213"/>
                </a:cubicBezTo>
                <a:cubicBezTo>
                  <a:pt x="810" y="3739"/>
                  <a:pt x="1619" y="3264"/>
                  <a:pt x="2260" y="2567"/>
                </a:cubicBezTo>
                <a:cubicBezTo>
                  <a:pt x="2874" y="1869"/>
                  <a:pt x="3293" y="921"/>
                  <a:pt x="31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7"/>
          <p:cNvSpPr/>
          <p:nvPr/>
        </p:nvSpPr>
        <p:spPr>
          <a:xfrm>
            <a:off x="6576075" y="2048899"/>
            <a:ext cx="173319" cy="1919410"/>
          </a:xfrm>
          <a:custGeom>
            <a:rect b="b" l="l" r="r" t="t"/>
            <a:pathLst>
              <a:path extrusionOk="0" h="68296" w="6167">
                <a:moveTo>
                  <a:pt x="2815" y="1"/>
                </a:moveTo>
                <a:cubicBezTo>
                  <a:pt x="1627" y="1"/>
                  <a:pt x="575" y="11592"/>
                  <a:pt x="922" y="17184"/>
                </a:cubicBezTo>
                <a:cubicBezTo>
                  <a:pt x="1256" y="23071"/>
                  <a:pt x="2428" y="28874"/>
                  <a:pt x="3014" y="34705"/>
                </a:cubicBezTo>
                <a:cubicBezTo>
                  <a:pt x="4018" y="44916"/>
                  <a:pt x="3237" y="55266"/>
                  <a:pt x="726" y="65198"/>
                </a:cubicBezTo>
                <a:cubicBezTo>
                  <a:pt x="503" y="66063"/>
                  <a:pt x="113" y="67430"/>
                  <a:pt x="1" y="68295"/>
                </a:cubicBezTo>
                <a:cubicBezTo>
                  <a:pt x="2205" y="65645"/>
                  <a:pt x="2345" y="62213"/>
                  <a:pt x="2986" y="58837"/>
                </a:cubicBezTo>
                <a:cubicBezTo>
                  <a:pt x="6167" y="41847"/>
                  <a:pt x="2791" y="27423"/>
                  <a:pt x="2149" y="20699"/>
                </a:cubicBezTo>
                <a:cubicBezTo>
                  <a:pt x="1535" y="13948"/>
                  <a:pt x="1284" y="6610"/>
                  <a:pt x="2986" y="82"/>
                </a:cubicBezTo>
                <a:cubicBezTo>
                  <a:pt x="2929" y="27"/>
                  <a:pt x="2872" y="1"/>
                  <a:pt x="28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7"/>
          <p:cNvSpPr/>
          <p:nvPr/>
        </p:nvSpPr>
        <p:spPr>
          <a:xfrm>
            <a:off x="6477287" y="1513305"/>
            <a:ext cx="283881" cy="512032"/>
          </a:xfrm>
          <a:custGeom>
            <a:rect b="b" l="l" r="r" t="t"/>
            <a:pathLst>
              <a:path extrusionOk="0" h="18219" w="10101">
                <a:moveTo>
                  <a:pt x="10100" y="10630"/>
                </a:moveTo>
                <a:cubicBezTo>
                  <a:pt x="10100" y="16182"/>
                  <a:pt x="7840" y="18218"/>
                  <a:pt x="5050" y="18218"/>
                </a:cubicBezTo>
                <a:cubicBezTo>
                  <a:pt x="2261" y="18218"/>
                  <a:pt x="1" y="16182"/>
                  <a:pt x="1" y="10630"/>
                </a:cubicBezTo>
                <a:cubicBezTo>
                  <a:pt x="1" y="3599"/>
                  <a:pt x="5050" y="0"/>
                  <a:pt x="5050" y="0"/>
                </a:cubicBezTo>
                <a:cubicBezTo>
                  <a:pt x="5050" y="0"/>
                  <a:pt x="10100" y="3543"/>
                  <a:pt x="10100" y="106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7"/>
          <p:cNvSpPr/>
          <p:nvPr/>
        </p:nvSpPr>
        <p:spPr>
          <a:xfrm>
            <a:off x="6578436" y="1666195"/>
            <a:ext cx="51009" cy="353130"/>
          </a:xfrm>
          <a:custGeom>
            <a:rect b="b" l="l" r="r" t="t"/>
            <a:pathLst>
              <a:path extrusionOk="0" h="12565" w="1815">
                <a:moveTo>
                  <a:pt x="1535" y="0"/>
                </a:moveTo>
                <a:lnTo>
                  <a:pt x="1535" y="0"/>
                </a:lnTo>
                <a:cubicBezTo>
                  <a:pt x="196" y="3795"/>
                  <a:pt x="1" y="7952"/>
                  <a:pt x="1005" y="11858"/>
                </a:cubicBezTo>
                <a:cubicBezTo>
                  <a:pt x="933" y="12075"/>
                  <a:pt x="1300" y="12565"/>
                  <a:pt x="1526" y="12565"/>
                </a:cubicBezTo>
                <a:cubicBezTo>
                  <a:pt x="1561" y="12565"/>
                  <a:pt x="1593" y="12553"/>
                  <a:pt x="1619" y="12527"/>
                </a:cubicBezTo>
                <a:cubicBezTo>
                  <a:pt x="1814" y="12332"/>
                  <a:pt x="1786" y="12025"/>
                  <a:pt x="1786" y="11746"/>
                </a:cubicBezTo>
                <a:cubicBezTo>
                  <a:pt x="1396" y="7952"/>
                  <a:pt x="1256" y="3823"/>
                  <a:pt x="1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17"/>
          <p:cNvSpPr/>
          <p:nvPr/>
        </p:nvSpPr>
        <p:spPr>
          <a:xfrm>
            <a:off x="6477287" y="1513305"/>
            <a:ext cx="221153" cy="418726"/>
          </a:xfrm>
          <a:custGeom>
            <a:rect b="b" l="l" r="r" t="t"/>
            <a:pathLst>
              <a:path extrusionOk="0" h="14899" w="7869">
                <a:moveTo>
                  <a:pt x="5050" y="0"/>
                </a:moveTo>
                <a:cubicBezTo>
                  <a:pt x="5050" y="0"/>
                  <a:pt x="1" y="3599"/>
                  <a:pt x="1" y="10630"/>
                </a:cubicBezTo>
                <a:cubicBezTo>
                  <a:pt x="1" y="12415"/>
                  <a:pt x="224" y="13810"/>
                  <a:pt x="642" y="14898"/>
                </a:cubicBezTo>
                <a:cubicBezTo>
                  <a:pt x="698" y="14898"/>
                  <a:pt x="782" y="14870"/>
                  <a:pt x="838" y="14842"/>
                </a:cubicBezTo>
                <a:cubicBezTo>
                  <a:pt x="2261" y="14173"/>
                  <a:pt x="2428" y="11829"/>
                  <a:pt x="2456" y="10518"/>
                </a:cubicBezTo>
                <a:cubicBezTo>
                  <a:pt x="2484" y="8956"/>
                  <a:pt x="2316" y="7365"/>
                  <a:pt x="2763" y="5887"/>
                </a:cubicBezTo>
                <a:cubicBezTo>
                  <a:pt x="3062" y="4853"/>
                  <a:pt x="3838" y="3820"/>
                  <a:pt x="4859" y="3820"/>
                </a:cubicBezTo>
                <a:cubicBezTo>
                  <a:pt x="4885" y="3820"/>
                  <a:pt x="4912" y="3821"/>
                  <a:pt x="4939" y="3822"/>
                </a:cubicBezTo>
                <a:cubicBezTo>
                  <a:pt x="5302" y="3850"/>
                  <a:pt x="5664" y="4018"/>
                  <a:pt x="6027" y="4045"/>
                </a:cubicBezTo>
                <a:cubicBezTo>
                  <a:pt x="6086" y="4052"/>
                  <a:pt x="6145" y="4056"/>
                  <a:pt x="6203" y="4056"/>
                </a:cubicBezTo>
                <a:cubicBezTo>
                  <a:pt x="6864" y="4056"/>
                  <a:pt x="7484" y="3633"/>
                  <a:pt x="7868" y="3069"/>
                </a:cubicBezTo>
                <a:cubicBezTo>
                  <a:pt x="6529" y="1032"/>
                  <a:pt x="5050" y="0"/>
                  <a:pt x="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17"/>
          <p:cNvSpPr/>
          <p:nvPr/>
        </p:nvSpPr>
        <p:spPr>
          <a:xfrm>
            <a:off x="6558847" y="1667769"/>
            <a:ext cx="72931" cy="364625"/>
          </a:xfrm>
          <a:custGeom>
            <a:rect b="b" l="l" r="r" t="t"/>
            <a:pathLst>
              <a:path extrusionOk="0" h="12974" w="2595">
                <a:moveTo>
                  <a:pt x="2148" y="0"/>
                </a:moveTo>
                <a:cubicBezTo>
                  <a:pt x="2065" y="2121"/>
                  <a:pt x="2065" y="4269"/>
                  <a:pt x="2065" y="6389"/>
                </a:cubicBezTo>
                <a:cubicBezTo>
                  <a:pt x="2065" y="7477"/>
                  <a:pt x="2093" y="8537"/>
                  <a:pt x="2121" y="9597"/>
                </a:cubicBezTo>
                <a:cubicBezTo>
                  <a:pt x="2143" y="10465"/>
                  <a:pt x="2165" y="11314"/>
                  <a:pt x="2230" y="12174"/>
                </a:cubicBezTo>
                <a:lnTo>
                  <a:pt x="2230" y="12174"/>
                </a:lnTo>
                <a:cubicBezTo>
                  <a:pt x="1924" y="11627"/>
                  <a:pt x="1680" y="11044"/>
                  <a:pt x="1451" y="10462"/>
                </a:cubicBezTo>
                <a:cubicBezTo>
                  <a:pt x="1144" y="9653"/>
                  <a:pt x="921" y="8816"/>
                  <a:pt x="698" y="8007"/>
                </a:cubicBezTo>
                <a:cubicBezTo>
                  <a:pt x="502" y="7170"/>
                  <a:pt x="363" y="6333"/>
                  <a:pt x="251" y="5468"/>
                </a:cubicBezTo>
                <a:cubicBezTo>
                  <a:pt x="196" y="5050"/>
                  <a:pt x="140" y="4631"/>
                  <a:pt x="84" y="4185"/>
                </a:cubicBezTo>
                <a:lnTo>
                  <a:pt x="0" y="2902"/>
                </a:lnTo>
                <a:lnTo>
                  <a:pt x="28" y="4213"/>
                </a:lnTo>
                <a:cubicBezTo>
                  <a:pt x="56" y="4631"/>
                  <a:pt x="56" y="5050"/>
                  <a:pt x="112" y="5496"/>
                </a:cubicBezTo>
                <a:cubicBezTo>
                  <a:pt x="196" y="6333"/>
                  <a:pt x="307" y="7198"/>
                  <a:pt x="502" y="8035"/>
                </a:cubicBezTo>
                <a:cubicBezTo>
                  <a:pt x="670" y="8900"/>
                  <a:pt x="893" y="9737"/>
                  <a:pt x="1172" y="10546"/>
                </a:cubicBezTo>
                <a:cubicBezTo>
                  <a:pt x="1479" y="11355"/>
                  <a:pt x="1814" y="12164"/>
                  <a:pt x="2316" y="12890"/>
                </a:cubicBezTo>
                <a:cubicBezTo>
                  <a:pt x="2344" y="12945"/>
                  <a:pt x="2400" y="12973"/>
                  <a:pt x="2455" y="12973"/>
                </a:cubicBezTo>
                <a:cubicBezTo>
                  <a:pt x="2539" y="12945"/>
                  <a:pt x="2595" y="12890"/>
                  <a:pt x="2595" y="12806"/>
                </a:cubicBezTo>
                <a:lnTo>
                  <a:pt x="2595" y="12778"/>
                </a:lnTo>
                <a:cubicBezTo>
                  <a:pt x="2511" y="11746"/>
                  <a:pt x="2455" y="10658"/>
                  <a:pt x="2400" y="9597"/>
                </a:cubicBezTo>
                <a:cubicBezTo>
                  <a:pt x="2372" y="8537"/>
                  <a:pt x="2344" y="7477"/>
                  <a:pt x="2316" y="6389"/>
                </a:cubicBezTo>
                <a:lnTo>
                  <a:pt x="214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7"/>
          <p:cNvSpPr/>
          <p:nvPr/>
        </p:nvSpPr>
        <p:spPr>
          <a:xfrm>
            <a:off x="6619216" y="1746182"/>
            <a:ext cx="66663" cy="279160"/>
          </a:xfrm>
          <a:custGeom>
            <a:rect b="b" l="l" r="r" t="t"/>
            <a:pathLst>
              <a:path extrusionOk="0" h="9933" w="2372">
                <a:moveTo>
                  <a:pt x="2316" y="0"/>
                </a:moveTo>
                <a:cubicBezTo>
                  <a:pt x="2232" y="865"/>
                  <a:pt x="2149" y="1730"/>
                  <a:pt x="2065" y="2595"/>
                </a:cubicBezTo>
                <a:cubicBezTo>
                  <a:pt x="1953" y="3432"/>
                  <a:pt x="1842" y="4297"/>
                  <a:pt x="1702" y="5134"/>
                </a:cubicBezTo>
                <a:cubicBezTo>
                  <a:pt x="1563" y="5998"/>
                  <a:pt x="1367" y="6807"/>
                  <a:pt x="1116" y="7644"/>
                </a:cubicBezTo>
                <a:cubicBezTo>
                  <a:pt x="1005" y="8063"/>
                  <a:pt x="837" y="8454"/>
                  <a:pt x="670" y="8844"/>
                </a:cubicBezTo>
                <a:lnTo>
                  <a:pt x="391" y="9402"/>
                </a:lnTo>
                <a:lnTo>
                  <a:pt x="0" y="9932"/>
                </a:lnTo>
                <a:cubicBezTo>
                  <a:pt x="168" y="9765"/>
                  <a:pt x="307" y="9625"/>
                  <a:pt x="447" y="9458"/>
                </a:cubicBezTo>
                <a:lnTo>
                  <a:pt x="810" y="8900"/>
                </a:lnTo>
                <a:cubicBezTo>
                  <a:pt x="1005" y="8509"/>
                  <a:pt x="1200" y="8119"/>
                  <a:pt x="1340" y="7728"/>
                </a:cubicBezTo>
                <a:cubicBezTo>
                  <a:pt x="1646" y="6891"/>
                  <a:pt x="1870" y="6054"/>
                  <a:pt x="2009" y="5189"/>
                </a:cubicBezTo>
                <a:cubicBezTo>
                  <a:pt x="2149" y="4324"/>
                  <a:pt x="2260" y="3488"/>
                  <a:pt x="2316" y="2595"/>
                </a:cubicBezTo>
                <a:cubicBezTo>
                  <a:pt x="2344" y="1730"/>
                  <a:pt x="2372" y="865"/>
                  <a:pt x="23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7"/>
          <p:cNvSpPr/>
          <p:nvPr/>
        </p:nvSpPr>
        <p:spPr>
          <a:xfrm>
            <a:off x="6084469" y="1776760"/>
            <a:ext cx="511245" cy="380307"/>
          </a:xfrm>
          <a:custGeom>
            <a:rect b="b" l="l" r="r" t="t"/>
            <a:pathLst>
              <a:path extrusionOk="0" h="13532" w="18191">
                <a:moveTo>
                  <a:pt x="11690" y="2204"/>
                </a:moveTo>
                <a:cubicBezTo>
                  <a:pt x="16963" y="3906"/>
                  <a:pt x="18190" y="6696"/>
                  <a:pt x="17353" y="9346"/>
                </a:cubicBezTo>
                <a:cubicBezTo>
                  <a:pt x="16489" y="11997"/>
                  <a:pt x="13838" y="13531"/>
                  <a:pt x="8565" y="11801"/>
                </a:cubicBezTo>
                <a:cubicBezTo>
                  <a:pt x="1870" y="9625"/>
                  <a:pt x="0" y="3711"/>
                  <a:pt x="0" y="3711"/>
                </a:cubicBezTo>
                <a:cubicBezTo>
                  <a:pt x="0" y="3711"/>
                  <a:pt x="4938" y="0"/>
                  <a:pt x="11690" y="2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7"/>
          <p:cNvSpPr/>
          <p:nvPr/>
        </p:nvSpPr>
        <p:spPr>
          <a:xfrm>
            <a:off x="6212260" y="1819198"/>
            <a:ext cx="290149" cy="110478"/>
          </a:xfrm>
          <a:custGeom>
            <a:rect b="b" l="l" r="r" t="t"/>
            <a:pathLst>
              <a:path extrusionOk="0" h="3931" w="10324">
                <a:moveTo>
                  <a:pt x="2829" y="0"/>
                </a:moveTo>
                <a:cubicBezTo>
                  <a:pt x="1796" y="0"/>
                  <a:pt x="847" y="120"/>
                  <a:pt x="1" y="304"/>
                </a:cubicBezTo>
                <a:cubicBezTo>
                  <a:pt x="503" y="638"/>
                  <a:pt x="949" y="1085"/>
                  <a:pt x="1228" y="1671"/>
                </a:cubicBezTo>
                <a:cubicBezTo>
                  <a:pt x="1368" y="1950"/>
                  <a:pt x="1452" y="2257"/>
                  <a:pt x="1619" y="2508"/>
                </a:cubicBezTo>
                <a:cubicBezTo>
                  <a:pt x="2120" y="3281"/>
                  <a:pt x="3066" y="3517"/>
                  <a:pt x="4003" y="3517"/>
                </a:cubicBezTo>
                <a:cubicBezTo>
                  <a:pt x="4215" y="3517"/>
                  <a:pt x="4426" y="3505"/>
                  <a:pt x="4632" y="3484"/>
                </a:cubicBezTo>
                <a:cubicBezTo>
                  <a:pt x="5265" y="3419"/>
                  <a:pt x="5927" y="3307"/>
                  <a:pt x="6567" y="3307"/>
                </a:cubicBezTo>
                <a:cubicBezTo>
                  <a:pt x="7027" y="3307"/>
                  <a:pt x="7476" y="3365"/>
                  <a:pt x="7896" y="3540"/>
                </a:cubicBezTo>
                <a:cubicBezTo>
                  <a:pt x="8231" y="3707"/>
                  <a:pt x="8538" y="3903"/>
                  <a:pt x="8901" y="3931"/>
                </a:cubicBezTo>
                <a:cubicBezTo>
                  <a:pt x="9487" y="3931"/>
                  <a:pt x="9961" y="3400"/>
                  <a:pt x="10156" y="2842"/>
                </a:cubicBezTo>
                <a:cubicBezTo>
                  <a:pt x="10240" y="2591"/>
                  <a:pt x="10296" y="2368"/>
                  <a:pt x="10323" y="2117"/>
                </a:cubicBezTo>
                <a:cubicBezTo>
                  <a:pt x="9487" y="1587"/>
                  <a:pt x="8426" y="1113"/>
                  <a:pt x="7143" y="694"/>
                </a:cubicBezTo>
                <a:cubicBezTo>
                  <a:pt x="5595" y="194"/>
                  <a:pt x="4144" y="0"/>
                  <a:pt x="2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7"/>
          <p:cNvSpPr/>
          <p:nvPr/>
        </p:nvSpPr>
        <p:spPr>
          <a:xfrm>
            <a:off x="6084469" y="1850450"/>
            <a:ext cx="430473" cy="278513"/>
          </a:xfrm>
          <a:custGeom>
            <a:rect b="b" l="l" r="r" t="t"/>
            <a:pathLst>
              <a:path extrusionOk="0" h="9910" w="15317">
                <a:moveTo>
                  <a:pt x="2009" y="1"/>
                </a:moveTo>
                <a:lnTo>
                  <a:pt x="2009" y="1"/>
                </a:lnTo>
                <a:cubicBezTo>
                  <a:pt x="726" y="559"/>
                  <a:pt x="0" y="1089"/>
                  <a:pt x="0" y="1089"/>
                </a:cubicBezTo>
                <a:cubicBezTo>
                  <a:pt x="0" y="1089"/>
                  <a:pt x="1870" y="7003"/>
                  <a:pt x="8565" y="9179"/>
                </a:cubicBezTo>
                <a:cubicBezTo>
                  <a:pt x="10116" y="9681"/>
                  <a:pt x="11435" y="9910"/>
                  <a:pt x="12549" y="9910"/>
                </a:cubicBezTo>
                <a:cubicBezTo>
                  <a:pt x="13479" y="9910"/>
                  <a:pt x="14266" y="9750"/>
                  <a:pt x="14926" y="9458"/>
                </a:cubicBezTo>
                <a:cubicBezTo>
                  <a:pt x="15122" y="9179"/>
                  <a:pt x="15261" y="8873"/>
                  <a:pt x="15289" y="8538"/>
                </a:cubicBezTo>
                <a:cubicBezTo>
                  <a:pt x="15317" y="8008"/>
                  <a:pt x="15066" y="7450"/>
                  <a:pt x="14564" y="7282"/>
                </a:cubicBezTo>
                <a:cubicBezTo>
                  <a:pt x="14463" y="7242"/>
                  <a:pt x="14356" y="7227"/>
                  <a:pt x="14245" y="7227"/>
                </a:cubicBezTo>
                <a:cubicBezTo>
                  <a:pt x="14047" y="7227"/>
                  <a:pt x="13839" y="7275"/>
                  <a:pt x="13643" y="7310"/>
                </a:cubicBezTo>
                <a:cubicBezTo>
                  <a:pt x="11690" y="7673"/>
                  <a:pt x="9737" y="7868"/>
                  <a:pt x="7784" y="7896"/>
                </a:cubicBezTo>
                <a:cubicBezTo>
                  <a:pt x="7672" y="7901"/>
                  <a:pt x="7560" y="7904"/>
                  <a:pt x="7447" y="7904"/>
                </a:cubicBezTo>
                <a:cubicBezTo>
                  <a:pt x="6913" y="7904"/>
                  <a:pt x="6381" y="7833"/>
                  <a:pt x="5943" y="7533"/>
                </a:cubicBezTo>
                <a:cubicBezTo>
                  <a:pt x="5496" y="7227"/>
                  <a:pt x="5245" y="6752"/>
                  <a:pt x="4966" y="6306"/>
                </a:cubicBezTo>
                <a:cubicBezTo>
                  <a:pt x="4548" y="5664"/>
                  <a:pt x="4046" y="5078"/>
                  <a:pt x="3460" y="4576"/>
                </a:cubicBezTo>
                <a:cubicBezTo>
                  <a:pt x="2818" y="3990"/>
                  <a:pt x="2093" y="3544"/>
                  <a:pt x="1535" y="2902"/>
                </a:cubicBezTo>
                <a:cubicBezTo>
                  <a:pt x="1200" y="2512"/>
                  <a:pt x="949" y="2009"/>
                  <a:pt x="1088" y="1563"/>
                </a:cubicBezTo>
                <a:cubicBezTo>
                  <a:pt x="1228" y="1172"/>
                  <a:pt x="1618" y="921"/>
                  <a:pt x="1842" y="587"/>
                </a:cubicBezTo>
                <a:cubicBezTo>
                  <a:pt x="2009" y="335"/>
                  <a:pt x="2037" y="140"/>
                  <a:pt x="2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7"/>
          <p:cNvSpPr/>
          <p:nvPr/>
        </p:nvSpPr>
        <p:spPr>
          <a:xfrm>
            <a:off x="6259308" y="1906126"/>
            <a:ext cx="352877" cy="113710"/>
          </a:xfrm>
          <a:custGeom>
            <a:rect b="b" l="l" r="r" t="t"/>
            <a:pathLst>
              <a:path extrusionOk="0" h="4046" w="12556">
                <a:moveTo>
                  <a:pt x="3404" y="1"/>
                </a:moveTo>
                <a:cubicBezTo>
                  <a:pt x="4214" y="196"/>
                  <a:pt x="4995" y="419"/>
                  <a:pt x="5776" y="698"/>
                </a:cubicBezTo>
                <a:cubicBezTo>
                  <a:pt x="6529" y="977"/>
                  <a:pt x="7282" y="1284"/>
                  <a:pt x="8036" y="1619"/>
                </a:cubicBezTo>
                <a:cubicBezTo>
                  <a:pt x="9286" y="2220"/>
                  <a:pt x="10537" y="2904"/>
                  <a:pt x="11716" y="3654"/>
                </a:cubicBezTo>
                <a:lnTo>
                  <a:pt x="11716" y="3654"/>
                </a:lnTo>
                <a:cubicBezTo>
                  <a:pt x="9853" y="3404"/>
                  <a:pt x="8010" y="3050"/>
                  <a:pt x="6166" y="2651"/>
                </a:cubicBezTo>
                <a:cubicBezTo>
                  <a:pt x="4102" y="2232"/>
                  <a:pt x="2065" y="1758"/>
                  <a:pt x="1" y="1312"/>
                </a:cubicBezTo>
                <a:lnTo>
                  <a:pt x="1" y="1312"/>
                </a:lnTo>
                <a:cubicBezTo>
                  <a:pt x="2037" y="1898"/>
                  <a:pt x="4074" y="2428"/>
                  <a:pt x="6111" y="2930"/>
                </a:cubicBezTo>
                <a:cubicBezTo>
                  <a:pt x="7143" y="3153"/>
                  <a:pt x="8175" y="3376"/>
                  <a:pt x="9207" y="3572"/>
                </a:cubicBezTo>
                <a:cubicBezTo>
                  <a:pt x="10268" y="3767"/>
                  <a:pt x="11300" y="3934"/>
                  <a:pt x="12360" y="4046"/>
                </a:cubicBezTo>
                <a:cubicBezTo>
                  <a:pt x="12416" y="4046"/>
                  <a:pt x="12472" y="4046"/>
                  <a:pt x="12500" y="3990"/>
                </a:cubicBezTo>
                <a:cubicBezTo>
                  <a:pt x="12555" y="3906"/>
                  <a:pt x="12527" y="3823"/>
                  <a:pt x="12444" y="3767"/>
                </a:cubicBezTo>
                <a:cubicBezTo>
                  <a:pt x="11774" y="3321"/>
                  <a:pt x="11049" y="2902"/>
                  <a:pt x="10351" y="2511"/>
                </a:cubicBezTo>
                <a:cubicBezTo>
                  <a:pt x="9626" y="2121"/>
                  <a:pt x="8873" y="1758"/>
                  <a:pt x="8119" y="1423"/>
                </a:cubicBezTo>
                <a:cubicBezTo>
                  <a:pt x="7366" y="1089"/>
                  <a:pt x="6585" y="810"/>
                  <a:pt x="5804" y="559"/>
                </a:cubicBezTo>
                <a:cubicBezTo>
                  <a:pt x="5023" y="335"/>
                  <a:pt x="4214" y="140"/>
                  <a:pt x="3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7"/>
          <p:cNvSpPr/>
          <p:nvPr/>
        </p:nvSpPr>
        <p:spPr>
          <a:xfrm>
            <a:off x="6293820" y="2015904"/>
            <a:ext cx="312885" cy="23551"/>
          </a:xfrm>
          <a:custGeom>
            <a:rect b="b" l="l" r="r" t="t"/>
            <a:pathLst>
              <a:path extrusionOk="0" h="838" w="11133">
                <a:moveTo>
                  <a:pt x="11132" y="0"/>
                </a:moveTo>
                <a:cubicBezTo>
                  <a:pt x="10909" y="56"/>
                  <a:pt x="10686" y="112"/>
                  <a:pt x="10462" y="168"/>
                </a:cubicBezTo>
                <a:cubicBezTo>
                  <a:pt x="10239" y="224"/>
                  <a:pt x="9988" y="224"/>
                  <a:pt x="9765" y="279"/>
                </a:cubicBezTo>
                <a:cubicBezTo>
                  <a:pt x="9542" y="335"/>
                  <a:pt x="9319" y="335"/>
                  <a:pt x="9068" y="363"/>
                </a:cubicBezTo>
                <a:cubicBezTo>
                  <a:pt x="8844" y="391"/>
                  <a:pt x="8621" y="419"/>
                  <a:pt x="8398" y="447"/>
                </a:cubicBezTo>
                <a:cubicBezTo>
                  <a:pt x="7449" y="530"/>
                  <a:pt x="6529" y="530"/>
                  <a:pt x="5608" y="530"/>
                </a:cubicBezTo>
                <a:cubicBezTo>
                  <a:pt x="4659" y="530"/>
                  <a:pt x="3739" y="475"/>
                  <a:pt x="2818" y="419"/>
                </a:cubicBezTo>
                <a:cubicBezTo>
                  <a:pt x="2344" y="391"/>
                  <a:pt x="1870" y="363"/>
                  <a:pt x="1423" y="307"/>
                </a:cubicBezTo>
                <a:cubicBezTo>
                  <a:pt x="949" y="279"/>
                  <a:pt x="475" y="251"/>
                  <a:pt x="0" y="196"/>
                </a:cubicBezTo>
                <a:lnTo>
                  <a:pt x="0" y="196"/>
                </a:lnTo>
                <a:cubicBezTo>
                  <a:pt x="921" y="419"/>
                  <a:pt x="1842" y="558"/>
                  <a:pt x="2790" y="670"/>
                </a:cubicBezTo>
                <a:cubicBezTo>
                  <a:pt x="3711" y="754"/>
                  <a:pt x="4659" y="837"/>
                  <a:pt x="5608" y="837"/>
                </a:cubicBezTo>
                <a:cubicBezTo>
                  <a:pt x="6529" y="837"/>
                  <a:pt x="7477" y="809"/>
                  <a:pt x="8398" y="670"/>
                </a:cubicBezTo>
                <a:cubicBezTo>
                  <a:pt x="9347" y="558"/>
                  <a:pt x="10267" y="363"/>
                  <a:pt x="11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17"/>
          <p:cNvSpPr/>
          <p:nvPr/>
        </p:nvSpPr>
        <p:spPr>
          <a:xfrm>
            <a:off x="6642739" y="1776760"/>
            <a:ext cx="511245" cy="380307"/>
          </a:xfrm>
          <a:custGeom>
            <a:rect b="b" l="l" r="r" t="t"/>
            <a:pathLst>
              <a:path extrusionOk="0" h="13532" w="18191">
                <a:moveTo>
                  <a:pt x="6501" y="2204"/>
                </a:moveTo>
                <a:cubicBezTo>
                  <a:pt x="1256" y="3906"/>
                  <a:pt x="0" y="6696"/>
                  <a:pt x="865" y="9346"/>
                </a:cubicBezTo>
                <a:cubicBezTo>
                  <a:pt x="1730" y="11997"/>
                  <a:pt x="4353" y="13531"/>
                  <a:pt x="9626" y="11801"/>
                </a:cubicBezTo>
                <a:cubicBezTo>
                  <a:pt x="16321" y="9625"/>
                  <a:pt x="18191" y="3711"/>
                  <a:pt x="18191" y="3711"/>
                </a:cubicBezTo>
                <a:cubicBezTo>
                  <a:pt x="18191" y="3711"/>
                  <a:pt x="13280" y="0"/>
                  <a:pt x="6501" y="2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17"/>
          <p:cNvSpPr/>
          <p:nvPr/>
        </p:nvSpPr>
        <p:spPr>
          <a:xfrm>
            <a:off x="6679584" y="2004915"/>
            <a:ext cx="232900" cy="124193"/>
          </a:xfrm>
          <a:custGeom>
            <a:rect b="b" l="l" r="r" t="t"/>
            <a:pathLst>
              <a:path extrusionOk="0" h="4419" w="8287">
                <a:moveTo>
                  <a:pt x="4297" y="1"/>
                </a:moveTo>
                <a:cubicBezTo>
                  <a:pt x="3209" y="1"/>
                  <a:pt x="1954" y="252"/>
                  <a:pt x="977" y="782"/>
                </a:cubicBezTo>
                <a:cubicBezTo>
                  <a:pt x="252" y="1173"/>
                  <a:pt x="1" y="1731"/>
                  <a:pt x="56" y="2316"/>
                </a:cubicBezTo>
                <a:cubicBezTo>
                  <a:pt x="835" y="3595"/>
                  <a:pt x="2216" y="4418"/>
                  <a:pt x="4339" y="4418"/>
                </a:cubicBezTo>
                <a:cubicBezTo>
                  <a:pt x="5413" y="4418"/>
                  <a:pt x="6676" y="4208"/>
                  <a:pt x="8147" y="3739"/>
                </a:cubicBezTo>
                <a:cubicBezTo>
                  <a:pt x="8287" y="3014"/>
                  <a:pt x="8119" y="2177"/>
                  <a:pt x="7673" y="1563"/>
                </a:cubicBezTo>
                <a:cubicBezTo>
                  <a:pt x="6920" y="503"/>
                  <a:pt x="5580" y="1"/>
                  <a:pt x="42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7"/>
          <p:cNvSpPr/>
          <p:nvPr/>
        </p:nvSpPr>
        <p:spPr>
          <a:xfrm>
            <a:off x="6652154" y="1819001"/>
            <a:ext cx="303470" cy="194566"/>
          </a:xfrm>
          <a:custGeom>
            <a:rect b="b" l="l" r="r" t="t"/>
            <a:pathLst>
              <a:path extrusionOk="0" h="6923" w="10798">
                <a:moveTo>
                  <a:pt x="10506" y="1"/>
                </a:moveTo>
                <a:cubicBezTo>
                  <a:pt x="9186" y="1"/>
                  <a:pt x="7724" y="182"/>
                  <a:pt x="6166" y="701"/>
                </a:cubicBezTo>
                <a:cubicBezTo>
                  <a:pt x="1507" y="2208"/>
                  <a:pt x="0" y="4579"/>
                  <a:pt x="307" y="6923"/>
                </a:cubicBezTo>
                <a:cubicBezTo>
                  <a:pt x="781" y="6700"/>
                  <a:pt x="1172" y="5974"/>
                  <a:pt x="1451" y="5584"/>
                </a:cubicBezTo>
                <a:cubicBezTo>
                  <a:pt x="2176" y="4607"/>
                  <a:pt x="3041" y="3770"/>
                  <a:pt x="4018" y="3073"/>
                </a:cubicBezTo>
                <a:cubicBezTo>
                  <a:pt x="5915" y="1622"/>
                  <a:pt x="8175" y="673"/>
                  <a:pt x="10462" y="87"/>
                </a:cubicBezTo>
                <a:cubicBezTo>
                  <a:pt x="10574" y="60"/>
                  <a:pt x="10686" y="32"/>
                  <a:pt x="10797" y="4"/>
                </a:cubicBezTo>
                <a:cubicBezTo>
                  <a:pt x="10701" y="2"/>
                  <a:pt x="10604" y="1"/>
                  <a:pt x="10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17"/>
          <p:cNvSpPr/>
          <p:nvPr/>
        </p:nvSpPr>
        <p:spPr>
          <a:xfrm>
            <a:off x="6989298" y="1838703"/>
            <a:ext cx="164691" cy="228179"/>
          </a:xfrm>
          <a:custGeom>
            <a:rect b="b" l="l" r="r" t="t"/>
            <a:pathLst>
              <a:path extrusionOk="0" h="8119" w="5860">
                <a:moveTo>
                  <a:pt x="2763" y="0"/>
                </a:moveTo>
                <a:lnTo>
                  <a:pt x="2763" y="0"/>
                </a:lnTo>
                <a:cubicBezTo>
                  <a:pt x="2819" y="84"/>
                  <a:pt x="2902" y="168"/>
                  <a:pt x="2958" y="251"/>
                </a:cubicBezTo>
                <a:cubicBezTo>
                  <a:pt x="3404" y="949"/>
                  <a:pt x="3404" y="1897"/>
                  <a:pt x="3125" y="2679"/>
                </a:cubicBezTo>
                <a:cubicBezTo>
                  <a:pt x="2819" y="3460"/>
                  <a:pt x="2233" y="4129"/>
                  <a:pt x="1619" y="4687"/>
                </a:cubicBezTo>
                <a:cubicBezTo>
                  <a:pt x="1089" y="5134"/>
                  <a:pt x="531" y="5580"/>
                  <a:pt x="252" y="6194"/>
                </a:cubicBezTo>
                <a:cubicBezTo>
                  <a:pt x="1" y="6780"/>
                  <a:pt x="57" y="7449"/>
                  <a:pt x="391" y="7979"/>
                </a:cubicBezTo>
                <a:cubicBezTo>
                  <a:pt x="419" y="8035"/>
                  <a:pt x="447" y="8063"/>
                  <a:pt x="475" y="8119"/>
                </a:cubicBezTo>
                <a:cubicBezTo>
                  <a:pt x="4604" y="5468"/>
                  <a:pt x="5860" y="1507"/>
                  <a:pt x="5860" y="1507"/>
                </a:cubicBezTo>
                <a:cubicBezTo>
                  <a:pt x="5860" y="1507"/>
                  <a:pt x="4716" y="642"/>
                  <a:pt x="27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17"/>
          <p:cNvSpPr/>
          <p:nvPr/>
        </p:nvSpPr>
        <p:spPr>
          <a:xfrm>
            <a:off x="6636472" y="1911607"/>
            <a:ext cx="331687" cy="150105"/>
          </a:xfrm>
          <a:custGeom>
            <a:rect b="b" l="l" r="r" t="t"/>
            <a:pathLst>
              <a:path extrusionOk="0" h="5341" w="11802">
                <a:moveTo>
                  <a:pt x="7896" y="1"/>
                </a:moveTo>
                <a:lnTo>
                  <a:pt x="7896" y="1"/>
                </a:lnTo>
                <a:cubicBezTo>
                  <a:pt x="7114" y="196"/>
                  <a:pt x="6361" y="419"/>
                  <a:pt x="5636" y="726"/>
                </a:cubicBezTo>
                <a:cubicBezTo>
                  <a:pt x="4883" y="1033"/>
                  <a:pt x="4185" y="1424"/>
                  <a:pt x="3515" y="1842"/>
                </a:cubicBezTo>
                <a:cubicBezTo>
                  <a:pt x="2846" y="2261"/>
                  <a:pt x="2204" y="2763"/>
                  <a:pt x="1618" y="3293"/>
                </a:cubicBezTo>
                <a:cubicBezTo>
                  <a:pt x="1032" y="3851"/>
                  <a:pt x="502" y="4437"/>
                  <a:pt x="28" y="5106"/>
                </a:cubicBezTo>
                <a:cubicBezTo>
                  <a:pt x="0" y="5162"/>
                  <a:pt x="0" y="5218"/>
                  <a:pt x="28" y="5274"/>
                </a:cubicBezTo>
                <a:cubicBezTo>
                  <a:pt x="69" y="5315"/>
                  <a:pt x="125" y="5340"/>
                  <a:pt x="185" y="5340"/>
                </a:cubicBezTo>
                <a:cubicBezTo>
                  <a:pt x="206" y="5340"/>
                  <a:pt x="229" y="5337"/>
                  <a:pt x="251" y="5330"/>
                </a:cubicBezTo>
                <a:cubicBezTo>
                  <a:pt x="1116" y="4799"/>
                  <a:pt x="2065" y="4353"/>
                  <a:pt x="2985" y="3935"/>
                </a:cubicBezTo>
                <a:cubicBezTo>
                  <a:pt x="3934" y="3544"/>
                  <a:pt x="4883" y="3181"/>
                  <a:pt x="5859" y="2819"/>
                </a:cubicBezTo>
                <a:cubicBezTo>
                  <a:pt x="6835" y="2484"/>
                  <a:pt x="7812" y="2177"/>
                  <a:pt x="8788" y="1870"/>
                </a:cubicBezTo>
                <a:cubicBezTo>
                  <a:pt x="9793" y="1591"/>
                  <a:pt x="10797" y="1340"/>
                  <a:pt x="11802" y="1117"/>
                </a:cubicBezTo>
                <a:lnTo>
                  <a:pt x="11802" y="1117"/>
                </a:lnTo>
                <a:cubicBezTo>
                  <a:pt x="10769" y="1256"/>
                  <a:pt x="9765" y="1479"/>
                  <a:pt x="8761" y="1731"/>
                </a:cubicBezTo>
                <a:cubicBezTo>
                  <a:pt x="7756" y="1982"/>
                  <a:pt x="6752" y="2261"/>
                  <a:pt x="5775" y="2568"/>
                </a:cubicBezTo>
                <a:cubicBezTo>
                  <a:pt x="4799" y="2902"/>
                  <a:pt x="3822" y="3265"/>
                  <a:pt x="2874" y="3684"/>
                </a:cubicBezTo>
                <a:cubicBezTo>
                  <a:pt x="2152" y="3981"/>
                  <a:pt x="1430" y="4310"/>
                  <a:pt x="733" y="4684"/>
                </a:cubicBezTo>
                <a:lnTo>
                  <a:pt x="733" y="4684"/>
                </a:lnTo>
                <a:cubicBezTo>
                  <a:pt x="1062" y="4269"/>
                  <a:pt x="1431" y="3879"/>
                  <a:pt x="1814" y="3516"/>
                </a:cubicBezTo>
                <a:cubicBezTo>
                  <a:pt x="2372" y="2958"/>
                  <a:pt x="2985" y="2456"/>
                  <a:pt x="3627" y="2037"/>
                </a:cubicBezTo>
                <a:cubicBezTo>
                  <a:pt x="4297" y="1591"/>
                  <a:pt x="4966" y="1173"/>
                  <a:pt x="5692" y="866"/>
                </a:cubicBezTo>
                <a:cubicBezTo>
                  <a:pt x="6026" y="670"/>
                  <a:pt x="6417" y="531"/>
                  <a:pt x="6780" y="391"/>
                </a:cubicBezTo>
                <a:cubicBezTo>
                  <a:pt x="7142" y="252"/>
                  <a:pt x="7505" y="112"/>
                  <a:pt x="7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17"/>
          <p:cNvSpPr/>
          <p:nvPr/>
        </p:nvSpPr>
        <p:spPr>
          <a:xfrm>
            <a:off x="6641165" y="2007275"/>
            <a:ext cx="260358" cy="52583"/>
          </a:xfrm>
          <a:custGeom>
            <a:rect b="b" l="l" r="r" t="t"/>
            <a:pathLst>
              <a:path extrusionOk="0" h="1871" w="9264">
                <a:moveTo>
                  <a:pt x="9263" y="1"/>
                </a:moveTo>
                <a:lnTo>
                  <a:pt x="9263" y="1"/>
                </a:lnTo>
                <a:cubicBezTo>
                  <a:pt x="8900" y="112"/>
                  <a:pt x="8510" y="252"/>
                  <a:pt x="8147" y="363"/>
                </a:cubicBezTo>
                <a:cubicBezTo>
                  <a:pt x="7757" y="475"/>
                  <a:pt x="7366" y="586"/>
                  <a:pt x="7003" y="670"/>
                </a:cubicBezTo>
                <a:cubicBezTo>
                  <a:pt x="6222" y="893"/>
                  <a:pt x="5469" y="1061"/>
                  <a:pt x="4688" y="1228"/>
                </a:cubicBezTo>
                <a:cubicBezTo>
                  <a:pt x="3934" y="1368"/>
                  <a:pt x="3153" y="1507"/>
                  <a:pt x="2372" y="1591"/>
                </a:cubicBezTo>
                <a:lnTo>
                  <a:pt x="1786" y="1674"/>
                </a:lnTo>
                <a:lnTo>
                  <a:pt x="1200" y="1702"/>
                </a:lnTo>
                <a:cubicBezTo>
                  <a:pt x="782" y="1758"/>
                  <a:pt x="391" y="1758"/>
                  <a:pt x="1" y="1786"/>
                </a:cubicBezTo>
                <a:cubicBezTo>
                  <a:pt x="505" y="1840"/>
                  <a:pt x="1021" y="1871"/>
                  <a:pt x="1541" y="1871"/>
                </a:cubicBezTo>
                <a:cubicBezTo>
                  <a:pt x="1827" y="1871"/>
                  <a:pt x="2113" y="1862"/>
                  <a:pt x="2400" y="1842"/>
                </a:cubicBezTo>
                <a:cubicBezTo>
                  <a:pt x="3181" y="1786"/>
                  <a:pt x="3962" y="1674"/>
                  <a:pt x="4743" y="1535"/>
                </a:cubicBezTo>
                <a:cubicBezTo>
                  <a:pt x="5525" y="1368"/>
                  <a:pt x="6306" y="1172"/>
                  <a:pt x="7059" y="921"/>
                </a:cubicBezTo>
                <a:cubicBezTo>
                  <a:pt x="7812" y="670"/>
                  <a:pt x="8566" y="363"/>
                  <a:pt x="92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7"/>
          <p:cNvSpPr/>
          <p:nvPr/>
        </p:nvSpPr>
        <p:spPr>
          <a:xfrm>
            <a:off x="6233451" y="2026864"/>
            <a:ext cx="438314" cy="461866"/>
          </a:xfrm>
          <a:custGeom>
            <a:rect b="b" l="l" r="r" t="t"/>
            <a:pathLst>
              <a:path extrusionOk="0" h="16434" w="15596">
                <a:moveTo>
                  <a:pt x="4157" y="4800"/>
                </a:moveTo>
                <a:cubicBezTo>
                  <a:pt x="7421" y="336"/>
                  <a:pt x="10462" y="1"/>
                  <a:pt x="12694" y="1647"/>
                </a:cubicBezTo>
                <a:cubicBezTo>
                  <a:pt x="14954" y="3293"/>
                  <a:pt x="15596" y="6278"/>
                  <a:pt x="12331" y="10742"/>
                </a:cubicBezTo>
                <a:cubicBezTo>
                  <a:pt x="8202" y="16434"/>
                  <a:pt x="2009" y="16378"/>
                  <a:pt x="2009" y="16378"/>
                </a:cubicBezTo>
                <a:cubicBezTo>
                  <a:pt x="2009" y="16378"/>
                  <a:pt x="0" y="10547"/>
                  <a:pt x="4157" y="4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7"/>
          <p:cNvSpPr/>
          <p:nvPr/>
        </p:nvSpPr>
        <p:spPr>
          <a:xfrm>
            <a:off x="6290672" y="2095890"/>
            <a:ext cx="150583" cy="187399"/>
          </a:xfrm>
          <a:custGeom>
            <a:rect b="b" l="l" r="r" t="t"/>
            <a:pathLst>
              <a:path extrusionOk="0" h="6668" w="5358">
                <a:moveTo>
                  <a:pt x="4241" y="0"/>
                </a:moveTo>
                <a:cubicBezTo>
                  <a:pt x="3544" y="586"/>
                  <a:pt x="2846" y="1367"/>
                  <a:pt x="2121" y="2344"/>
                </a:cubicBezTo>
                <a:cubicBezTo>
                  <a:pt x="1061" y="3822"/>
                  <a:pt x="391" y="5301"/>
                  <a:pt x="1" y="6668"/>
                </a:cubicBezTo>
                <a:cubicBezTo>
                  <a:pt x="503" y="6166"/>
                  <a:pt x="1145" y="5803"/>
                  <a:pt x="1842" y="5719"/>
                </a:cubicBezTo>
                <a:cubicBezTo>
                  <a:pt x="2149" y="5692"/>
                  <a:pt x="2484" y="5692"/>
                  <a:pt x="2791" y="5580"/>
                </a:cubicBezTo>
                <a:cubicBezTo>
                  <a:pt x="3656" y="5217"/>
                  <a:pt x="3851" y="4101"/>
                  <a:pt x="4325" y="3292"/>
                </a:cubicBezTo>
                <a:cubicBezTo>
                  <a:pt x="4660" y="2734"/>
                  <a:pt x="5162" y="2260"/>
                  <a:pt x="5274" y="1646"/>
                </a:cubicBezTo>
                <a:cubicBezTo>
                  <a:pt x="5357" y="949"/>
                  <a:pt x="4883" y="251"/>
                  <a:pt x="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7"/>
          <p:cNvSpPr/>
          <p:nvPr/>
        </p:nvSpPr>
        <p:spPr>
          <a:xfrm>
            <a:off x="6277351" y="2110476"/>
            <a:ext cx="377946" cy="376682"/>
          </a:xfrm>
          <a:custGeom>
            <a:rect b="b" l="l" r="r" t="t"/>
            <a:pathLst>
              <a:path extrusionOk="0" h="13403" w="13448">
                <a:moveTo>
                  <a:pt x="11806" y="0"/>
                </a:moveTo>
                <a:cubicBezTo>
                  <a:pt x="11646" y="0"/>
                  <a:pt x="11485" y="46"/>
                  <a:pt x="11327" y="151"/>
                </a:cubicBezTo>
                <a:cubicBezTo>
                  <a:pt x="10379" y="709"/>
                  <a:pt x="9905" y="2187"/>
                  <a:pt x="9933" y="3220"/>
                </a:cubicBezTo>
                <a:cubicBezTo>
                  <a:pt x="9988" y="4224"/>
                  <a:pt x="10463" y="5200"/>
                  <a:pt x="10379" y="6233"/>
                </a:cubicBezTo>
                <a:cubicBezTo>
                  <a:pt x="10295" y="7209"/>
                  <a:pt x="9709" y="8102"/>
                  <a:pt x="8956" y="8744"/>
                </a:cubicBezTo>
                <a:cubicBezTo>
                  <a:pt x="8175" y="9385"/>
                  <a:pt x="7254" y="9776"/>
                  <a:pt x="6306" y="10083"/>
                </a:cubicBezTo>
                <a:cubicBezTo>
                  <a:pt x="5636" y="10306"/>
                  <a:pt x="4939" y="10501"/>
                  <a:pt x="4464" y="11031"/>
                </a:cubicBezTo>
                <a:cubicBezTo>
                  <a:pt x="4269" y="11227"/>
                  <a:pt x="4130" y="11478"/>
                  <a:pt x="3934" y="11673"/>
                </a:cubicBezTo>
                <a:cubicBezTo>
                  <a:pt x="3618" y="11965"/>
                  <a:pt x="3216" y="12130"/>
                  <a:pt x="2803" y="12130"/>
                </a:cubicBezTo>
                <a:cubicBezTo>
                  <a:pt x="2743" y="12130"/>
                  <a:pt x="2683" y="12126"/>
                  <a:pt x="2623" y="12119"/>
                </a:cubicBezTo>
                <a:cubicBezTo>
                  <a:pt x="2009" y="12036"/>
                  <a:pt x="1535" y="11645"/>
                  <a:pt x="977" y="11394"/>
                </a:cubicBezTo>
                <a:cubicBezTo>
                  <a:pt x="698" y="11255"/>
                  <a:pt x="335" y="11143"/>
                  <a:pt x="0" y="11143"/>
                </a:cubicBezTo>
                <a:cubicBezTo>
                  <a:pt x="140" y="12538"/>
                  <a:pt x="447" y="13403"/>
                  <a:pt x="447" y="13403"/>
                </a:cubicBezTo>
                <a:cubicBezTo>
                  <a:pt x="447" y="13403"/>
                  <a:pt x="449" y="13403"/>
                  <a:pt x="454" y="13403"/>
                </a:cubicBezTo>
                <a:cubicBezTo>
                  <a:pt x="684" y="13403"/>
                  <a:pt x="6720" y="13349"/>
                  <a:pt x="10769" y="7767"/>
                </a:cubicBezTo>
                <a:cubicBezTo>
                  <a:pt x="13141" y="4503"/>
                  <a:pt x="13448" y="2048"/>
                  <a:pt x="12583" y="318"/>
                </a:cubicBezTo>
                <a:cubicBezTo>
                  <a:pt x="12339" y="126"/>
                  <a:pt x="12073" y="0"/>
                  <a:pt x="118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7"/>
          <p:cNvSpPr/>
          <p:nvPr/>
        </p:nvSpPr>
        <p:spPr>
          <a:xfrm>
            <a:off x="6410651" y="2039343"/>
            <a:ext cx="199962" cy="290233"/>
          </a:xfrm>
          <a:custGeom>
            <a:rect b="b" l="l" r="r" t="t"/>
            <a:pathLst>
              <a:path extrusionOk="0" h="10327" w="7115">
                <a:moveTo>
                  <a:pt x="6958" y="1"/>
                </a:moveTo>
                <a:cubicBezTo>
                  <a:pt x="6927" y="1"/>
                  <a:pt x="6895" y="10"/>
                  <a:pt x="6863" y="31"/>
                </a:cubicBezTo>
                <a:cubicBezTo>
                  <a:pt x="6222" y="478"/>
                  <a:pt x="5636" y="980"/>
                  <a:pt x="5050" y="1482"/>
                </a:cubicBezTo>
                <a:cubicBezTo>
                  <a:pt x="4464" y="1984"/>
                  <a:pt x="3906" y="2514"/>
                  <a:pt x="3348" y="3072"/>
                </a:cubicBezTo>
                <a:cubicBezTo>
                  <a:pt x="2818" y="3630"/>
                  <a:pt x="2288" y="4216"/>
                  <a:pt x="1814" y="4802"/>
                </a:cubicBezTo>
                <a:cubicBezTo>
                  <a:pt x="1312" y="5388"/>
                  <a:pt x="837" y="6030"/>
                  <a:pt x="419" y="6671"/>
                </a:cubicBezTo>
                <a:cubicBezTo>
                  <a:pt x="893" y="6057"/>
                  <a:pt x="1395" y="5472"/>
                  <a:pt x="1897" y="4886"/>
                </a:cubicBezTo>
                <a:cubicBezTo>
                  <a:pt x="2428" y="4328"/>
                  <a:pt x="2958" y="3770"/>
                  <a:pt x="3516" y="3240"/>
                </a:cubicBezTo>
                <a:cubicBezTo>
                  <a:pt x="4074" y="2710"/>
                  <a:pt x="4632" y="2180"/>
                  <a:pt x="5217" y="1677"/>
                </a:cubicBezTo>
                <a:cubicBezTo>
                  <a:pt x="5657" y="1321"/>
                  <a:pt x="6113" y="949"/>
                  <a:pt x="6573" y="609"/>
                </a:cubicBezTo>
                <a:lnTo>
                  <a:pt x="6573" y="609"/>
                </a:lnTo>
                <a:cubicBezTo>
                  <a:pt x="6188" y="1346"/>
                  <a:pt x="5758" y="2065"/>
                  <a:pt x="5329" y="2765"/>
                </a:cubicBezTo>
                <a:cubicBezTo>
                  <a:pt x="4771" y="3630"/>
                  <a:pt x="4185" y="4467"/>
                  <a:pt x="3599" y="5304"/>
                </a:cubicBezTo>
                <a:cubicBezTo>
                  <a:pt x="2428" y="7006"/>
                  <a:pt x="1172" y="8624"/>
                  <a:pt x="0" y="10326"/>
                </a:cubicBezTo>
                <a:cubicBezTo>
                  <a:pt x="1284" y="8708"/>
                  <a:pt x="2567" y="7118"/>
                  <a:pt x="3795" y="5472"/>
                </a:cubicBezTo>
                <a:cubicBezTo>
                  <a:pt x="4408" y="4635"/>
                  <a:pt x="4994" y="3798"/>
                  <a:pt x="5580" y="2933"/>
                </a:cubicBezTo>
                <a:cubicBezTo>
                  <a:pt x="6138" y="2068"/>
                  <a:pt x="6668" y="1175"/>
                  <a:pt x="7087" y="227"/>
                </a:cubicBezTo>
                <a:cubicBezTo>
                  <a:pt x="7115" y="171"/>
                  <a:pt x="7115" y="115"/>
                  <a:pt x="7087" y="59"/>
                </a:cubicBezTo>
                <a:cubicBezTo>
                  <a:pt x="7052" y="25"/>
                  <a:pt x="7007" y="1"/>
                  <a:pt x="69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17"/>
          <p:cNvSpPr/>
          <p:nvPr/>
        </p:nvSpPr>
        <p:spPr>
          <a:xfrm>
            <a:off x="6496117" y="2077060"/>
            <a:ext cx="99602" cy="207803"/>
          </a:xfrm>
          <a:custGeom>
            <a:rect b="b" l="l" r="r" t="t"/>
            <a:pathLst>
              <a:path extrusionOk="0" h="7394" w="3544">
                <a:moveTo>
                  <a:pt x="3543" y="1"/>
                </a:moveTo>
                <a:lnTo>
                  <a:pt x="3543" y="1"/>
                </a:lnTo>
                <a:cubicBezTo>
                  <a:pt x="3376" y="670"/>
                  <a:pt x="3181" y="1340"/>
                  <a:pt x="2958" y="1981"/>
                </a:cubicBezTo>
                <a:cubicBezTo>
                  <a:pt x="2706" y="2623"/>
                  <a:pt x="2428" y="3237"/>
                  <a:pt x="2121" y="3851"/>
                </a:cubicBezTo>
                <a:cubicBezTo>
                  <a:pt x="1814" y="4464"/>
                  <a:pt x="1479" y="5050"/>
                  <a:pt x="1116" y="5636"/>
                </a:cubicBezTo>
                <a:cubicBezTo>
                  <a:pt x="754" y="6250"/>
                  <a:pt x="391" y="6808"/>
                  <a:pt x="0" y="7394"/>
                </a:cubicBezTo>
                <a:cubicBezTo>
                  <a:pt x="977" y="6389"/>
                  <a:pt x="1758" y="5218"/>
                  <a:pt x="2400" y="3990"/>
                </a:cubicBezTo>
                <a:cubicBezTo>
                  <a:pt x="2706" y="3376"/>
                  <a:pt x="2985" y="2707"/>
                  <a:pt x="3181" y="2065"/>
                </a:cubicBezTo>
                <a:cubicBezTo>
                  <a:pt x="3376" y="1395"/>
                  <a:pt x="3516" y="698"/>
                  <a:pt x="35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7"/>
          <p:cNvSpPr/>
          <p:nvPr/>
        </p:nvSpPr>
        <p:spPr>
          <a:xfrm>
            <a:off x="6566688" y="2026864"/>
            <a:ext cx="439101" cy="461866"/>
          </a:xfrm>
          <a:custGeom>
            <a:rect b="b" l="l" r="r" t="t"/>
            <a:pathLst>
              <a:path extrusionOk="0" h="16434" w="15624">
                <a:moveTo>
                  <a:pt x="11439" y="4800"/>
                </a:moveTo>
                <a:cubicBezTo>
                  <a:pt x="8175" y="336"/>
                  <a:pt x="5162" y="1"/>
                  <a:pt x="2902" y="1647"/>
                </a:cubicBezTo>
                <a:cubicBezTo>
                  <a:pt x="642" y="3293"/>
                  <a:pt x="0" y="6278"/>
                  <a:pt x="3264" y="10742"/>
                </a:cubicBezTo>
                <a:cubicBezTo>
                  <a:pt x="7393" y="16434"/>
                  <a:pt x="13615" y="16378"/>
                  <a:pt x="13615" y="16378"/>
                </a:cubicBezTo>
                <a:cubicBezTo>
                  <a:pt x="13615" y="16378"/>
                  <a:pt x="15624" y="10547"/>
                  <a:pt x="11439" y="4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17"/>
          <p:cNvSpPr/>
          <p:nvPr/>
        </p:nvSpPr>
        <p:spPr>
          <a:xfrm>
            <a:off x="6618429" y="2257774"/>
            <a:ext cx="229753" cy="207438"/>
          </a:xfrm>
          <a:custGeom>
            <a:rect b="b" l="l" r="r" t="t"/>
            <a:pathLst>
              <a:path extrusionOk="0" h="7381" w="8175">
                <a:moveTo>
                  <a:pt x="543" y="1"/>
                </a:moveTo>
                <a:cubicBezTo>
                  <a:pt x="342" y="1"/>
                  <a:pt x="150" y="56"/>
                  <a:pt x="1" y="183"/>
                </a:cubicBezTo>
                <a:cubicBezTo>
                  <a:pt x="335" y="908"/>
                  <a:pt x="810" y="1689"/>
                  <a:pt x="1423" y="2526"/>
                </a:cubicBezTo>
                <a:cubicBezTo>
                  <a:pt x="3376" y="5232"/>
                  <a:pt x="5804" y="6655"/>
                  <a:pt x="7812" y="7381"/>
                </a:cubicBezTo>
                <a:cubicBezTo>
                  <a:pt x="8035" y="7185"/>
                  <a:pt x="8175" y="6934"/>
                  <a:pt x="8175" y="6655"/>
                </a:cubicBezTo>
                <a:cubicBezTo>
                  <a:pt x="8175" y="6125"/>
                  <a:pt x="7729" y="5679"/>
                  <a:pt x="7282" y="5344"/>
                </a:cubicBezTo>
                <a:cubicBezTo>
                  <a:pt x="6836" y="5037"/>
                  <a:pt x="6334" y="4674"/>
                  <a:pt x="6194" y="4144"/>
                </a:cubicBezTo>
                <a:cubicBezTo>
                  <a:pt x="6138" y="3865"/>
                  <a:pt x="6166" y="3558"/>
                  <a:pt x="6138" y="3252"/>
                </a:cubicBezTo>
                <a:cubicBezTo>
                  <a:pt x="6065" y="2277"/>
                  <a:pt x="5248" y="1558"/>
                  <a:pt x="4318" y="1558"/>
                </a:cubicBezTo>
                <a:cubicBezTo>
                  <a:pt x="4182" y="1558"/>
                  <a:pt x="4045" y="1574"/>
                  <a:pt x="3906" y="1605"/>
                </a:cubicBezTo>
                <a:cubicBezTo>
                  <a:pt x="3716" y="1649"/>
                  <a:pt x="3549" y="1669"/>
                  <a:pt x="3398" y="1669"/>
                </a:cubicBezTo>
                <a:cubicBezTo>
                  <a:pt x="2489" y="1669"/>
                  <a:pt x="2205" y="941"/>
                  <a:pt x="1368" y="294"/>
                </a:cubicBezTo>
                <a:cubicBezTo>
                  <a:pt x="1138" y="114"/>
                  <a:pt x="831" y="1"/>
                  <a:pt x="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7"/>
          <p:cNvSpPr/>
          <p:nvPr/>
        </p:nvSpPr>
        <p:spPr>
          <a:xfrm>
            <a:off x="6705469" y="2047634"/>
            <a:ext cx="300322" cy="439607"/>
          </a:xfrm>
          <a:custGeom>
            <a:rect b="b" l="l" r="r" t="t"/>
            <a:pathLst>
              <a:path extrusionOk="0" h="15642" w="10686">
                <a:moveTo>
                  <a:pt x="593" y="0"/>
                </a:moveTo>
                <a:cubicBezTo>
                  <a:pt x="392" y="0"/>
                  <a:pt x="195" y="15"/>
                  <a:pt x="0" y="43"/>
                </a:cubicBezTo>
                <a:cubicBezTo>
                  <a:pt x="140" y="406"/>
                  <a:pt x="391" y="741"/>
                  <a:pt x="698" y="964"/>
                </a:cubicBezTo>
                <a:cubicBezTo>
                  <a:pt x="1312" y="1410"/>
                  <a:pt x="2037" y="1606"/>
                  <a:pt x="2595" y="2136"/>
                </a:cubicBezTo>
                <a:cubicBezTo>
                  <a:pt x="3292" y="2805"/>
                  <a:pt x="3292" y="3558"/>
                  <a:pt x="3627" y="4395"/>
                </a:cubicBezTo>
                <a:cubicBezTo>
                  <a:pt x="4074" y="5511"/>
                  <a:pt x="5301" y="6014"/>
                  <a:pt x="6166" y="6851"/>
                </a:cubicBezTo>
                <a:cubicBezTo>
                  <a:pt x="7226" y="7883"/>
                  <a:pt x="7673" y="9529"/>
                  <a:pt x="7254" y="10952"/>
                </a:cubicBezTo>
                <a:cubicBezTo>
                  <a:pt x="7059" y="11705"/>
                  <a:pt x="6640" y="12402"/>
                  <a:pt x="6529" y="13184"/>
                </a:cubicBezTo>
                <a:cubicBezTo>
                  <a:pt x="6417" y="14021"/>
                  <a:pt x="6724" y="14913"/>
                  <a:pt x="7310" y="15527"/>
                </a:cubicBezTo>
                <a:cubicBezTo>
                  <a:pt x="7908" y="15627"/>
                  <a:pt x="8349" y="15641"/>
                  <a:pt x="8552" y="15641"/>
                </a:cubicBezTo>
                <a:cubicBezTo>
                  <a:pt x="8634" y="15641"/>
                  <a:pt x="8677" y="15639"/>
                  <a:pt x="8677" y="15639"/>
                </a:cubicBezTo>
                <a:cubicBezTo>
                  <a:pt x="8677" y="15639"/>
                  <a:pt x="10686" y="9808"/>
                  <a:pt x="6501" y="4061"/>
                </a:cubicBezTo>
                <a:cubicBezTo>
                  <a:pt x="4394" y="1151"/>
                  <a:pt x="2377" y="0"/>
                  <a:pt x="5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17"/>
          <p:cNvSpPr/>
          <p:nvPr/>
        </p:nvSpPr>
        <p:spPr>
          <a:xfrm>
            <a:off x="6620789" y="2065509"/>
            <a:ext cx="221125" cy="275815"/>
          </a:xfrm>
          <a:custGeom>
            <a:rect b="b" l="l" r="r" t="t"/>
            <a:pathLst>
              <a:path extrusionOk="0" h="9814" w="7868">
                <a:moveTo>
                  <a:pt x="157" y="0"/>
                </a:moveTo>
                <a:cubicBezTo>
                  <a:pt x="126" y="0"/>
                  <a:pt x="98" y="7"/>
                  <a:pt x="84" y="21"/>
                </a:cubicBezTo>
                <a:cubicBezTo>
                  <a:pt x="28" y="77"/>
                  <a:pt x="0" y="188"/>
                  <a:pt x="56" y="244"/>
                </a:cubicBezTo>
                <a:cubicBezTo>
                  <a:pt x="726" y="1025"/>
                  <a:pt x="1395" y="1806"/>
                  <a:pt x="2065" y="2588"/>
                </a:cubicBezTo>
                <a:cubicBezTo>
                  <a:pt x="2706" y="3397"/>
                  <a:pt x="3376" y="4178"/>
                  <a:pt x="4018" y="4987"/>
                </a:cubicBezTo>
                <a:cubicBezTo>
                  <a:pt x="5301" y="6577"/>
                  <a:pt x="6584" y="8195"/>
                  <a:pt x="7868" y="9814"/>
                </a:cubicBezTo>
                <a:cubicBezTo>
                  <a:pt x="6696" y="8112"/>
                  <a:pt x="5468" y="6466"/>
                  <a:pt x="4213" y="4820"/>
                </a:cubicBezTo>
                <a:cubicBezTo>
                  <a:pt x="3571" y="4011"/>
                  <a:pt x="2930" y="3201"/>
                  <a:pt x="2288" y="2392"/>
                </a:cubicBezTo>
                <a:cubicBezTo>
                  <a:pt x="1808" y="1808"/>
                  <a:pt x="1312" y="1208"/>
                  <a:pt x="800" y="627"/>
                </a:cubicBezTo>
                <a:lnTo>
                  <a:pt x="800" y="627"/>
                </a:lnTo>
                <a:cubicBezTo>
                  <a:pt x="1238" y="859"/>
                  <a:pt x="1671" y="1104"/>
                  <a:pt x="2093" y="1360"/>
                </a:cubicBezTo>
                <a:cubicBezTo>
                  <a:pt x="2734" y="1751"/>
                  <a:pt x="3376" y="2169"/>
                  <a:pt x="3990" y="2616"/>
                </a:cubicBezTo>
                <a:cubicBezTo>
                  <a:pt x="4604" y="3034"/>
                  <a:pt x="5217" y="3508"/>
                  <a:pt x="5803" y="3983"/>
                </a:cubicBezTo>
                <a:cubicBezTo>
                  <a:pt x="6389" y="4457"/>
                  <a:pt x="6947" y="4959"/>
                  <a:pt x="7505" y="5461"/>
                </a:cubicBezTo>
                <a:cubicBezTo>
                  <a:pt x="7003" y="4931"/>
                  <a:pt x="6445" y="4401"/>
                  <a:pt x="5887" y="3871"/>
                </a:cubicBezTo>
                <a:cubicBezTo>
                  <a:pt x="5329" y="3369"/>
                  <a:pt x="4715" y="2895"/>
                  <a:pt x="4129" y="2420"/>
                </a:cubicBezTo>
                <a:cubicBezTo>
                  <a:pt x="3516" y="1974"/>
                  <a:pt x="2902" y="1527"/>
                  <a:pt x="2232" y="1137"/>
                </a:cubicBezTo>
                <a:cubicBezTo>
                  <a:pt x="1590" y="718"/>
                  <a:pt x="949" y="356"/>
                  <a:pt x="251" y="21"/>
                </a:cubicBezTo>
                <a:cubicBezTo>
                  <a:pt x="223" y="7"/>
                  <a:pt x="189" y="0"/>
                  <a:pt x="1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17"/>
          <p:cNvSpPr/>
          <p:nvPr/>
        </p:nvSpPr>
        <p:spPr>
          <a:xfrm>
            <a:off x="6627057" y="2058229"/>
            <a:ext cx="115284" cy="257997"/>
          </a:xfrm>
          <a:custGeom>
            <a:rect b="b" l="l" r="r" t="t"/>
            <a:pathLst>
              <a:path extrusionOk="0" h="9180" w="4102">
                <a:moveTo>
                  <a:pt x="0" y="1"/>
                </a:moveTo>
                <a:lnTo>
                  <a:pt x="0" y="1"/>
                </a:lnTo>
                <a:cubicBezTo>
                  <a:pt x="363" y="1647"/>
                  <a:pt x="949" y="3237"/>
                  <a:pt x="1646" y="4772"/>
                </a:cubicBezTo>
                <a:cubicBezTo>
                  <a:pt x="1981" y="5553"/>
                  <a:pt x="2372" y="6306"/>
                  <a:pt x="2762" y="7032"/>
                </a:cubicBezTo>
                <a:cubicBezTo>
                  <a:pt x="3181" y="7757"/>
                  <a:pt x="3627" y="8482"/>
                  <a:pt x="4102" y="9180"/>
                </a:cubicBezTo>
                <a:lnTo>
                  <a:pt x="3544" y="8036"/>
                </a:lnTo>
                <a:cubicBezTo>
                  <a:pt x="3348" y="7673"/>
                  <a:pt x="3181" y="7311"/>
                  <a:pt x="2986" y="6920"/>
                </a:cubicBezTo>
                <a:cubicBezTo>
                  <a:pt x="2623" y="6167"/>
                  <a:pt x="2260" y="5413"/>
                  <a:pt x="1925" y="4660"/>
                </a:cubicBezTo>
                <a:cubicBezTo>
                  <a:pt x="1563" y="3879"/>
                  <a:pt x="1256" y="3126"/>
                  <a:pt x="921" y="2344"/>
                </a:cubicBezTo>
                <a:cubicBezTo>
                  <a:pt x="754" y="1954"/>
                  <a:pt x="614" y="1591"/>
                  <a:pt x="447" y="1173"/>
                </a:cubicBezTo>
                <a:cubicBezTo>
                  <a:pt x="279" y="810"/>
                  <a:pt x="168" y="39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17"/>
          <p:cNvSpPr/>
          <p:nvPr/>
        </p:nvSpPr>
        <p:spPr>
          <a:xfrm>
            <a:off x="6670956" y="1962589"/>
            <a:ext cx="23551" cy="26671"/>
          </a:xfrm>
          <a:custGeom>
            <a:rect b="b" l="l" r="r" t="t"/>
            <a:pathLst>
              <a:path extrusionOk="0" fill="none" h="949" w="838">
                <a:moveTo>
                  <a:pt x="1" y="949"/>
                </a:moveTo>
                <a:cubicBezTo>
                  <a:pt x="280" y="642"/>
                  <a:pt x="559" y="307"/>
                  <a:pt x="838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17"/>
          <p:cNvSpPr/>
          <p:nvPr/>
        </p:nvSpPr>
        <p:spPr>
          <a:xfrm>
            <a:off x="6689786" y="1953370"/>
            <a:ext cx="16497" cy="14727"/>
          </a:xfrm>
          <a:custGeom>
            <a:rect b="b" l="l" r="r" t="t"/>
            <a:pathLst>
              <a:path extrusionOk="0" h="524" w="587">
                <a:moveTo>
                  <a:pt x="152" y="1"/>
                </a:moveTo>
                <a:cubicBezTo>
                  <a:pt x="105" y="1"/>
                  <a:pt x="63" y="15"/>
                  <a:pt x="28" y="49"/>
                </a:cubicBezTo>
                <a:cubicBezTo>
                  <a:pt x="0" y="105"/>
                  <a:pt x="0" y="161"/>
                  <a:pt x="0" y="217"/>
                </a:cubicBezTo>
                <a:cubicBezTo>
                  <a:pt x="28" y="300"/>
                  <a:pt x="56" y="384"/>
                  <a:pt x="140" y="440"/>
                </a:cubicBezTo>
                <a:cubicBezTo>
                  <a:pt x="224" y="496"/>
                  <a:pt x="307" y="524"/>
                  <a:pt x="391" y="524"/>
                </a:cubicBezTo>
                <a:cubicBezTo>
                  <a:pt x="475" y="496"/>
                  <a:pt x="558" y="440"/>
                  <a:pt x="586" y="384"/>
                </a:cubicBezTo>
                <a:cubicBezTo>
                  <a:pt x="586" y="328"/>
                  <a:pt x="558" y="272"/>
                  <a:pt x="530" y="217"/>
                </a:cubicBezTo>
                <a:cubicBezTo>
                  <a:pt x="467" y="133"/>
                  <a:pt x="293" y="1"/>
                  <a:pt x="152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7"/>
          <p:cNvSpPr/>
          <p:nvPr/>
        </p:nvSpPr>
        <p:spPr>
          <a:xfrm>
            <a:off x="6692147" y="2084114"/>
            <a:ext cx="29819" cy="18071"/>
          </a:xfrm>
          <a:custGeom>
            <a:rect b="b" l="l" r="r" t="t"/>
            <a:pathLst>
              <a:path extrusionOk="0" fill="none" h="643" w="1061">
                <a:moveTo>
                  <a:pt x="0" y="1"/>
                </a:moveTo>
                <a:cubicBezTo>
                  <a:pt x="363" y="224"/>
                  <a:pt x="725" y="447"/>
                  <a:pt x="1060" y="642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7"/>
          <p:cNvSpPr/>
          <p:nvPr/>
        </p:nvSpPr>
        <p:spPr>
          <a:xfrm>
            <a:off x="6718003" y="2096845"/>
            <a:ext cx="16497" cy="17087"/>
          </a:xfrm>
          <a:custGeom>
            <a:rect b="b" l="l" r="r" t="t"/>
            <a:pathLst>
              <a:path extrusionOk="0" h="608" w="587">
                <a:moveTo>
                  <a:pt x="311" y="1"/>
                </a:moveTo>
                <a:cubicBezTo>
                  <a:pt x="287" y="1"/>
                  <a:pt x="266" y="8"/>
                  <a:pt x="252" y="22"/>
                </a:cubicBezTo>
                <a:cubicBezTo>
                  <a:pt x="168" y="50"/>
                  <a:pt x="84" y="106"/>
                  <a:pt x="29" y="189"/>
                </a:cubicBezTo>
                <a:cubicBezTo>
                  <a:pt x="1" y="273"/>
                  <a:pt x="1" y="385"/>
                  <a:pt x="29" y="468"/>
                </a:cubicBezTo>
                <a:cubicBezTo>
                  <a:pt x="57" y="524"/>
                  <a:pt x="112" y="608"/>
                  <a:pt x="196" y="608"/>
                </a:cubicBezTo>
                <a:cubicBezTo>
                  <a:pt x="252" y="608"/>
                  <a:pt x="280" y="580"/>
                  <a:pt x="336" y="524"/>
                </a:cubicBezTo>
                <a:cubicBezTo>
                  <a:pt x="419" y="412"/>
                  <a:pt x="587" y="134"/>
                  <a:pt x="391" y="22"/>
                </a:cubicBezTo>
                <a:cubicBezTo>
                  <a:pt x="363" y="8"/>
                  <a:pt x="336" y="1"/>
                  <a:pt x="311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7"/>
          <p:cNvSpPr/>
          <p:nvPr/>
        </p:nvSpPr>
        <p:spPr>
          <a:xfrm>
            <a:off x="6605894" y="2131161"/>
            <a:ext cx="2361" cy="35327"/>
          </a:xfrm>
          <a:custGeom>
            <a:rect b="b" l="l" r="r" t="t"/>
            <a:pathLst>
              <a:path extrusionOk="0" fill="none" h="1257" w="84">
                <a:moveTo>
                  <a:pt x="84" y="1"/>
                </a:moveTo>
                <a:cubicBezTo>
                  <a:pt x="56" y="419"/>
                  <a:pt x="28" y="838"/>
                  <a:pt x="0" y="1256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7"/>
          <p:cNvSpPr/>
          <p:nvPr/>
        </p:nvSpPr>
        <p:spPr>
          <a:xfrm>
            <a:off x="6595692" y="2163313"/>
            <a:ext cx="18071" cy="12141"/>
          </a:xfrm>
          <a:custGeom>
            <a:rect b="b" l="l" r="r" t="t"/>
            <a:pathLst>
              <a:path extrusionOk="0" h="432" w="643">
                <a:moveTo>
                  <a:pt x="335" y="0"/>
                </a:moveTo>
                <a:cubicBezTo>
                  <a:pt x="224" y="0"/>
                  <a:pt x="140" y="56"/>
                  <a:pt x="84" y="112"/>
                </a:cubicBezTo>
                <a:cubicBezTo>
                  <a:pt x="28" y="168"/>
                  <a:pt x="0" y="252"/>
                  <a:pt x="28" y="335"/>
                </a:cubicBezTo>
                <a:cubicBezTo>
                  <a:pt x="56" y="391"/>
                  <a:pt x="112" y="419"/>
                  <a:pt x="168" y="419"/>
                </a:cubicBezTo>
                <a:cubicBezTo>
                  <a:pt x="204" y="426"/>
                  <a:pt x="254" y="432"/>
                  <a:pt x="308" y="432"/>
                </a:cubicBezTo>
                <a:cubicBezTo>
                  <a:pt x="459" y="432"/>
                  <a:pt x="642" y="389"/>
                  <a:pt x="642" y="224"/>
                </a:cubicBezTo>
                <a:cubicBezTo>
                  <a:pt x="642" y="168"/>
                  <a:pt x="614" y="140"/>
                  <a:pt x="586" y="84"/>
                </a:cubicBezTo>
                <a:cubicBezTo>
                  <a:pt x="503" y="28"/>
                  <a:pt x="419" y="0"/>
                  <a:pt x="335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7"/>
          <p:cNvSpPr/>
          <p:nvPr/>
        </p:nvSpPr>
        <p:spPr>
          <a:xfrm>
            <a:off x="6507865" y="2073153"/>
            <a:ext cx="32966" cy="13350"/>
          </a:xfrm>
          <a:custGeom>
            <a:rect b="b" l="l" r="r" t="t"/>
            <a:pathLst>
              <a:path extrusionOk="0" fill="none" h="475" w="1173">
                <a:moveTo>
                  <a:pt x="1173" y="0"/>
                </a:moveTo>
                <a:cubicBezTo>
                  <a:pt x="782" y="167"/>
                  <a:pt x="391" y="307"/>
                  <a:pt x="1" y="474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7"/>
          <p:cNvSpPr/>
          <p:nvPr/>
        </p:nvSpPr>
        <p:spPr>
          <a:xfrm>
            <a:off x="6497691" y="2078633"/>
            <a:ext cx="14136" cy="16891"/>
          </a:xfrm>
          <a:custGeom>
            <a:rect b="b" l="l" r="r" t="t"/>
            <a:pathLst>
              <a:path extrusionOk="0" h="601" w="503">
                <a:moveTo>
                  <a:pt x="251" y="0"/>
                </a:moveTo>
                <a:cubicBezTo>
                  <a:pt x="167" y="0"/>
                  <a:pt x="84" y="0"/>
                  <a:pt x="28" y="56"/>
                </a:cubicBezTo>
                <a:cubicBezTo>
                  <a:pt x="0" y="112"/>
                  <a:pt x="0" y="168"/>
                  <a:pt x="0" y="224"/>
                </a:cubicBezTo>
                <a:cubicBezTo>
                  <a:pt x="25" y="347"/>
                  <a:pt x="158" y="600"/>
                  <a:pt x="324" y="600"/>
                </a:cubicBezTo>
                <a:cubicBezTo>
                  <a:pt x="345" y="600"/>
                  <a:pt x="368" y="596"/>
                  <a:pt x="391" y="586"/>
                </a:cubicBezTo>
                <a:cubicBezTo>
                  <a:pt x="419" y="558"/>
                  <a:pt x="446" y="503"/>
                  <a:pt x="474" y="447"/>
                </a:cubicBezTo>
                <a:cubicBezTo>
                  <a:pt x="502" y="363"/>
                  <a:pt x="502" y="279"/>
                  <a:pt x="446" y="196"/>
                </a:cubicBezTo>
                <a:cubicBezTo>
                  <a:pt x="419" y="112"/>
                  <a:pt x="335" y="28"/>
                  <a:pt x="251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7"/>
          <p:cNvSpPr/>
          <p:nvPr/>
        </p:nvSpPr>
        <p:spPr>
          <a:xfrm>
            <a:off x="6539230" y="1971217"/>
            <a:ext cx="23551" cy="27458"/>
          </a:xfrm>
          <a:custGeom>
            <a:rect b="b" l="l" r="r" t="t"/>
            <a:pathLst>
              <a:path extrusionOk="0" fill="none" h="977" w="838">
                <a:moveTo>
                  <a:pt x="838" y="977"/>
                </a:moveTo>
                <a:cubicBezTo>
                  <a:pt x="559" y="642"/>
                  <a:pt x="280" y="335"/>
                  <a:pt x="1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17"/>
          <p:cNvSpPr/>
          <p:nvPr/>
        </p:nvSpPr>
        <p:spPr>
          <a:xfrm>
            <a:off x="6527482" y="1960228"/>
            <a:ext cx="17284" cy="15710"/>
          </a:xfrm>
          <a:custGeom>
            <a:rect b="b" l="l" r="r" t="t"/>
            <a:pathLst>
              <a:path extrusionOk="0" h="559" w="615">
                <a:moveTo>
                  <a:pt x="502" y="1"/>
                </a:moveTo>
                <a:cubicBezTo>
                  <a:pt x="447" y="1"/>
                  <a:pt x="391" y="1"/>
                  <a:pt x="363" y="28"/>
                </a:cubicBezTo>
                <a:cubicBezTo>
                  <a:pt x="223" y="112"/>
                  <a:pt x="0" y="335"/>
                  <a:pt x="140" y="503"/>
                </a:cubicBezTo>
                <a:cubicBezTo>
                  <a:pt x="168" y="531"/>
                  <a:pt x="223" y="559"/>
                  <a:pt x="279" y="559"/>
                </a:cubicBezTo>
                <a:cubicBezTo>
                  <a:pt x="363" y="559"/>
                  <a:pt x="475" y="503"/>
                  <a:pt x="530" y="447"/>
                </a:cubicBezTo>
                <a:cubicBezTo>
                  <a:pt x="586" y="391"/>
                  <a:pt x="614" y="280"/>
                  <a:pt x="614" y="196"/>
                </a:cubicBezTo>
                <a:cubicBezTo>
                  <a:pt x="614" y="112"/>
                  <a:pt x="586" y="28"/>
                  <a:pt x="502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17"/>
          <p:cNvSpPr/>
          <p:nvPr/>
        </p:nvSpPr>
        <p:spPr>
          <a:xfrm>
            <a:off x="6608227" y="1940639"/>
            <a:ext cx="1602" cy="35299"/>
          </a:xfrm>
          <a:custGeom>
            <a:rect b="b" l="l" r="r" t="t"/>
            <a:pathLst>
              <a:path extrusionOk="0" fill="none" h="1256" w="57">
                <a:moveTo>
                  <a:pt x="57" y="1256"/>
                </a:moveTo>
                <a:cubicBezTo>
                  <a:pt x="57" y="837"/>
                  <a:pt x="29" y="419"/>
                  <a:pt x="1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17"/>
          <p:cNvSpPr/>
          <p:nvPr/>
        </p:nvSpPr>
        <p:spPr>
          <a:xfrm>
            <a:off x="6599739" y="1931027"/>
            <a:ext cx="18717" cy="12282"/>
          </a:xfrm>
          <a:custGeom>
            <a:rect b="b" l="l" r="r" t="t"/>
            <a:pathLst>
              <a:path extrusionOk="0" h="437" w="666">
                <a:moveTo>
                  <a:pt x="392" y="1"/>
                </a:moveTo>
                <a:cubicBezTo>
                  <a:pt x="234" y="1"/>
                  <a:pt x="0" y="66"/>
                  <a:pt x="24" y="230"/>
                </a:cubicBezTo>
                <a:cubicBezTo>
                  <a:pt x="24" y="286"/>
                  <a:pt x="52" y="342"/>
                  <a:pt x="108" y="370"/>
                </a:cubicBezTo>
                <a:cubicBezTo>
                  <a:pt x="148" y="411"/>
                  <a:pt x="219" y="437"/>
                  <a:pt x="287" y="437"/>
                </a:cubicBezTo>
                <a:cubicBezTo>
                  <a:pt x="312" y="437"/>
                  <a:pt x="336" y="433"/>
                  <a:pt x="359" y="426"/>
                </a:cubicBezTo>
                <a:cubicBezTo>
                  <a:pt x="442" y="426"/>
                  <a:pt x="526" y="370"/>
                  <a:pt x="582" y="286"/>
                </a:cubicBezTo>
                <a:cubicBezTo>
                  <a:pt x="638" y="230"/>
                  <a:pt x="666" y="147"/>
                  <a:pt x="610" y="91"/>
                </a:cubicBezTo>
                <a:cubicBezTo>
                  <a:pt x="582" y="35"/>
                  <a:pt x="526" y="7"/>
                  <a:pt x="470" y="7"/>
                </a:cubicBezTo>
                <a:cubicBezTo>
                  <a:pt x="448" y="3"/>
                  <a:pt x="421" y="1"/>
                  <a:pt x="392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7"/>
          <p:cNvSpPr/>
          <p:nvPr/>
        </p:nvSpPr>
        <p:spPr>
          <a:xfrm>
            <a:off x="6702321" y="2024532"/>
            <a:ext cx="32966" cy="11776"/>
          </a:xfrm>
          <a:custGeom>
            <a:rect b="b" l="l" r="r" t="t"/>
            <a:pathLst>
              <a:path extrusionOk="0" fill="none" h="419" w="1173">
                <a:moveTo>
                  <a:pt x="1" y="419"/>
                </a:moveTo>
                <a:cubicBezTo>
                  <a:pt x="391" y="279"/>
                  <a:pt x="782" y="140"/>
                  <a:pt x="1172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17"/>
          <p:cNvSpPr/>
          <p:nvPr/>
        </p:nvSpPr>
        <p:spPr>
          <a:xfrm>
            <a:off x="6732112" y="2015707"/>
            <a:ext cx="13378" cy="17003"/>
          </a:xfrm>
          <a:custGeom>
            <a:rect b="b" l="l" r="r" t="t"/>
            <a:pathLst>
              <a:path extrusionOk="0" h="605" w="476">
                <a:moveTo>
                  <a:pt x="163" y="0"/>
                </a:moveTo>
                <a:cubicBezTo>
                  <a:pt x="147" y="0"/>
                  <a:pt x="130" y="2"/>
                  <a:pt x="112" y="7"/>
                </a:cubicBezTo>
                <a:cubicBezTo>
                  <a:pt x="85" y="35"/>
                  <a:pt x="29" y="91"/>
                  <a:pt x="29" y="119"/>
                </a:cubicBezTo>
                <a:cubicBezTo>
                  <a:pt x="1" y="203"/>
                  <a:pt x="1" y="314"/>
                  <a:pt x="29" y="398"/>
                </a:cubicBezTo>
                <a:cubicBezTo>
                  <a:pt x="85" y="482"/>
                  <a:pt x="140" y="537"/>
                  <a:pt x="224" y="593"/>
                </a:cubicBezTo>
                <a:cubicBezTo>
                  <a:pt x="247" y="601"/>
                  <a:pt x="269" y="604"/>
                  <a:pt x="291" y="604"/>
                </a:cubicBezTo>
                <a:cubicBezTo>
                  <a:pt x="351" y="604"/>
                  <a:pt x="406" y="578"/>
                  <a:pt x="447" y="537"/>
                </a:cubicBezTo>
                <a:cubicBezTo>
                  <a:pt x="475" y="510"/>
                  <a:pt x="475" y="426"/>
                  <a:pt x="475" y="398"/>
                </a:cubicBezTo>
                <a:cubicBezTo>
                  <a:pt x="450" y="245"/>
                  <a:pt x="332" y="0"/>
                  <a:pt x="163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17"/>
          <p:cNvSpPr/>
          <p:nvPr/>
        </p:nvSpPr>
        <p:spPr>
          <a:xfrm>
            <a:off x="6656061" y="2119414"/>
            <a:ext cx="17284" cy="31392"/>
          </a:xfrm>
          <a:custGeom>
            <a:rect b="b" l="l" r="r" t="t"/>
            <a:pathLst>
              <a:path extrusionOk="0" fill="none" h="1117" w="615">
                <a:moveTo>
                  <a:pt x="1" y="0"/>
                </a:moveTo>
                <a:cubicBezTo>
                  <a:pt x="196" y="391"/>
                  <a:pt x="419" y="753"/>
                  <a:pt x="614" y="1116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17"/>
          <p:cNvSpPr/>
          <p:nvPr/>
        </p:nvSpPr>
        <p:spPr>
          <a:xfrm>
            <a:off x="6666263" y="2146844"/>
            <a:ext cx="18830" cy="14727"/>
          </a:xfrm>
          <a:custGeom>
            <a:rect b="b" l="l" r="r" t="t"/>
            <a:pathLst>
              <a:path extrusionOk="0" h="524" w="670">
                <a:moveTo>
                  <a:pt x="419" y="1"/>
                </a:moveTo>
                <a:cubicBezTo>
                  <a:pt x="335" y="1"/>
                  <a:pt x="251" y="28"/>
                  <a:pt x="168" y="56"/>
                </a:cubicBezTo>
                <a:cubicBezTo>
                  <a:pt x="84" y="112"/>
                  <a:pt x="28" y="196"/>
                  <a:pt x="28" y="307"/>
                </a:cubicBezTo>
                <a:cubicBezTo>
                  <a:pt x="0" y="363"/>
                  <a:pt x="28" y="475"/>
                  <a:pt x="84" y="503"/>
                </a:cubicBezTo>
                <a:cubicBezTo>
                  <a:pt x="112" y="517"/>
                  <a:pt x="140" y="524"/>
                  <a:pt x="168" y="524"/>
                </a:cubicBezTo>
                <a:cubicBezTo>
                  <a:pt x="196" y="524"/>
                  <a:pt x="224" y="517"/>
                  <a:pt x="251" y="503"/>
                </a:cubicBezTo>
                <a:cubicBezTo>
                  <a:pt x="391" y="447"/>
                  <a:pt x="670" y="280"/>
                  <a:pt x="558" y="84"/>
                </a:cubicBezTo>
                <a:cubicBezTo>
                  <a:pt x="530" y="56"/>
                  <a:pt x="475" y="28"/>
                  <a:pt x="41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7"/>
          <p:cNvSpPr/>
          <p:nvPr/>
        </p:nvSpPr>
        <p:spPr>
          <a:xfrm>
            <a:off x="6538443" y="2113905"/>
            <a:ext cx="23551" cy="26699"/>
          </a:xfrm>
          <a:custGeom>
            <a:rect b="b" l="l" r="r" t="t"/>
            <a:pathLst>
              <a:path extrusionOk="0" fill="none" h="950" w="838">
                <a:moveTo>
                  <a:pt x="838" y="1"/>
                </a:moveTo>
                <a:cubicBezTo>
                  <a:pt x="559" y="308"/>
                  <a:pt x="280" y="642"/>
                  <a:pt x="1" y="949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7"/>
          <p:cNvSpPr/>
          <p:nvPr/>
        </p:nvSpPr>
        <p:spPr>
          <a:xfrm>
            <a:off x="6526695" y="2135096"/>
            <a:ext cx="16497" cy="14389"/>
          </a:xfrm>
          <a:custGeom>
            <a:rect b="b" l="l" r="r" t="t"/>
            <a:pathLst>
              <a:path extrusionOk="0" h="512" w="587">
                <a:moveTo>
                  <a:pt x="196" y="0"/>
                </a:moveTo>
                <a:cubicBezTo>
                  <a:pt x="112" y="28"/>
                  <a:pt x="28" y="84"/>
                  <a:pt x="28" y="140"/>
                </a:cubicBezTo>
                <a:cubicBezTo>
                  <a:pt x="0" y="195"/>
                  <a:pt x="28" y="251"/>
                  <a:pt x="56" y="307"/>
                </a:cubicBezTo>
                <a:cubicBezTo>
                  <a:pt x="137" y="387"/>
                  <a:pt x="290" y="512"/>
                  <a:pt x="421" y="512"/>
                </a:cubicBezTo>
                <a:cubicBezTo>
                  <a:pt x="472" y="512"/>
                  <a:pt x="519" y="493"/>
                  <a:pt x="558" y="446"/>
                </a:cubicBezTo>
                <a:cubicBezTo>
                  <a:pt x="586" y="419"/>
                  <a:pt x="586" y="363"/>
                  <a:pt x="586" y="307"/>
                </a:cubicBezTo>
                <a:cubicBezTo>
                  <a:pt x="586" y="223"/>
                  <a:pt x="530" y="140"/>
                  <a:pt x="447" y="84"/>
                </a:cubicBezTo>
                <a:cubicBezTo>
                  <a:pt x="391" y="28"/>
                  <a:pt x="279" y="0"/>
                  <a:pt x="196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7"/>
          <p:cNvSpPr/>
          <p:nvPr/>
        </p:nvSpPr>
        <p:spPr>
          <a:xfrm>
            <a:off x="6514132" y="2004128"/>
            <a:ext cx="33753" cy="11017"/>
          </a:xfrm>
          <a:custGeom>
            <a:rect b="b" l="l" r="r" t="t"/>
            <a:pathLst>
              <a:path extrusionOk="0" fill="none" h="392" w="1201">
                <a:moveTo>
                  <a:pt x="1201" y="392"/>
                </a:moveTo>
                <a:cubicBezTo>
                  <a:pt x="810" y="252"/>
                  <a:pt x="419" y="113"/>
                  <a:pt x="1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17"/>
          <p:cNvSpPr/>
          <p:nvPr/>
        </p:nvSpPr>
        <p:spPr>
          <a:xfrm>
            <a:off x="6503172" y="1992970"/>
            <a:ext cx="14923" cy="17790"/>
          </a:xfrm>
          <a:custGeom>
            <a:rect b="b" l="l" r="r" t="t"/>
            <a:pathLst>
              <a:path extrusionOk="0" h="633" w="531">
                <a:moveTo>
                  <a:pt x="321" y="0"/>
                </a:moveTo>
                <a:cubicBezTo>
                  <a:pt x="308" y="0"/>
                  <a:pt x="294" y="2"/>
                  <a:pt x="279" y="7"/>
                </a:cubicBezTo>
                <a:cubicBezTo>
                  <a:pt x="224" y="7"/>
                  <a:pt x="196" y="63"/>
                  <a:pt x="168" y="119"/>
                </a:cubicBezTo>
                <a:cubicBezTo>
                  <a:pt x="84" y="231"/>
                  <a:pt x="0" y="565"/>
                  <a:pt x="196" y="621"/>
                </a:cubicBezTo>
                <a:cubicBezTo>
                  <a:pt x="212" y="629"/>
                  <a:pt x="228" y="633"/>
                  <a:pt x="245" y="633"/>
                </a:cubicBezTo>
                <a:cubicBezTo>
                  <a:pt x="284" y="633"/>
                  <a:pt x="324" y="613"/>
                  <a:pt x="363" y="593"/>
                </a:cubicBezTo>
                <a:cubicBezTo>
                  <a:pt x="447" y="537"/>
                  <a:pt x="503" y="454"/>
                  <a:pt x="503" y="370"/>
                </a:cubicBezTo>
                <a:cubicBezTo>
                  <a:pt x="530" y="286"/>
                  <a:pt x="530" y="175"/>
                  <a:pt x="475" y="119"/>
                </a:cubicBezTo>
                <a:cubicBezTo>
                  <a:pt x="429" y="50"/>
                  <a:pt x="383" y="0"/>
                  <a:pt x="321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17"/>
          <p:cNvSpPr/>
          <p:nvPr/>
        </p:nvSpPr>
        <p:spPr>
          <a:xfrm>
            <a:off x="6640378" y="1942972"/>
            <a:ext cx="11804" cy="32966"/>
          </a:xfrm>
          <a:custGeom>
            <a:rect b="b" l="l" r="r" t="t"/>
            <a:pathLst>
              <a:path extrusionOk="0" fill="none" h="1173" w="420">
                <a:moveTo>
                  <a:pt x="1" y="1173"/>
                </a:moveTo>
                <a:cubicBezTo>
                  <a:pt x="140" y="782"/>
                  <a:pt x="280" y="391"/>
                  <a:pt x="419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17"/>
          <p:cNvSpPr/>
          <p:nvPr/>
        </p:nvSpPr>
        <p:spPr>
          <a:xfrm>
            <a:off x="6645100" y="1933472"/>
            <a:ext cx="18830" cy="12675"/>
          </a:xfrm>
          <a:custGeom>
            <a:rect b="b" l="l" r="r" t="t"/>
            <a:pathLst>
              <a:path extrusionOk="0" h="451" w="670">
                <a:moveTo>
                  <a:pt x="244" y="0"/>
                </a:moveTo>
                <a:cubicBezTo>
                  <a:pt x="145" y="0"/>
                  <a:pt x="55" y="37"/>
                  <a:pt x="28" y="143"/>
                </a:cubicBezTo>
                <a:cubicBezTo>
                  <a:pt x="0" y="171"/>
                  <a:pt x="28" y="227"/>
                  <a:pt x="56" y="283"/>
                </a:cubicBezTo>
                <a:cubicBezTo>
                  <a:pt x="112" y="367"/>
                  <a:pt x="168" y="422"/>
                  <a:pt x="279" y="450"/>
                </a:cubicBezTo>
                <a:cubicBezTo>
                  <a:pt x="363" y="450"/>
                  <a:pt x="446" y="450"/>
                  <a:pt x="530" y="395"/>
                </a:cubicBezTo>
                <a:cubicBezTo>
                  <a:pt x="614" y="367"/>
                  <a:pt x="670" y="283"/>
                  <a:pt x="642" y="199"/>
                </a:cubicBezTo>
                <a:cubicBezTo>
                  <a:pt x="642" y="143"/>
                  <a:pt x="586" y="116"/>
                  <a:pt x="530" y="88"/>
                </a:cubicBezTo>
                <a:cubicBezTo>
                  <a:pt x="472" y="44"/>
                  <a:pt x="353" y="0"/>
                  <a:pt x="244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17"/>
          <p:cNvSpPr/>
          <p:nvPr/>
        </p:nvSpPr>
        <p:spPr>
          <a:xfrm>
            <a:off x="6701534" y="2060590"/>
            <a:ext cx="35327" cy="5508"/>
          </a:xfrm>
          <a:custGeom>
            <a:rect b="b" l="l" r="r" t="t"/>
            <a:pathLst>
              <a:path extrusionOk="0" fill="none" h="196" w="1257">
                <a:moveTo>
                  <a:pt x="1" y="1"/>
                </a:moveTo>
                <a:cubicBezTo>
                  <a:pt x="419" y="84"/>
                  <a:pt x="838" y="140"/>
                  <a:pt x="1256" y="196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7"/>
          <p:cNvSpPr/>
          <p:nvPr/>
        </p:nvSpPr>
        <p:spPr>
          <a:xfrm>
            <a:off x="6732899" y="2058229"/>
            <a:ext cx="13378" cy="18296"/>
          </a:xfrm>
          <a:custGeom>
            <a:rect b="b" l="l" r="r" t="t"/>
            <a:pathLst>
              <a:path extrusionOk="0" h="651" w="476">
                <a:moveTo>
                  <a:pt x="280" y="1"/>
                </a:moveTo>
                <a:cubicBezTo>
                  <a:pt x="224" y="1"/>
                  <a:pt x="168" y="29"/>
                  <a:pt x="140" y="57"/>
                </a:cubicBezTo>
                <a:cubicBezTo>
                  <a:pt x="57" y="140"/>
                  <a:pt x="29" y="224"/>
                  <a:pt x="29" y="308"/>
                </a:cubicBezTo>
                <a:cubicBezTo>
                  <a:pt x="1" y="392"/>
                  <a:pt x="57" y="503"/>
                  <a:pt x="112" y="559"/>
                </a:cubicBezTo>
                <a:cubicBezTo>
                  <a:pt x="158" y="604"/>
                  <a:pt x="222" y="650"/>
                  <a:pt x="275" y="650"/>
                </a:cubicBezTo>
                <a:cubicBezTo>
                  <a:pt x="286" y="650"/>
                  <a:pt x="297" y="648"/>
                  <a:pt x="308" y="643"/>
                </a:cubicBezTo>
                <a:cubicBezTo>
                  <a:pt x="363" y="615"/>
                  <a:pt x="391" y="559"/>
                  <a:pt x="419" y="503"/>
                </a:cubicBezTo>
                <a:cubicBezTo>
                  <a:pt x="475" y="364"/>
                  <a:pt x="475" y="29"/>
                  <a:pt x="280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7"/>
          <p:cNvSpPr/>
          <p:nvPr/>
        </p:nvSpPr>
        <p:spPr>
          <a:xfrm>
            <a:off x="6632537" y="2128801"/>
            <a:ext cx="4750" cy="34540"/>
          </a:xfrm>
          <a:custGeom>
            <a:rect b="b" l="l" r="r" t="t"/>
            <a:pathLst>
              <a:path extrusionOk="0" fill="none" h="1229" w="169">
                <a:moveTo>
                  <a:pt x="1" y="1"/>
                </a:moveTo>
                <a:cubicBezTo>
                  <a:pt x="57" y="391"/>
                  <a:pt x="112" y="810"/>
                  <a:pt x="168" y="1228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7"/>
          <p:cNvSpPr/>
          <p:nvPr/>
        </p:nvSpPr>
        <p:spPr>
          <a:xfrm>
            <a:off x="6627844" y="2160643"/>
            <a:ext cx="18746" cy="12253"/>
          </a:xfrm>
          <a:custGeom>
            <a:rect b="b" l="l" r="r" t="t"/>
            <a:pathLst>
              <a:path extrusionOk="0" h="436" w="667">
                <a:moveTo>
                  <a:pt x="358" y="0"/>
                </a:moveTo>
                <a:cubicBezTo>
                  <a:pt x="331" y="0"/>
                  <a:pt x="304" y="4"/>
                  <a:pt x="279" y="12"/>
                </a:cubicBezTo>
                <a:cubicBezTo>
                  <a:pt x="196" y="40"/>
                  <a:pt x="112" y="95"/>
                  <a:pt x="56" y="151"/>
                </a:cubicBezTo>
                <a:cubicBezTo>
                  <a:pt x="0" y="235"/>
                  <a:pt x="0" y="319"/>
                  <a:pt x="56" y="374"/>
                </a:cubicBezTo>
                <a:cubicBezTo>
                  <a:pt x="84" y="430"/>
                  <a:pt x="140" y="430"/>
                  <a:pt x="196" y="430"/>
                </a:cubicBezTo>
                <a:cubicBezTo>
                  <a:pt x="213" y="434"/>
                  <a:pt x="234" y="435"/>
                  <a:pt x="256" y="435"/>
                </a:cubicBezTo>
                <a:cubicBezTo>
                  <a:pt x="413" y="435"/>
                  <a:pt x="666" y="350"/>
                  <a:pt x="642" y="179"/>
                </a:cubicBezTo>
                <a:cubicBezTo>
                  <a:pt x="614" y="123"/>
                  <a:pt x="586" y="68"/>
                  <a:pt x="530" y="40"/>
                </a:cubicBezTo>
                <a:cubicBezTo>
                  <a:pt x="491" y="20"/>
                  <a:pt x="424" y="0"/>
                  <a:pt x="358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17"/>
          <p:cNvSpPr/>
          <p:nvPr/>
        </p:nvSpPr>
        <p:spPr>
          <a:xfrm>
            <a:off x="6516493" y="2098223"/>
            <a:ext cx="32179" cy="15710"/>
          </a:xfrm>
          <a:custGeom>
            <a:rect b="b" l="l" r="r" t="t"/>
            <a:pathLst>
              <a:path extrusionOk="0" fill="none" h="559" w="1145">
                <a:moveTo>
                  <a:pt x="1145" y="1"/>
                </a:moveTo>
                <a:cubicBezTo>
                  <a:pt x="754" y="168"/>
                  <a:pt x="391" y="363"/>
                  <a:pt x="1" y="559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17"/>
          <p:cNvSpPr/>
          <p:nvPr/>
        </p:nvSpPr>
        <p:spPr>
          <a:xfrm>
            <a:off x="6505532" y="2106542"/>
            <a:ext cx="14923" cy="15963"/>
          </a:xfrm>
          <a:custGeom>
            <a:rect b="b" l="l" r="r" t="t"/>
            <a:pathLst>
              <a:path extrusionOk="0" h="568" w="531">
                <a:moveTo>
                  <a:pt x="184" y="1"/>
                </a:moveTo>
                <a:cubicBezTo>
                  <a:pt x="125" y="1"/>
                  <a:pt x="69" y="27"/>
                  <a:pt x="28" y="67"/>
                </a:cubicBezTo>
                <a:cubicBezTo>
                  <a:pt x="0" y="123"/>
                  <a:pt x="0" y="179"/>
                  <a:pt x="28" y="235"/>
                </a:cubicBezTo>
                <a:cubicBezTo>
                  <a:pt x="51" y="352"/>
                  <a:pt x="173" y="568"/>
                  <a:pt x="327" y="568"/>
                </a:cubicBezTo>
                <a:cubicBezTo>
                  <a:pt x="357" y="568"/>
                  <a:pt x="387" y="560"/>
                  <a:pt x="419" y="542"/>
                </a:cubicBezTo>
                <a:cubicBezTo>
                  <a:pt x="474" y="542"/>
                  <a:pt x="502" y="486"/>
                  <a:pt x="502" y="430"/>
                </a:cubicBezTo>
                <a:cubicBezTo>
                  <a:pt x="530" y="346"/>
                  <a:pt x="502" y="235"/>
                  <a:pt x="474" y="151"/>
                </a:cubicBezTo>
                <a:cubicBezTo>
                  <a:pt x="419" y="95"/>
                  <a:pt x="335" y="12"/>
                  <a:pt x="251" y="12"/>
                </a:cubicBezTo>
                <a:cubicBezTo>
                  <a:pt x="229" y="4"/>
                  <a:pt x="206" y="1"/>
                  <a:pt x="184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17"/>
          <p:cNvSpPr/>
          <p:nvPr/>
        </p:nvSpPr>
        <p:spPr>
          <a:xfrm>
            <a:off x="6572955" y="1946906"/>
            <a:ext cx="14923" cy="32179"/>
          </a:xfrm>
          <a:custGeom>
            <a:rect b="b" l="l" r="r" t="t"/>
            <a:pathLst>
              <a:path extrusionOk="0" fill="none" h="1145" w="531">
                <a:moveTo>
                  <a:pt x="530" y="1144"/>
                </a:moveTo>
                <a:cubicBezTo>
                  <a:pt x="363" y="754"/>
                  <a:pt x="168" y="391"/>
                  <a:pt x="0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7"/>
          <p:cNvSpPr/>
          <p:nvPr/>
        </p:nvSpPr>
        <p:spPr>
          <a:xfrm>
            <a:off x="6561179" y="1936367"/>
            <a:ext cx="18858" cy="14024"/>
          </a:xfrm>
          <a:custGeom>
            <a:rect b="b" l="l" r="r" t="t"/>
            <a:pathLst>
              <a:path extrusionOk="0" h="499" w="671">
                <a:moveTo>
                  <a:pt x="543" y="0"/>
                </a:moveTo>
                <a:cubicBezTo>
                  <a:pt x="506" y="0"/>
                  <a:pt x="457" y="13"/>
                  <a:pt x="419" y="13"/>
                </a:cubicBezTo>
                <a:cubicBezTo>
                  <a:pt x="280" y="40"/>
                  <a:pt x="1" y="236"/>
                  <a:pt x="113" y="403"/>
                </a:cubicBezTo>
                <a:cubicBezTo>
                  <a:pt x="113" y="459"/>
                  <a:pt x="168" y="487"/>
                  <a:pt x="224" y="487"/>
                </a:cubicBezTo>
                <a:cubicBezTo>
                  <a:pt x="249" y="495"/>
                  <a:pt x="276" y="498"/>
                  <a:pt x="303" y="498"/>
                </a:cubicBezTo>
                <a:cubicBezTo>
                  <a:pt x="371" y="498"/>
                  <a:pt x="444" y="479"/>
                  <a:pt x="503" y="459"/>
                </a:cubicBezTo>
                <a:cubicBezTo>
                  <a:pt x="559" y="403"/>
                  <a:pt x="643" y="319"/>
                  <a:pt x="643" y="236"/>
                </a:cubicBezTo>
                <a:cubicBezTo>
                  <a:pt x="670" y="152"/>
                  <a:pt x="670" y="68"/>
                  <a:pt x="587" y="13"/>
                </a:cubicBezTo>
                <a:cubicBezTo>
                  <a:pt x="577" y="3"/>
                  <a:pt x="562" y="0"/>
                  <a:pt x="543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17"/>
          <p:cNvSpPr/>
          <p:nvPr/>
        </p:nvSpPr>
        <p:spPr>
          <a:xfrm>
            <a:off x="6688999" y="1987686"/>
            <a:ext cx="29032" cy="21191"/>
          </a:xfrm>
          <a:custGeom>
            <a:rect b="b" l="l" r="r" t="t"/>
            <a:pathLst>
              <a:path extrusionOk="0" fill="none" h="754" w="1033">
                <a:moveTo>
                  <a:pt x="0" y="753"/>
                </a:moveTo>
                <a:cubicBezTo>
                  <a:pt x="335" y="502"/>
                  <a:pt x="670" y="251"/>
                  <a:pt x="1033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17"/>
          <p:cNvSpPr/>
          <p:nvPr/>
        </p:nvSpPr>
        <p:spPr>
          <a:xfrm>
            <a:off x="6713310" y="1978271"/>
            <a:ext cx="15710" cy="15710"/>
          </a:xfrm>
          <a:custGeom>
            <a:rect b="b" l="l" r="r" t="t"/>
            <a:pathLst>
              <a:path extrusionOk="0" h="559" w="559">
                <a:moveTo>
                  <a:pt x="174" y="0"/>
                </a:moveTo>
                <a:cubicBezTo>
                  <a:pt x="143" y="0"/>
                  <a:pt x="113" y="9"/>
                  <a:pt x="84" y="28"/>
                </a:cubicBezTo>
                <a:cubicBezTo>
                  <a:pt x="28" y="56"/>
                  <a:pt x="28" y="112"/>
                  <a:pt x="0" y="168"/>
                </a:cubicBezTo>
                <a:cubicBezTo>
                  <a:pt x="0" y="279"/>
                  <a:pt x="28" y="363"/>
                  <a:pt x="112" y="419"/>
                </a:cubicBezTo>
                <a:cubicBezTo>
                  <a:pt x="168" y="502"/>
                  <a:pt x="251" y="530"/>
                  <a:pt x="335" y="558"/>
                </a:cubicBezTo>
                <a:cubicBezTo>
                  <a:pt x="419" y="558"/>
                  <a:pt x="503" y="530"/>
                  <a:pt x="530" y="447"/>
                </a:cubicBezTo>
                <a:cubicBezTo>
                  <a:pt x="558" y="391"/>
                  <a:pt x="558" y="335"/>
                  <a:pt x="530" y="279"/>
                </a:cubicBezTo>
                <a:cubicBezTo>
                  <a:pt x="461" y="187"/>
                  <a:pt x="316" y="0"/>
                  <a:pt x="174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17"/>
          <p:cNvSpPr/>
          <p:nvPr/>
        </p:nvSpPr>
        <p:spPr>
          <a:xfrm>
            <a:off x="6675678" y="2103731"/>
            <a:ext cx="27458" cy="21978"/>
          </a:xfrm>
          <a:custGeom>
            <a:rect b="b" l="l" r="r" t="t"/>
            <a:pathLst>
              <a:path extrusionOk="0" fill="none" h="782" w="977">
                <a:moveTo>
                  <a:pt x="0" y="0"/>
                </a:moveTo>
                <a:cubicBezTo>
                  <a:pt x="307" y="251"/>
                  <a:pt x="642" y="502"/>
                  <a:pt x="977" y="78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7"/>
          <p:cNvSpPr/>
          <p:nvPr/>
        </p:nvSpPr>
        <p:spPr>
          <a:xfrm>
            <a:off x="6698414" y="2120172"/>
            <a:ext cx="17284" cy="16497"/>
          </a:xfrm>
          <a:custGeom>
            <a:rect b="b" l="l" r="r" t="t"/>
            <a:pathLst>
              <a:path extrusionOk="0" h="587" w="615">
                <a:moveTo>
                  <a:pt x="279" y="1"/>
                </a:moveTo>
                <a:cubicBezTo>
                  <a:pt x="196" y="29"/>
                  <a:pt x="112" y="85"/>
                  <a:pt x="56" y="168"/>
                </a:cubicBezTo>
                <a:cubicBezTo>
                  <a:pt x="28" y="252"/>
                  <a:pt x="0" y="336"/>
                  <a:pt x="28" y="419"/>
                </a:cubicBezTo>
                <a:cubicBezTo>
                  <a:pt x="28" y="503"/>
                  <a:pt x="84" y="587"/>
                  <a:pt x="168" y="587"/>
                </a:cubicBezTo>
                <a:cubicBezTo>
                  <a:pt x="223" y="587"/>
                  <a:pt x="279" y="559"/>
                  <a:pt x="307" y="531"/>
                </a:cubicBezTo>
                <a:cubicBezTo>
                  <a:pt x="419" y="419"/>
                  <a:pt x="614" y="140"/>
                  <a:pt x="447" y="29"/>
                </a:cubicBezTo>
                <a:cubicBezTo>
                  <a:pt x="391" y="1"/>
                  <a:pt x="335" y="1"/>
                  <a:pt x="27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7"/>
          <p:cNvSpPr/>
          <p:nvPr/>
        </p:nvSpPr>
        <p:spPr>
          <a:xfrm>
            <a:off x="6569808" y="2123320"/>
            <a:ext cx="11804" cy="33753"/>
          </a:xfrm>
          <a:custGeom>
            <a:rect b="b" l="l" r="r" t="t"/>
            <a:pathLst>
              <a:path extrusionOk="0" fill="none" h="1201" w="420">
                <a:moveTo>
                  <a:pt x="419" y="1"/>
                </a:moveTo>
                <a:cubicBezTo>
                  <a:pt x="280" y="419"/>
                  <a:pt x="140" y="810"/>
                  <a:pt x="1" y="120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17"/>
          <p:cNvSpPr/>
          <p:nvPr/>
        </p:nvSpPr>
        <p:spPr>
          <a:xfrm>
            <a:off x="6558847" y="2153589"/>
            <a:ext cx="18043" cy="12394"/>
          </a:xfrm>
          <a:custGeom>
            <a:rect b="b" l="l" r="r" t="t"/>
            <a:pathLst>
              <a:path extrusionOk="0" h="441" w="642">
                <a:moveTo>
                  <a:pt x="319" y="1"/>
                </a:moveTo>
                <a:cubicBezTo>
                  <a:pt x="249" y="1"/>
                  <a:pt x="173" y="27"/>
                  <a:pt x="112" y="67"/>
                </a:cubicBezTo>
                <a:cubicBezTo>
                  <a:pt x="56" y="95"/>
                  <a:pt x="0" y="179"/>
                  <a:pt x="28" y="263"/>
                </a:cubicBezTo>
                <a:cubicBezTo>
                  <a:pt x="28" y="291"/>
                  <a:pt x="84" y="346"/>
                  <a:pt x="112" y="374"/>
                </a:cubicBezTo>
                <a:cubicBezTo>
                  <a:pt x="185" y="404"/>
                  <a:pt x="305" y="441"/>
                  <a:pt x="415" y="441"/>
                </a:cubicBezTo>
                <a:cubicBezTo>
                  <a:pt x="513" y="441"/>
                  <a:pt x="602" y="411"/>
                  <a:pt x="642" y="319"/>
                </a:cubicBezTo>
                <a:cubicBezTo>
                  <a:pt x="642" y="263"/>
                  <a:pt x="642" y="207"/>
                  <a:pt x="614" y="179"/>
                </a:cubicBezTo>
                <a:cubicBezTo>
                  <a:pt x="558" y="95"/>
                  <a:pt x="474" y="40"/>
                  <a:pt x="391" y="12"/>
                </a:cubicBezTo>
                <a:cubicBezTo>
                  <a:pt x="368" y="4"/>
                  <a:pt x="344" y="1"/>
                  <a:pt x="31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17"/>
          <p:cNvSpPr/>
          <p:nvPr/>
        </p:nvSpPr>
        <p:spPr>
          <a:xfrm>
            <a:off x="6502385" y="2043334"/>
            <a:ext cx="35299" cy="2389"/>
          </a:xfrm>
          <a:custGeom>
            <a:rect b="b" l="l" r="r" t="t"/>
            <a:pathLst>
              <a:path extrusionOk="0" fill="none" h="85" w="1256">
                <a:moveTo>
                  <a:pt x="1256" y="1"/>
                </a:moveTo>
                <a:cubicBezTo>
                  <a:pt x="837" y="29"/>
                  <a:pt x="419" y="57"/>
                  <a:pt x="0" y="85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7"/>
          <p:cNvSpPr/>
          <p:nvPr/>
        </p:nvSpPr>
        <p:spPr>
          <a:xfrm>
            <a:off x="6492183" y="2036561"/>
            <a:ext cx="13378" cy="17790"/>
          </a:xfrm>
          <a:custGeom>
            <a:rect b="b" l="l" r="r" t="t"/>
            <a:pathLst>
              <a:path extrusionOk="0" h="633" w="476">
                <a:moveTo>
                  <a:pt x="187" y="0"/>
                </a:moveTo>
                <a:cubicBezTo>
                  <a:pt x="154" y="0"/>
                  <a:pt x="119" y="7"/>
                  <a:pt x="84" y="19"/>
                </a:cubicBezTo>
                <a:cubicBezTo>
                  <a:pt x="57" y="74"/>
                  <a:pt x="29" y="130"/>
                  <a:pt x="29" y="186"/>
                </a:cubicBezTo>
                <a:cubicBezTo>
                  <a:pt x="1" y="326"/>
                  <a:pt x="57" y="632"/>
                  <a:pt x="280" y="632"/>
                </a:cubicBezTo>
                <a:cubicBezTo>
                  <a:pt x="336" y="632"/>
                  <a:pt x="363" y="577"/>
                  <a:pt x="391" y="549"/>
                </a:cubicBezTo>
                <a:cubicBezTo>
                  <a:pt x="447" y="465"/>
                  <a:pt x="475" y="381"/>
                  <a:pt x="447" y="270"/>
                </a:cubicBezTo>
                <a:cubicBezTo>
                  <a:pt x="447" y="186"/>
                  <a:pt x="391" y="102"/>
                  <a:pt x="308" y="47"/>
                </a:cubicBezTo>
                <a:cubicBezTo>
                  <a:pt x="275" y="14"/>
                  <a:pt x="233" y="0"/>
                  <a:pt x="187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7"/>
          <p:cNvSpPr/>
          <p:nvPr/>
        </p:nvSpPr>
        <p:spPr>
          <a:xfrm>
            <a:off x="6655274" y="1955534"/>
            <a:ext cx="18071" cy="28245"/>
          </a:xfrm>
          <a:custGeom>
            <a:rect b="b" l="l" r="r" t="t"/>
            <a:pathLst>
              <a:path extrusionOk="0" fill="none" h="1005" w="643">
                <a:moveTo>
                  <a:pt x="1" y="1005"/>
                </a:moveTo>
                <a:cubicBezTo>
                  <a:pt x="224" y="670"/>
                  <a:pt x="419" y="335"/>
                  <a:pt x="642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7"/>
          <p:cNvSpPr/>
          <p:nvPr/>
        </p:nvSpPr>
        <p:spPr>
          <a:xfrm>
            <a:off x="6667050" y="1946260"/>
            <a:ext cx="16497" cy="12956"/>
          </a:xfrm>
          <a:custGeom>
            <a:rect b="b" l="l" r="r" t="t"/>
            <a:pathLst>
              <a:path extrusionOk="0" h="461" w="587">
                <a:moveTo>
                  <a:pt x="188" y="1"/>
                </a:moveTo>
                <a:cubicBezTo>
                  <a:pt x="124" y="1"/>
                  <a:pt x="66" y="22"/>
                  <a:pt x="28" y="79"/>
                </a:cubicBezTo>
                <a:cubicBezTo>
                  <a:pt x="0" y="135"/>
                  <a:pt x="28" y="191"/>
                  <a:pt x="28" y="219"/>
                </a:cubicBezTo>
                <a:cubicBezTo>
                  <a:pt x="56" y="302"/>
                  <a:pt x="112" y="386"/>
                  <a:pt x="196" y="414"/>
                </a:cubicBezTo>
                <a:cubicBezTo>
                  <a:pt x="245" y="447"/>
                  <a:pt x="303" y="460"/>
                  <a:pt x="360" y="460"/>
                </a:cubicBezTo>
                <a:cubicBezTo>
                  <a:pt x="400" y="460"/>
                  <a:pt x="440" y="453"/>
                  <a:pt x="475" y="442"/>
                </a:cubicBezTo>
                <a:cubicBezTo>
                  <a:pt x="530" y="414"/>
                  <a:pt x="586" y="358"/>
                  <a:pt x="586" y="274"/>
                </a:cubicBezTo>
                <a:cubicBezTo>
                  <a:pt x="586" y="219"/>
                  <a:pt x="558" y="191"/>
                  <a:pt x="530" y="135"/>
                </a:cubicBezTo>
                <a:cubicBezTo>
                  <a:pt x="457" y="80"/>
                  <a:pt x="311" y="1"/>
                  <a:pt x="188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17"/>
          <p:cNvSpPr/>
          <p:nvPr/>
        </p:nvSpPr>
        <p:spPr>
          <a:xfrm>
            <a:off x="6692906" y="2068431"/>
            <a:ext cx="31392" cy="11804"/>
          </a:xfrm>
          <a:custGeom>
            <a:rect b="b" l="l" r="r" t="t"/>
            <a:pathLst>
              <a:path extrusionOk="0" fill="none" h="420" w="1117">
                <a:moveTo>
                  <a:pt x="1" y="1"/>
                </a:moveTo>
                <a:cubicBezTo>
                  <a:pt x="364" y="140"/>
                  <a:pt x="754" y="280"/>
                  <a:pt x="1117" y="419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17"/>
          <p:cNvSpPr/>
          <p:nvPr/>
        </p:nvSpPr>
        <p:spPr>
          <a:xfrm>
            <a:off x="6720364" y="2073912"/>
            <a:ext cx="14923" cy="16722"/>
          </a:xfrm>
          <a:custGeom>
            <a:rect b="b" l="l" r="r" t="t"/>
            <a:pathLst>
              <a:path extrusionOk="0" h="595" w="531">
                <a:moveTo>
                  <a:pt x="335" y="1"/>
                </a:moveTo>
                <a:cubicBezTo>
                  <a:pt x="279" y="1"/>
                  <a:pt x="224" y="1"/>
                  <a:pt x="196" y="29"/>
                </a:cubicBezTo>
                <a:cubicBezTo>
                  <a:pt x="112" y="85"/>
                  <a:pt x="56" y="168"/>
                  <a:pt x="28" y="252"/>
                </a:cubicBezTo>
                <a:cubicBezTo>
                  <a:pt x="0" y="336"/>
                  <a:pt x="28" y="419"/>
                  <a:pt x="56" y="503"/>
                </a:cubicBezTo>
                <a:cubicBezTo>
                  <a:pt x="102" y="549"/>
                  <a:pt x="147" y="594"/>
                  <a:pt x="208" y="594"/>
                </a:cubicBezTo>
                <a:cubicBezTo>
                  <a:pt x="222" y="594"/>
                  <a:pt x="236" y="592"/>
                  <a:pt x="252" y="587"/>
                </a:cubicBezTo>
                <a:cubicBezTo>
                  <a:pt x="307" y="587"/>
                  <a:pt x="335" y="559"/>
                  <a:pt x="363" y="503"/>
                </a:cubicBezTo>
                <a:cubicBezTo>
                  <a:pt x="447" y="392"/>
                  <a:pt x="530" y="85"/>
                  <a:pt x="335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7"/>
          <p:cNvSpPr/>
          <p:nvPr/>
        </p:nvSpPr>
        <p:spPr>
          <a:xfrm>
            <a:off x="6623122" y="2128014"/>
            <a:ext cx="4750" cy="32966"/>
          </a:xfrm>
          <a:custGeom>
            <a:rect b="b" l="l" r="r" t="t"/>
            <a:pathLst>
              <a:path extrusionOk="0" fill="none" h="1173" w="169">
                <a:moveTo>
                  <a:pt x="1" y="1"/>
                </a:moveTo>
                <a:cubicBezTo>
                  <a:pt x="57" y="392"/>
                  <a:pt x="113" y="782"/>
                  <a:pt x="168" y="1173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17"/>
          <p:cNvSpPr/>
          <p:nvPr/>
        </p:nvSpPr>
        <p:spPr>
          <a:xfrm>
            <a:off x="6618429" y="2158283"/>
            <a:ext cx="18071" cy="12113"/>
          </a:xfrm>
          <a:custGeom>
            <a:rect b="b" l="l" r="r" t="t"/>
            <a:pathLst>
              <a:path extrusionOk="0" h="431" w="643">
                <a:moveTo>
                  <a:pt x="353" y="0"/>
                </a:moveTo>
                <a:cubicBezTo>
                  <a:pt x="329" y="0"/>
                  <a:pt x="304" y="4"/>
                  <a:pt x="280" y="12"/>
                </a:cubicBezTo>
                <a:cubicBezTo>
                  <a:pt x="196" y="40"/>
                  <a:pt x="112" y="96"/>
                  <a:pt x="56" y="152"/>
                </a:cubicBezTo>
                <a:cubicBezTo>
                  <a:pt x="28" y="235"/>
                  <a:pt x="1" y="319"/>
                  <a:pt x="56" y="375"/>
                </a:cubicBezTo>
                <a:cubicBezTo>
                  <a:pt x="84" y="403"/>
                  <a:pt x="140" y="431"/>
                  <a:pt x="196" y="431"/>
                </a:cubicBezTo>
                <a:cubicBezTo>
                  <a:pt x="335" y="431"/>
                  <a:pt x="642" y="347"/>
                  <a:pt x="614" y="152"/>
                </a:cubicBezTo>
                <a:cubicBezTo>
                  <a:pt x="614" y="124"/>
                  <a:pt x="559" y="68"/>
                  <a:pt x="531" y="40"/>
                </a:cubicBezTo>
                <a:cubicBezTo>
                  <a:pt x="471" y="20"/>
                  <a:pt x="412" y="0"/>
                  <a:pt x="353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17"/>
          <p:cNvSpPr/>
          <p:nvPr/>
        </p:nvSpPr>
        <p:spPr>
          <a:xfrm>
            <a:off x="6521974" y="2086475"/>
            <a:ext cx="28273" cy="18043"/>
          </a:xfrm>
          <a:custGeom>
            <a:rect b="b" l="l" r="r" t="t"/>
            <a:pathLst>
              <a:path extrusionOk="0" fill="none" h="642" w="1006">
                <a:moveTo>
                  <a:pt x="1005" y="0"/>
                </a:moveTo>
                <a:cubicBezTo>
                  <a:pt x="671" y="196"/>
                  <a:pt x="336" y="419"/>
                  <a:pt x="1" y="642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7"/>
          <p:cNvSpPr/>
          <p:nvPr/>
        </p:nvSpPr>
        <p:spPr>
          <a:xfrm>
            <a:off x="6511013" y="2097942"/>
            <a:ext cx="14923" cy="15204"/>
          </a:xfrm>
          <a:custGeom>
            <a:rect b="b" l="l" r="r" t="t"/>
            <a:pathLst>
              <a:path extrusionOk="0" h="541" w="531">
                <a:moveTo>
                  <a:pt x="162" y="0"/>
                </a:moveTo>
                <a:cubicBezTo>
                  <a:pt x="102" y="0"/>
                  <a:pt x="49" y="32"/>
                  <a:pt x="28" y="95"/>
                </a:cubicBezTo>
                <a:cubicBezTo>
                  <a:pt x="0" y="122"/>
                  <a:pt x="0" y="178"/>
                  <a:pt x="28" y="234"/>
                </a:cubicBezTo>
                <a:cubicBezTo>
                  <a:pt x="74" y="349"/>
                  <a:pt x="216" y="541"/>
                  <a:pt x="358" y="541"/>
                </a:cubicBezTo>
                <a:cubicBezTo>
                  <a:pt x="388" y="541"/>
                  <a:pt x="418" y="532"/>
                  <a:pt x="447" y="513"/>
                </a:cubicBezTo>
                <a:cubicBezTo>
                  <a:pt x="475" y="485"/>
                  <a:pt x="503" y="429"/>
                  <a:pt x="503" y="373"/>
                </a:cubicBezTo>
                <a:cubicBezTo>
                  <a:pt x="530" y="290"/>
                  <a:pt x="503" y="206"/>
                  <a:pt x="447" y="122"/>
                </a:cubicBezTo>
                <a:cubicBezTo>
                  <a:pt x="391" y="67"/>
                  <a:pt x="307" y="11"/>
                  <a:pt x="224" y="11"/>
                </a:cubicBezTo>
                <a:cubicBezTo>
                  <a:pt x="203" y="4"/>
                  <a:pt x="182" y="0"/>
                  <a:pt x="162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7"/>
          <p:cNvSpPr/>
          <p:nvPr/>
        </p:nvSpPr>
        <p:spPr>
          <a:xfrm>
            <a:off x="6529815" y="1991593"/>
            <a:ext cx="26699" cy="20404"/>
          </a:xfrm>
          <a:custGeom>
            <a:rect b="b" l="l" r="r" t="t"/>
            <a:pathLst>
              <a:path extrusionOk="0" fill="none" h="726" w="950">
                <a:moveTo>
                  <a:pt x="950" y="726"/>
                </a:moveTo>
                <a:cubicBezTo>
                  <a:pt x="615" y="503"/>
                  <a:pt x="308" y="252"/>
                  <a:pt x="1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7"/>
          <p:cNvSpPr/>
          <p:nvPr/>
        </p:nvSpPr>
        <p:spPr>
          <a:xfrm>
            <a:off x="6518067" y="1980604"/>
            <a:ext cx="16497" cy="15710"/>
          </a:xfrm>
          <a:custGeom>
            <a:rect b="b" l="l" r="r" t="t"/>
            <a:pathLst>
              <a:path extrusionOk="0" h="559" w="587">
                <a:moveTo>
                  <a:pt x="419" y="1"/>
                </a:moveTo>
                <a:cubicBezTo>
                  <a:pt x="391" y="1"/>
                  <a:pt x="335" y="29"/>
                  <a:pt x="279" y="57"/>
                </a:cubicBezTo>
                <a:cubicBezTo>
                  <a:pt x="196" y="168"/>
                  <a:pt x="0" y="419"/>
                  <a:pt x="168" y="531"/>
                </a:cubicBezTo>
                <a:cubicBezTo>
                  <a:pt x="224" y="559"/>
                  <a:pt x="252" y="559"/>
                  <a:pt x="307" y="559"/>
                </a:cubicBezTo>
                <a:cubicBezTo>
                  <a:pt x="391" y="531"/>
                  <a:pt x="475" y="475"/>
                  <a:pt x="531" y="419"/>
                </a:cubicBezTo>
                <a:cubicBezTo>
                  <a:pt x="558" y="336"/>
                  <a:pt x="586" y="252"/>
                  <a:pt x="558" y="168"/>
                </a:cubicBezTo>
                <a:cubicBezTo>
                  <a:pt x="558" y="85"/>
                  <a:pt x="503" y="1"/>
                  <a:pt x="419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17"/>
          <p:cNvSpPr/>
          <p:nvPr/>
        </p:nvSpPr>
        <p:spPr>
          <a:xfrm>
            <a:off x="6588638" y="1950026"/>
            <a:ext cx="7869" cy="32966"/>
          </a:xfrm>
          <a:custGeom>
            <a:rect b="b" l="l" r="r" t="t"/>
            <a:pathLst>
              <a:path extrusionOk="0" fill="none" h="1173" w="280">
                <a:moveTo>
                  <a:pt x="279" y="1173"/>
                </a:moveTo>
                <a:cubicBezTo>
                  <a:pt x="196" y="782"/>
                  <a:pt x="84" y="391"/>
                  <a:pt x="0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17"/>
          <p:cNvSpPr/>
          <p:nvPr/>
        </p:nvSpPr>
        <p:spPr>
          <a:xfrm>
            <a:off x="6579223" y="1940639"/>
            <a:ext cx="18071" cy="12282"/>
          </a:xfrm>
          <a:custGeom>
            <a:rect b="b" l="l" r="r" t="t"/>
            <a:pathLst>
              <a:path extrusionOk="0" h="437" w="643">
                <a:moveTo>
                  <a:pt x="419" y="0"/>
                </a:moveTo>
                <a:cubicBezTo>
                  <a:pt x="280" y="0"/>
                  <a:pt x="1" y="112"/>
                  <a:pt x="56" y="307"/>
                </a:cubicBezTo>
                <a:cubicBezTo>
                  <a:pt x="56" y="335"/>
                  <a:pt x="84" y="391"/>
                  <a:pt x="140" y="391"/>
                </a:cubicBezTo>
                <a:cubicBezTo>
                  <a:pt x="189" y="423"/>
                  <a:pt x="238" y="437"/>
                  <a:pt x="287" y="437"/>
                </a:cubicBezTo>
                <a:cubicBezTo>
                  <a:pt x="322" y="437"/>
                  <a:pt x="357" y="430"/>
                  <a:pt x="391" y="419"/>
                </a:cubicBezTo>
                <a:cubicBezTo>
                  <a:pt x="475" y="391"/>
                  <a:pt x="559" y="335"/>
                  <a:pt x="586" y="251"/>
                </a:cubicBezTo>
                <a:cubicBezTo>
                  <a:pt x="614" y="167"/>
                  <a:pt x="642" y="84"/>
                  <a:pt x="586" y="28"/>
                </a:cubicBezTo>
                <a:cubicBezTo>
                  <a:pt x="531" y="0"/>
                  <a:pt x="475" y="0"/>
                  <a:pt x="419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17"/>
          <p:cNvSpPr/>
          <p:nvPr/>
        </p:nvSpPr>
        <p:spPr>
          <a:xfrm>
            <a:off x="6692906" y="2005701"/>
            <a:ext cx="29060" cy="16497"/>
          </a:xfrm>
          <a:custGeom>
            <a:rect b="b" l="l" r="r" t="t"/>
            <a:pathLst>
              <a:path extrusionOk="0" fill="none" h="587" w="1034">
                <a:moveTo>
                  <a:pt x="1" y="587"/>
                </a:moveTo>
                <a:cubicBezTo>
                  <a:pt x="364" y="391"/>
                  <a:pt x="698" y="196"/>
                  <a:pt x="1033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7"/>
          <p:cNvSpPr/>
          <p:nvPr/>
        </p:nvSpPr>
        <p:spPr>
          <a:xfrm>
            <a:off x="6718790" y="1996624"/>
            <a:ext cx="14136" cy="15373"/>
          </a:xfrm>
          <a:custGeom>
            <a:rect b="b" l="l" r="r" t="t"/>
            <a:pathLst>
              <a:path extrusionOk="0" h="547" w="503">
                <a:moveTo>
                  <a:pt x="154" y="0"/>
                </a:moveTo>
                <a:cubicBezTo>
                  <a:pt x="131" y="0"/>
                  <a:pt x="108" y="5"/>
                  <a:pt x="84" y="17"/>
                </a:cubicBezTo>
                <a:cubicBezTo>
                  <a:pt x="29" y="45"/>
                  <a:pt x="1" y="101"/>
                  <a:pt x="1" y="156"/>
                </a:cubicBezTo>
                <a:cubicBezTo>
                  <a:pt x="1" y="240"/>
                  <a:pt x="1" y="324"/>
                  <a:pt x="56" y="407"/>
                </a:cubicBezTo>
                <a:cubicBezTo>
                  <a:pt x="112" y="463"/>
                  <a:pt x="196" y="519"/>
                  <a:pt x="280" y="547"/>
                </a:cubicBezTo>
                <a:cubicBezTo>
                  <a:pt x="363" y="547"/>
                  <a:pt x="447" y="519"/>
                  <a:pt x="475" y="463"/>
                </a:cubicBezTo>
                <a:cubicBezTo>
                  <a:pt x="503" y="407"/>
                  <a:pt x="503" y="352"/>
                  <a:pt x="475" y="296"/>
                </a:cubicBezTo>
                <a:cubicBezTo>
                  <a:pt x="427" y="200"/>
                  <a:pt x="296" y="0"/>
                  <a:pt x="154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17"/>
          <p:cNvSpPr/>
          <p:nvPr/>
        </p:nvSpPr>
        <p:spPr>
          <a:xfrm>
            <a:off x="6665476" y="2108425"/>
            <a:ext cx="21978" cy="25912"/>
          </a:xfrm>
          <a:custGeom>
            <a:rect b="b" l="l" r="r" t="t"/>
            <a:pathLst>
              <a:path extrusionOk="0" fill="none" h="922" w="782">
                <a:moveTo>
                  <a:pt x="0" y="0"/>
                </a:moveTo>
                <a:cubicBezTo>
                  <a:pt x="279" y="307"/>
                  <a:pt x="531" y="614"/>
                  <a:pt x="782" y="92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17"/>
          <p:cNvSpPr/>
          <p:nvPr/>
        </p:nvSpPr>
        <p:spPr>
          <a:xfrm>
            <a:off x="6681945" y="2130374"/>
            <a:ext cx="17284" cy="14474"/>
          </a:xfrm>
          <a:custGeom>
            <a:rect b="b" l="l" r="r" t="t"/>
            <a:pathLst>
              <a:path extrusionOk="0" h="515" w="615">
                <a:moveTo>
                  <a:pt x="335" y="1"/>
                </a:moveTo>
                <a:cubicBezTo>
                  <a:pt x="251" y="1"/>
                  <a:pt x="168" y="29"/>
                  <a:pt x="112" y="84"/>
                </a:cubicBezTo>
                <a:cubicBezTo>
                  <a:pt x="28" y="140"/>
                  <a:pt x="0" y="252"/>
                  <a:pt x="0" y="335"/>
                </a:cubicBezTo>
                <a:cubicBezTo>
                  <a:pt x="0" y="391"/>
                  <a:pt x="28" y="475"/>
                  <a:pt x="112" y="503"/>
                </a:cubicBezTo>
                <a:cubicBezTo>
                  <a:pt x="128" y="511"/>
                  <a:pt x="145" y="514"/>
                  <a:pt x="160" y="514"/>
                </a:cubicBezTo>
                <a:cubicBezTo>
                  <a:pt x="198" y="514"/>
                  <a:pt x="232" y="495"/>
                  <a:pt x="251" y="475"/>
                </a:cubicBezTo>
                <a:cubicBezTo>
                  <a:pt x="391" y="419"/>
                  <a:pt x="614" y="196"/>
                  <a:pt x="475" y="29"/>
                </a:cubicBezTo>
                <a:cubicBezTo>
                  <a:pt x="447" y="1"/>
                  <a:pt x="391" y="1"/>
                  <a:pt x="335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17"/>
          <p:cNvSpPr/>
          <p:nvPr/>
        </p:nvSpPr>
        <p:spPr>
          <a:xfrm>
            <a:off x="6559634" y="2120172"/>
            <a:ext cx="17256" cy="29060"/>
          </a:xfrm>
          <a:custGeom>
            <a:rect b="b" l="l" r="r" t="t"/>
            <a:pathLst>
              <a:path extrusionOk="0" fill="none" h="1034" w="614">
                <a:moveTo>
                  <a:pt x="614" y="1"/>
                </a:moveTo>
                <a:cubicBezTo>
                  <a:pt x="419" y="336"/>
                  <a:pt x="223" y="698"/>
                  <a:pt x="0" y="1033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7"/>
          <p:cNvSpPr/>
          <p:nvPr/>
        </p:nvSpPr>
        <p:spPr>
          <a:xfrm>
            <a:off x="6548645" y="2145467"/>
            <a:ext cx="17284" cy="12253"/>
          </a:xfrm>
          <a:custGeom>
            <a:rect b="b" l="l" r="r" t="t"/>
            <a:pathLst>
              <a:path extrusionOk="0" h="436" w="615">
                <a:moveTo>
                  <a:pt x="280" y="1"/>
                </a:moveTo>
                <a:cubicBezTo>
                  <a:pt x="231" y="1"/>
                  <a:pt x="182" y="8"/>
                  <a:pt x="140" y="22"/>
                </a:cubicBezTo>
                <a:cubicBezTo>
                  <a:pt x="84" y="50"/>
                  <a:pt x="1" y="105"/>
                  <a:pt x="28" y="161"/>
                </a:cubicBezTo>
                <a:cubicBezTo>
                  <a:pt x="28" y="217"/>
                  <a:pt x="56" y="273"/>
                  <a:pt x="84" y="301"/>
                </a:cubicBezTo>
                <a:cubicBezTo>
                  <a:pt x="158" y="356"/>
                  <a:pt x="304" y="435"/>
                  <a:pt x="427" y="435"/>
                </a:cubicBezTo>
                <a:cubicBezTo>
                  <a:pt x="491" y="435"/>
                  <a:pt x="548" y="414"/>
                  <a:pt x="586" y="356"/>
                </a:cubicBezTo>
                <a:cubicBezTo>
                  <a:pt x="614" y="329"/>
                  <a:pt x="586" y="273"/>
                  <a:pt x="586" y="217"/>
                </a:cubicBezTo>
                <a:cubicBezTo>
                  <a:pt x="559" y="133"/>
                  <a:pt x="475" y="50"/>
                  <a:pt x="419" y="22"/>
                </a:cubicBezTo>
                <a:cubicBezTo>
                  <a:pt x="377" y="8"/>
                  <a:pt x="328" y="1"/>
                  <a:pt x="280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7"/>
          <p:cNvSpPr/>
          <p:nvPr/>
        </p:nvSpPr>
        <p:spPr>
          <a:xfrm>
            <a:off x="6512587" y="2026106"/>
            <a:ext cx="32938" cy="4722"/>
          </a:xfrm>
          <a:custGeom>
            <a:rect b="b" l="l" r="r" t="t"/>
            <a:pathLst>
              <a:path extrusionOk="0" fill="none" h="168" w="1172">
                <a:moveTo>
                  <a:pt x="1172" y="167"/>
                </a:moveTo>
                <a:cubicBezTo>
                  <a:pt x="781" y="112"/>
                  <a:pt x="391" y="56"/>
                  <a:pt x="0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17"/>
          <p:cNvSpPr/>
          <p:nvPr/>
        </p:nvSpPr>
        <p:spPr>
          <a:xfrm>
            <a:off x="6503172" y="2016381"/>
            <a:ext cx="12563" cy="17116"/>
          </a:xfrm>
          <a:custGeom>
            <a:rect b="b" l="l" r="r" t="t"/>
            <a:pathLst>
              <a:path extrusionOk="0" h="609" w="447">
                <a:moveTo>
                  <a:pt x="206" y="0"/>
                </a:moveTo>
                <a:cubicBezTo>
                  <a:pt x="185" y="0"/>
                  <a:pt x="162" y="4"/>
                  <a:pt x="140" y="11"/>
                </a:cubicBezTo>
                <a:cubicBezTo>
                  <a:pt x="112" y="39"/>
                  <a:pt x="84" y="95"/>
                  <a:pt x="56" y="151"/>
                </a:cubicBezTo>
                <a:cubicBezTo>
                  <a:pt x="0" y="262"/>
                  <a:pt x="0" y="597"/>
                  <a:pt x="196" y="597"/>
                </a:cubicBezTo>
                <a:cubicBezTo>
                  <a:pt x="211" y="605"/>
                  <a:pt x="224" y="608"/>
                  <a:pt x="236" y="608"/>
                </a:cubicBezTo>
                <a:cubicBezTo>
                  <a:pt x="268" y="608"/>
                  <a:pt x="294" y="582"/>
                  <a:pt x="335" y="541"/>
                </a:cubicBezTo>
                <a:cubicBezTo>
                  <a:pt x="391" y="486"/>
                  <a:pt x="447" y="402"/>
                  <a:pt x="447" y="318"/>
                </a:cubicBezTo>
                <a:cubicBezTo>
                  <a:pt x="447" y="234"/>
                  <a:pt x="419" y="151"/>
                  <a:pt x="335" y="67"/>
                </a:cubicBezTo>
                <a:cubicBezTo>
                  <a:pt x="315" y="26"/>
                  <a:pt x="264" y="0"/>
                  <a:pt x="206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17"/>
          <p:cNvSpPr/>
          <p:nvPr/>
        </p:nvSpPr>
        <p:spPr>
          <a:xfrm>
            <a:off x="6625483" y="1943758"/>
            <a:ext cx="4750" cy="33753"/>
          </a:xfrm>
          <a:custGeom>
            <a:rect b="b" l="l" r="r" t="t"/>
            <a:pathLst>
              <a:path extrusionOk="0" fill="none" h="1201" w="169">
                <a:moveTo>
                  <a:pt x="1" y="1200"/>
                </a:moveTo>
                <a:cubicBezTo>
                  <a:pt x="56" y="810"/>
                  <a:pt x="112" y="419"/>
                  <a:pt x="168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7"/>
          <p:cNvSpPr/>
          <p:nvPr/>
        </p:nvSpPr>
        <p:spPr>
          <a:xfrm>
            <a:off x="6622363" y="1935552"/>
            <a:ext cx="18043" cy="11382"/>
          </a:xfrm>
          <a:custGeom>
            <a:rect b="b" l="l" r="r" t="t"/>
            <a:pathLst>
              <a:path extrusionOk="0" h="405" w="642">
                <a:moveTo>
                  <a:pt x="263" y="0"/>
                </a:moveTo>
                <a:cubicBezTo>
                  <a:pt x="144" y="0"/>
                  <a:pt x="28" y="38"/>
                  <a:pt x="28" y="153"/>
                </a:cubicBezTo>
                <a:cubicBezTo>
                  <a:pt x="0" y="209"/>
                  <a:pt x="28" y="265"/>
                  <a:pt x="56" y="293"/>
                </a:cubicBezTo>
                <a:cubicBezTo>
                  <a:pt x="140" y="376"/>
                  <a:pt x="223" y="404"/>
                  <a:pt x="307" y="404"/>
                </a:cubicBezTo>
                <a:cubicBezTo>
                  <a:pt x="391" y="404"/>
                  <a:pt x="474" y="376"/>
                  <a:pt x="530" y="321"/>
                </a:cubicBezTo>
                <a:cubicBezTo>
                  <a:pt x="586" y="265"/>
                  <a:pt x="642" y="181"/>
                  <a:pt x="614" y="125"/>
                </a:cubicBezTo>
                <a:cubicBezTo>
                  <a:pt x="586" y="69"/>
                  <a:pt x="530" y="42"/>
                  <a:pt x="474" y="42"/>
                </a:cubicBezTo>
                <a:cubicBezTo>
                  <a:pt x="429" y="19"/>
                  <a:pt x="345" y="0"/>
                  <a:pt x="263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7"/>
          <p:cNvSpPr/>
          <p:nvPr/>
        </p:nvSpPr>
        <p:spPr>
          <a:xfrm>
            <a:off x="6697628" y="2044121"/>
            <a:ext cx="32966" cy="1602"/>
          </a:xfrm>
          <a:custGeom>
            <a:rect b="b" l="l" r="r" t="t"/>
            <a:pathLst>
              <a:path extrusionOk="0" fill="none" h="57" w="1173">
                <a:moveTo>
                  <a:pt x="0" y="57"/>
                </a:moveTo>
                <a:cubicBezTo>
                  <a:pt x="391" y="29"/>
                  <a:pt x="782" y="1"/>
                  <a:pt x="1172" y="1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7"/>
          <p:cNvSpPr/>
          <p:nvPr/>
        </p:nvSpPr>
        <p:spPr>
          <a:xfrm>
            <a:off x="6728205" y="2036223"/>
            <a:ext cx="11776" cy="16638"/>
          </a:xfrm>
          <a:custGeom>
            <a:rect b="b" l="l" r="r" t="t"/>
            <a:pathLst>
              <a:path extrusionOk="0" h="592" w="419">
                <a:moveTo>
                  <a:pt x="220" y="1"/>
                </a:moveTo>
                <a:cubicBezTo>
                  <a:pt x="212" y="1"/>
                  <a:pt x="204" y="2"/>
                  <a:pt x="196" y="3"/>
                </a:cubicBezTo>
                <a:cubicBezTo>
                  <a:pt x="140" y="3"/>
                  <a:pt x="84" y="31"/>
                  <a:pt x="56" y="86"/>
                </a:cubicBezTo>
                <a:cubicBezTo>
                  <a:pt x="0" y="142"/>
                  <a:pt x="0" y="226"/>
                  <a:pt x="0" y="310"/>
                </a:cubicBezTo>
                <a:cubicBezTo>
                  <a:pt x="0" y="421"/>
                  <a:pt x="56" y="505"/>
                  <a:pt x="140" y="533"/>
                </a:cubicBezTo>
                <a:cubicBezTo>
                  <a:pt x="174" y="567"/>
                  <a:pt x="220" y="591"/>
                  <a:pt x="262" y="591"/>
                </a:cubicBezTo>
                <a:cubicBezTo>
                  <a:pt x="289" y="591"/>
                  <a:pt x="314" y="582"/>
                  <a:pt x="335" y="561"/>
                </a:cubicBezTo>
                <a:cubicBezTo>
                  <a:pt x="391" y="533"/>
                  <a:pt x="391" y="477"/>
                  <a:pt x="419" y="421"/>
                </a:cubicBezTo>
                <a:cubicBezTo>
                  <a:pt x="419" y="288"/>
                  <a:pt x="393" y="1"/>
                  <a:pt x="220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7"/>
          <p:cNvSpPr/>
          <p:nvPr/>
        </p:nvSpPr>
        <p:spPr>
          <a:xfrm>
            <a:off x="6645887" y="2120959"/>
            <a:ext cx="10202" cy="32179"/>
          </a:xfrm>
          <a:custGeom>
            <a:rect b="b" l="l" r="r" t="t"/>
            <a:pathLst>
              <a:path extrusionOk="0" fill="none" h="1145" w="363">
                <a:moveTo>
                  <a:pt x="0" y="1"/>
                </a:moveTo>
                <a:cubicBezTo>
                  <a:pt x="112" y="364"/>
                  <a:pt x="251" y="754"/>
                  <a:pt x="363" y="1145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17"/>
          <p:cNvSpPr/>
          <p:nvPr/>
        </p:nvSpPr>
        <p:spPr>
          <a:xfrm>
            <a:off x="6648220" y="2149851"/>
            <a:ext cx="18071" cy="12703"/>
          </a:xfrm>
          <a:custGeom>
            <a:rect b="b" l="l" r="r" t="t"/>
            <a:pathLst>
              <a:path extrusionOk="0" h="452" w="643">
                <a:moveTo>
                  <a:pt x="358" y="1"/>
                </a:moveTo>
                <a:cubicBezTo>
                  <a:pt x="302" y="1"/>
                  <a:pt x="244" y="17"/>
                  <a:pt x="196" y="33"/>
                </a:cubicBezTo>
                <a:cubicBezTo>
                  <a:pt x="140" y="61"/>
                  <a:pt x="57" y="145"/>
                  <a:pt x="29" y="200"/>
                </a:cubicBezTo>
                <a:cubicBezTo>
                  <a:pt x="1" y="284"/>
                  <a:pt x="1" y="368"/>
                  <a:pt x="57" y="424"/>
                </a:cubicBezTo>
                <a:cubicBezTo>
                  <a:pt x="112" y="452"/>
                  <a:pt x="168" y="452"/>
                  <a:pt x="224" y="452"/>
                </a:cubicBezTo>
                <a:cubicBezTo>
                  <a:pt x="363" y="424"/>
                  <a:pt x="642" y="312"/>
                  <a:pt x="587" y="117"/>
                </a:cubicBezTo>
                <a:cubicBezTo>
                  <a:pt x="559" y="61"/>
                  <a:pt x="503" y="33"/>
                  <a:pt x="475" y="33"/>
                </a:cubicBezTo>
                <a:cubicBezTo>
                  <a:pt x="440" y="9"/>
                  <a:pt x="399" y="1"/>
                  <a:pt x="358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7"/>
          <p:cNvSpPr/>
          <p:nvPr/>
        </p:nvSpPr>
        <p:spPr>
          <a:xfrm>
            <a:off x="6534536" y="2107638"/>
            <a:ext cx="26671" cy="20404"/>
          </a:xfrm>
          <a:custGeom>
            <a:rect b="b" l="l" r="r" t="t"/>
            <a:pathLst>
              <a:path extrusionOk="0" fill="none" h="726" w="949">
                <a:moveTo>
                  <a:pt x="949" y="1"/>
                </a:moveTo>
                <a:cubicBezTo>
                  <a:pt x="642" y="252"/>
                  <a:pt x="307" y="503"/>
                  <a:pt x="0" y="726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17"/>
          <p:cNvSpPr/>
          <p:nvPr/>
        </p:nvSpPr>
        <p:spPr>
          <a:xfrm>
            <a:off x="6523547" y="2122533"/>
            <a:ext cx="14923" cy="14530"/>
          </a:xfrm>
          <a:custGeom>
            <a:rect b="b" l="l" r="r" t="t"/>
            <a:pathLst>
              <a:path extrusionOk="0" h="517" w="531">
                <a:moveTo>
                  <a:pt x="196" y="1"/>
                </a:moveTo>
                <a:cubicBezTo>
                  <a:pt x="140" y="1"/>
                  <a:pt x="57" y="29"/>
                  <a:pt x="29" y="84"/>
                </a:cubicBezTo>
                <a:cubicBezTo>
                  <a:pt x="1" y="140"/>
                  <a:pt x="29" y="196"/>
                  <a:pt x="29" y="252"/>
                </a:cubicBezTo>
                <a:cubicBezTo>
                  <a:pt x="95" y="340"/>
                  <a:pt x="231" y="516"/>
                  <a:pt x="368" y="516"/>
                </a:cubicBezTo>
                <a:cubicBezTo>
                  <a:pt x="404" y="516"/>
                  <a:pt x="440" y="504"/>
                  <a:pt x="475" y="475"/>
                </a:cubicBezTo>
                <a:cubicBezTo>
                  <a:pt x="503" y="447"/>
                  <a:pt x="531" y="391"/>
                  <a:pt x="531" y="335"/>
                </a:cubicBezTo>
                <a:cubicBezTo>
                  <a:pt x="531" y="252"/>
                  <a:pt x="503" y="168"/>
                  <a:pt x="447" y="112"/>
                </a:cubicBezTo>
                <a:cubicBezTo>
                  <a:pt x="363" y="29"/>
                  <a:pt x="280" y="1"/>
                  <a:pt x="196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7"/>
          <p:cNvSpPr/>
          <p:nvPr/>
        </p:nvSpPr>
        <p:spPr>
          <a:xfrm>
            <a:off x="6556486" y="1962589"/>
            <a:ext cx="20404" cy="27458"/>
          </a:xfrm>
          <a:custGeom>
            <a:rect b="b" l="l" r="r" t="t"/>
            <a:pathLst>
              <a:path extrusionOk="0" fill="none" h="977" w="726">
                <a:moveTo>
                  <a:pt x="726" y="977"/>
                </a:moveTo>
                <a:cubicBezTo>
                  <a:pt x="475" y="642"/>
                  <a:pt x="224" y="335"/>
                  <a:pt x="1" y="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17"/>
          <p:cNvSpPr/>
          <p:nvPr/>
        </p:nvSpPr>
        <p:spPr>
          <a:xfrm>
            <a:off x="6544738" y="1952077"/>
            <a:ext cx="17256" cy="14446"/>
          </a:xfrm>
          <a:custGeom>
            <a:rect b="b" l="l" r="r" t="t"/>
            <a:pathLst>
              <a:path extrusionOk="0" h="514" w="614">
                <a:moveTo>
                  <a:pt x="481" y="0"/>
                </a:moveTo>
                <a:cubicBezTo>
                  <a:pt x="442" y="0"/>
                  <a:pt x="402" y="20"/>
                  <a:pt x="363" y="39"/>
                </a:cubicBezTo>
                <a:cubicBezTo>
                  <a:pt x="251" y="95"/>
                  <a:pt x="0" y="318"/>
                  <a:pt x="140" y="458"/>
                </a:cubicBezTo>
                <a:cubicBezTo>
                  <a:pt x="167" y="514"/>
                  <a:pt x="223" y="514"/>
                  <a:pt x="279" y="514"/>
                </a:cubicBezTo>
                <a:cubicBezTo>
                  <a:pt x="363" y="514"/>
                  <a:pt x="446" y="486"/>
                  <a:pt x="502" y="430"/>
                </a:cubicBezTo>
                <a:cubicBezTo>
                  <a:pt x="586" y="374"/>
                  <a:pt x="614" y="291"/>
                  <a:pt x="614" y="207"/>
                </a:cubicBezTo>
                <a:cubicBezTo>
                  <a:pt x="614" y="123"/>
                  <a:pt x="586" y="39"/>
                  <a:pt x="530" y="12"/>
                </a:cubicBezTo>
                <a:cubicBezTo>
                  <a:pt x="514" y="3"/>
                  <a:pt x="497" y="0"/>
                  <a:pt x="481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7"/>
          <p:cNvSpPr/>
          <p:nvPr/>
        </p:nvSpPr>
        <p:spPr>
          <a:xfrm>
            <a:off x="6676465" y="1974336"/>
            <a:ext cx="22764" cy="24338"/>
          </a:xfrm>
          <a:custGeom>
            <a:rect b="b" l="l" r="r" t="t"/>
            <a:pathLst>
              <a:path extrusionOk="0" fill="none" h="866" w="810">
                <a:moveTo>
                  <a:pt x="0" y="866"/>
                </a:moveTo>
                <a:lnTo>
                  <a:pt x="809" y="1"/>
                </a:ln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7"/>
          <p:cNvSpPr/>
          <p:nvPr/>
        </p:nvSpPr>
        <p:spPr>
          <a:xfrm>
            <a:off x="6694480" y="1965146"/>
            <a:ext cx="15710" cy="13940"/>
          </a:xfrm>
          <a:custGeom>
            <a:rect b="b" l="l" r="r" t="t"/>
            <a:pathLst>
              <a:path extrusionOk="0" h="496" w="559">
                <a:moveTo>
                  <a:pt x="148" y="0"/>
                </a:moveTo>
                <a:cubicBezTo>
                  <a:pt x="104" y="0"/>
                  <a:pt x="63" y="14"/>
                  <a:pt x="29" y="49"/>
                </a:cubicBezTo>
                <a:cubicBezTo>
                  <a:pt x="1" y="105"/>
                  <a:pt x="1" y="160"/>
                  <a:pt x="1" y="188"/>
                </a:cubicBezTo>
                <a:cubicBezTo>
                  <a:pt x="1" y="272"/>
                  <a:pt x="57" y="356"/>
                  <a:pt x="140" y="411"/>
                </a:cubicBezTo>
                <a:cubicBezTo>
                  <a:pt x="196" y="467"/>
                  <a:pt x="280" y="495"/>
                  <a:pt x="391" y="495"/>
                </a:cubicBezTo>
                <a:cubicBezTo>
                  <a:pt x="447" y="467"/>
                  <a:pt x="531" y="439"/>
                  <a:pt x="531" y="356"/>
                </a:cubicBezTo>
                <a:cubicBezTo>
                  <a:pt x="559" y="300"/>
                  <a:pt x="531" y="244"/>
                  <a:pt x="503" y="216"/>
                </a:cubicBezTo>
                <a:cubicBezTo>
                  <a:pt x="440" y="132"/>
                  <a:pt x="282" y="0"/>
                  <a:pt x="148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17"/>
          <p:cNvSpPr/>
          <p:nvPr/>
        </p:nvSpPr>
        <p:spPr>
          <a:xfrm>
            <a:off x="6680371" y="2090381"/>
            <a:ext cx="30606" cy="14923"/>
          </a:xfrm>
          <a:custGeom>
            <a:rect b="b" l="l" r="r" t="t"/>
            <a:pathLst>
              <a:path extrusionOk="0" fill="none" h="531" w="1089">
                <a:moveTo>
                  <a:pt x="1" y="1"/>
                </a:moveTo>
                <a:lnTo>
                  <a:pt x="1089" y="531"/>
                </a:ln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7"/>
          <p:cNvSpPr/>
          <p:nvPr/>
        </p:nvSpPr>
        <p:spPr>
          <a:xfrm>
            <a:off x="6707043" y="2099206"/>
            <a:ext cx="14923" cy="16469"/>
          </a:xfrm>
          <a:custGeom>
            <a:rect b="b" l="l" r="r" t="t"/>
            <a:pathLst>
              <a:path extrusionOk="0" h="586" w="531">
                <a:moveTo>
                  <a:pt x="276" y="1"/>
                </a:moveTo>
                <a:cubicBezTo>
                  <a:pt x="251" y="1"/>
                  <a:pt x="223" y="8"/>
                  <a:pt x="195" y="22"/>
                </a:cubicBezTo>
                <a:cubicBezTo>
                  <a:pt x="112" y="50"/>
                  <a:pt x="56" y="133"/>
                  <a:pt x="28" y="217"/>
                </a:cubicBezTo>
                <a:cubicBezTo>
                  <a:pt x="0" y="301"/>
                  <a:pt x="0" y="384"/>
                  <a:pt x="28" y="468"/>
                </a:cubicBezTo>
                <a:cubicBezTo>
                  <a:pt x="52" y="516"/>
                  <a:pt x="118" y="585"/>
                  <a:pt x="171" y="585"/>
                </a:cubicBezTo>
                <a:cubicBezTo>
                  <a:pt x="180" y="585"/>
                  <a:pt x="188" y="583"/>
                  <a:pt x="195" y="580"/>
                </a:cubicBezTo>
                <a:cubicBezTo>
                  <a:pt x="251" y="580"/>
                  <a:pt x="307" y="552"/>
                  <a:pt x="335" y="496"/>
                </a:cubicBezTo>
                <a:cubicBezTo>
                  <a:pt x="419" y="384"/>
                  <a:pt x="530" y="105"/>
                  <a:pt x="335" y="22"/>
                </a:cubicBezTo>
                <a:cubicBezTo>
                  <a:pt x="321" y="8"/>
                  <a:pt x="300" y="1"/>
                  <a:pt x="276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7"/>
          <p:cNvSpPr/>
          <p:nvPr/>
        </p:nvSpPr>
        <p:spPr>
          <a:xfrm>
            <a:off x="6592544" y="2125681"/>
            <a:ext cx="4750" cy="33725"/>
          </a:xfrm>
          <a:custGeom>
            <a:rect b="b" l="l" r="r" t="t"/>
            <a:pathLst>
              <a:path extrusionOk="0" fill="none" h="1200" w="169">
                <a:moveTo>
                  <a:pt x="168" y="0"/>
                </a:moveTo>
                <a:cubicBezTo>
                  <a:pt x="112" y="391"/>
                  <a:pt x="57" y="781"/>
                  <a:pt x="1" y="1200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17"/>
          <p:cNvSpPr/>
          <p:nvPr/>
        </p:nvSpPr>
        <p:spPr>
          <a:xfrm>
            <a:off x="6582370" y="2156259"/>
            <a:ext cx="17256" cy="11551"/>
          </a:xfrm>
          <a:custGeom>
            <a:rect b="b" l="l" r="r" t="t"/>
            <a:pathLst>
              <a:path extrusionOk="0" h="411" w="614">
                <a:moveTo>
                  <a:pt x="335" y="0"/>
                </a:moveTo>
                <a:cubicBezTo>
                  <a:pt x="223" y="0"/>
                  <a:pt x="140" y="28"/>
                  <a:pt x="84" y="84"/>
                </a:cubicBezTo>
                <a:cubicBezTo>
                  <a:pt x="28" y="140"/>
                  <a:pt x="0" y="224"/>
                  <a:pt x="28" y="279"/>
                </a:cubicBezTo>
                <a:cubicBezTo>
                  <a:pt x="28" y="335"/>
                  <a:pt x="84" y="363"/>
                  <a:pt x="140" y="391"/>
                </a:cubicBezTo>
                <a:cubicBezTo>
                  <a:pt x="189" y="401"/>
                  <a:pt x="259" y="411"/>
                  <a:pt x="331" y="411"/>
                </a:cubicBezTo>
                <a:cubicBezTo>
                  <a:pt x="461" y="411"/>
                  <a:pt x="596" y="378"/>
                  <a:pt x="614" y="251"/>
                </a:cubicBezTo>
                <a:cubicBezTo>
                  <a:pt x="614" y="196"/>
                  <a:pt x="586" y="140"/>
                  <a:pt x="558" y="112"/>
                </a:cubicBezTo>
                <a:cubicBezTo>
                  <a:pt x="502" y="28"/>
                  <a:pt x="419" y="0"/>
                  <a:pt x="335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17"/>
          <p:cNvSpPr/>
          <p:nvPr/>
        </p:nvSpPr>
        <p:spPr>
          <a:xfrm>
            <a:off x="6508652" y="2059016"/>
            <a:ext cx="32966" cy="8656"/>
          </a:xfrm>
          <a:custGeom>
            <a:rect b="b" l="l" r="r" t="t"/>
            <a:pathLst>
              <a:path extrusionOk="0" fill="none" h="308" w="1173">
                <a:moveTo>
                  <a:pt x="1172" y="1"/>
                </a:moveTo>
                <a:cubicBezTo>
                  <a:pt x="782" y="85"/>
                  <a:pt x="391" y="196"/>
                  <a:pt x="1" y="308"/>
                </a:cubicBezTo>
              </a:path>
            </a:pathLst>
          </a:custGeom>
          <a:solidFill>
            <a:schemeClr val="lt2"/>
          </a:solidFill>
          <a:ln cap="rnd" cmpd="sng" w="5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17"/>
          <p:cNvSpPr/>
          <p:nvPr/>
        </p:nvSpPr>
        <p:spPr>
          <a:xfrm>
            <a:off x="6499237" y="2060084"/>
            <a:ext cx="12591" cy="15654"/>
          </a:xfrm>
          <a:custGeom>
            <a:rect b="b" l="l" r="r" t="t"/>
            <a:pathLst>
              <a:path extrusionOk="0" h="557" w="448">
                <a:moveTo>
                  <a:pt x="150" y="0"/>
                </a:moveTo>
                <a:cubicBezTo>
                  <a:pt x="104" y="0"/>
                  <a:pt x="61" y="14"/>
                  <a:pt x="29" y="47"/>
                </a:cubicBezTo>
                <a:cubicBezTo>
                  <a:pt x="1" y="74"/>
                  <a:pt x="1" y="130"/>
                  <a:pt x="1" y="186"/>
                </a:cubicBezTo>
                <a:cubicBezTo>
                  <a:pt x="1" y="313"/>
                  <a:pt x="94" y="556"/>
                  <a:pt x="258" y="556"/>
                </a:cubicBezTo>
                <a:cubicBezTo>
                  <a:pt x="274" y="556"/>
                  <a:pt x="290" y="554"/>
                  <a:pt x="308" y="549"/>
                </a:cubicBezTo>
                <a:cubicBezTo>
                  <a:pt x="364" y="549"/>
                  <a:pt x="391" y="493"/>
                  <a:pt x="419" y="465"/>
                </a:cubicBezTo>
                <a:cubicBezTo>
                  <a:pt x="447" y="381"/>
                  <a:pt x="447" y="270"/>
                  <a:pt x="419" y="214"/>
                </a:cubicBezTo>
                <a:cubicBezTo>
                  <a:pt x="391" y="130"/>
                  <a:pt x="336" y="47"/>
                  <a:pt x="252" y="19"/>
                </a:cubicBezTo>
                <a:cubicBezTo>
                  <a:pt x="217" y="7"/>
                  <a:pt x="183" y="0"/>
                  <a:pt x="150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17"/>
          <p:cNvSpPr/>
          <p:nvPr/>
        </p:nvSpPr>
        <p:spPr>
          <a:xfrm>
            <a:off x="6539230" y="1971337"/>
            <a:ext cx="164696" cy="156595"/>
          </a:xfrm>
          <a:custGeom>
            <a:rect b="b" l="l" r="r" t="t"/>
            <a:pathLst>
              <a:path extrusionOk="0" h="4324" w="4548">
                <a:moveTo>
                  <a:pt x="2140" y="1"/>
                </a:moveTo>
                <a:cubicBezTo>
                  <a:pt x="1613" y="1"/>
                  <a:pt x="1092" y="191"/>
                  <a:pt x="698" y="615"/>
                </a:cubicBezTo>
                <a:cubicBezTo>
                  <a:pt x="391" y="922"/>
                  <a:pt x="224" y="1340"/>
                  <a:pt x="112" y="1787"/>
                </a:cubicBezTo>
                <a:cubicBezTo>
                  <a:pt x="56" y="2122"/>
                  <a:pt x="0" y="2484"/>
                  <a:pt x="84" y="2847"/>
                </a:cubicBezTo>
                <a:cubicBezTo>
                  <a:pt x="252" y="3489"/>
                  <a:pt x="837" y="4047"/>
                  <a:pt x="1535" y="4242"/>
                </a:cubicBezTo>
                <a:cubicBezTo>
                  <a:pt x="1726" y="4298"/>
                  <a:pt x="1912" y="4324"/>
                  <a:pt x="2093" y="4324"/>
                </a:cubicBezTo>
                <a:cubicBezTo>
                  <a:pt x="2550" y="4324"/>
                  <a:pt x="2977" y="4159"/>
                  <a:pt x="3376" y="3879"/>
                </a:cubicBezTo>
                <a:cubicBezTo>
                  <a:pt x="4157" y="3377"/>
                  <a:pt x="4548" y="2401"/>
                  <a:pt x="4297" y="1536"/>
                </a:cubicBezTo>
                <a:cubicBezTo>
                  <a:pt x="4012" y="592"/>
                  <a:pt x="3068" y="1"/>
                  <a:pt x="21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17"/>
          <p:cNvSpPr/>
          <p:nvPr/>
        </p:nvSpPr>
        <p:spPr>
          <a:xfrm>
            <a:off x="6066919" y="3001164"/>
            <a:ext cx="589776" cy="695987"/>
          </a:xfrm>
          <a:custGeom>
            <a:rect b="b" l="l" r="r" t="t"/>
            <a:pathLst>
              <a:path extrusionOk="0" h="20196" w="17114">
                <a:moveTo>
                  <a:pt x="475" y="0"/>
                </a:moveTo>
                <a:cubicBezTo>
                  <a:pt x="456" y="0"/>
                  <a:pt x="443" y="5"/>
                  <a:pt x="435" y="14"/>
                </a:cubicBezTo>
                <a:cubicBezTo>
                  <a:pt x="1" y="481"/>
                  <a:pt x="1435" y="6486"/>
                  <a:pt x="3503" y="10989"/>
                </a:cubicBezTo>
                <a:cubicBezTo>
                  <a:pt x="5605" y="15492"/>
                  <a:pt x="12510" y="20129"/>
                  <a:pt x="12510" y="20129"/>
                </a:cubicBezTo>
                <a:lnTo>
                  <a:pt x="17113" y="20195"/>
                </a:lnTo>
                <a:cubicBezTo>
                  <a:pt x="14042" y="10786"/>
                  <a:pt x="1370" y="0"/>
                  <a:pt x="4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17"/>
          <p:cNvSpPr/>
          <p:nvPr/>
        </p:nvSpPr>
        <p:spPr>
          <a:xfrm>
            <a:off x="6111754" y="3053373"/>
            <a:ext cx="465611" cy="619620"/>
          </a:xfrm>
          <a:custGeom>
            <a:rect b="b" l="l" r="r" t="t"/>
            <a:pathLst>
              <a:path extrusionOk="0" h="17980" w="13511">
                <a:moveTo>
                  <a:pt x="1" y="0"/>
                </a:moveTo>
                <a:cubicBezTo>
                  <a:pt x="801" y="1702"/>
                  <a:pt x="1702" y="3369"/>
                  <a:pt x="2636" y="4971"/>
                </a:cubicBezTo>
                <a:cubicBezTo>
                  <a:pt x="3570" y="6605"/>
                  <a:pt x="4637" y="8173"/>
                  <a:pt x="5705" y="9707"/>
                </a:cubicBezTo>
                <a:cubicBezTo>
                  <a:pt x="6239" y="10508"/>
                  <a:pt x="6839" y="11275"/>
                  <a:pt x="7406" y="12009"/>
                </a:cubicBezTo>
                <a:cubicBezTo>
                  <a:pt x="8007" y="12709"/>
                  <a:pt x="8574" y="13477"/>
                  <a:pt x="9241" y="14177"/>
                </a:cubicBezTo>
                <a:cubicBezTo>
                  <a:pt x="10542" y="15612"/>
                  <a:pt x="11909" y="16979"/>
                  <a:pt x="13510" y="17980"/>
                </a:cubicBezTo>
                <a:cubicBezTo>
                  <a:pt x="12176" y="16646"/>
                  <a:pt x="11009" y="15178"/>
                  <a:pt x="9841" y="13710"/>
                </a:cubicBezTo>
                <a:cubicBezTo>
                  <a:pt x="8707" y="12276"/>
                  <a:pt x="7573" y="10741"/>
                  <a:pt x="6505" y="9207"/>
                </a:cubicBezTo>
                <a:cubicBezTo>
                  <a:pt x="4304" y="6171"/>
                  <a:pt x="2202" y="3036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7"/>
          <p:cNvSpPr/>
          <p:nvPr/>
        </p:nvSpPr>
        <p:spPr>
          <a:xfrm>
            <a:off x="6630196" y="2772859"/>
            <a:ext cx="486288" cy="919712"/>
          </a:xfrm>
          <a:custGeom>
            <a:rect b="b" l="l" r="r" t="t"/>
            <a:pathLst>
              <a:path extrusionOk="0" h="26688" w="14111">
                <a:moveTo>
                  <a:pt x="13531" y="0"/>
                </a:moveTo>
                <a:cubicBezTo>
                  <a:pt x="12932" y="0"/>
                  <a:pt x="7810" y="6519"/>
                  <a:pt x="3937" y="12644"/>
                </a:cubicBezTo>
                <a:cubicBezTo>
                  <a:pt x="1" y="18815"/>
                  <a:pt x="2102" y="26687"/>
                  <a:pt x="2102" y="26687"/>
                </a:cubicBezTo>
                <a:lnTo>
                  <a:pt x="3670" y="26687"/>
                </a:lnTo>
                <a:cubicBezTo>
                  <a:pt x="11843" y="19782"/>
                  <a:pt x="14111" y="135"/>
                  <a:pt x="13544" y="1"/>
                </a:cubicBezTo>
                <a:cubicBezTo>
                  <a:pt x="13540" y="0"/>
                  <a:pt x="13536" y="0"/>
                  <a:pt x="135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7"/>
          <p:cNvSpPr/>
          <p:nvPr/>
        </p:nvSpPr>
        <p:spPr>
          <a:xfrm>
            <a:off x="6731376" y="2815418"/>
            <a:ext cx="350647" cy="857578"/>
          </a:xfrm>
          <a:custGeom>
            <a:rect b="b" l="l" r="r" t="t"/>
            <a:pathLst>
              <a:path extrusionOk="0" h="24885" w="10175">
                <a:moveTo>
                  <a:pt x="10174" y="0"/>
                </a:moveTo>
                <a:lnTo>
                  <a:pt x="10174" y="0"/>
                </a:lnTo>
                <a:cubicBezTo>
                  <a:pt x="9007" y="1935"/>
                  <a:pt x="8006" y="3937"/>
                  <a:pt x="7039" y="6005"/>
                </a:cubicBezTo>
                <a:cubicBezTo>
                  <a:pt x="6071" y="8006"/>
                  <a:pt x="5171" y="10041"/>
                  <a:pt x="4270" y="12109"/>
                </a:cubicBezTo>
                <a:cubicBezTo>
                  <a:pt x="3436" y="14211"/>
                  <a:pt x="2669" y="16279"/>
                  <a:pt x="1902" y="18414"/>
                </a:cubicBezTo>
                <a:cubicBezTo>
                  <a:pt x="1168" y="20549"/>
                  <a:pt x="534" y="22717"/>
                  <a:pt x="0" y="24885"/>
                </a:cubicBezTo>
                <a:cubicBezTo>
                  <a:pt x="868" y="22783"/>
                  <a:pt x="1735" y="20749"/>
                  <a:pt x="2569" y="18680"/>
                </a:cubicBezTo>
                <a:lnTo>
                  <a:pt x="5171" y="12443"/>
                </a:lnTo>
                <a:lnTo>
                  <a:pt x="7706" y="6238"/>
                </a:lnTo>
                <a:cubicBezTo>
                  <a:pt x="8540" y="4170"/>
                  <a:pt x="9374" y="2069"/>
                  <a:pt x="10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7"/>
          <p:cNvSpPr/>
          <p:nvPr/>
        </p:nvSpPr>
        <p:spPr>
          <a:xfrm>
            <a:off x="6726758" y="3130911"/>
            <a:ext cx="697814" cy="561656"/>
          </a:xfrm>
          <a:custGeom>
            <a:rect b="b" l="l" r="r" t="t"/>
            <a:pathLst>
              <a:path extrusionOk="0" h="16298" w="20249">
                <a:moveTo>
                  <a:pt x="19246" y="1"/>
                </a:moveTo>
                <a:cubicBezTo>
                  <a:pt x="17896" y="1"/>
                  <a:pt x="12992" y="2224"/>
                  <a:pt x="8173" y="4956"/>
                </a:cubicBezTo>
                <a:cubicBezTo>
                  <a:pt x="2903" y="7924"/>
                  <a:pt x="1" y="15963"/>
                  <a:pt x="1" y="15963"/>
                </a:cubicBezTo>
                <a:lnTo>
                  <a:pt x="1569" y="16297"/>
                </a:lnTo>
                <a:cubicBezTo>
                  <a:pt x="16746" y="10293"/>
                  <a:pt x="20249" y="486"/>
                  <a:pt x="19515" y="52"/>
                </a:cubicBezTo>
                <a:cubicBezTo>
                  <a:pt x="19454" y="17"/>
                  <a:pt x="19363" y="1"/>
                  <a:pt x="19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7"/>
          <p:cNvSpPr/>
          <p:nvPr/>
        </p:nvSpPr>
        <p:spPr>
          <a:xfrm>
            <a:off x="6769318" y="3170610"/>
            <a:ext cx="588570" cy="496661"/>
          </a:xfrm>
          <a:custGeom>
            <a:rect b="b" l="l" r="r" t="t"/>
            <a:pathLst>
              <a:path extrusionOk="0" h="14412" w="17079">
                <a:moveTo>
                  <a:pt x="17079" y="1"/>
                </a:moveTo>
                <a:lnTo>
                  <a:pt x="17079" y="1"/>
                </a:lnTo>
                <a:cubicBezTo>
                  <a:pt x="15411" y="901"/>
                  <a:pt x="13843" y="1936"/>
                  <a:pt x="12342" y="3003"/>
                </a:cubicBezTo>
                <a:cubicBezTo>
                  <a:pt x="10808" y="4104"/>
                  <a:pt x="9340" y="5271"/>
                  <a:pt x="7939" y="6472"/>
                </a:cubicBezTo>
                <a:cubicBezTo>
                  <a:pt x="6505" y="7740"/>
                  <a:pt x="5137" y="8941"/>
                  <a:pt x="3803" y="10275"/>
                </a:cubicBezTo>
                <a:cubicBezTo>
                  <a:pt x="2469" y="11576"/>
                  <a:pt x="1234" y="12943"/>
                  <a:pt x="0" y="14411"/>
                </a:cubicBezTo>
                <a:cubicBezTo>
                  <a:pt x="1468" y="13244"/>
                  <a:pt x="2902" y="12009"/>
                  <a:pt x="4303" y="10809"/>
                </a:cubicBezTo>
                <a:lnTo>
                  <a:pt x="8573" y="7239"/>
                </a:lnTo>
                <a:cubicBezTo>
                  <a:pt x="9974" y="6005"/>
                  <a:pt x="11408" y="4838"/>
                  <a:pt x="12809" y="3637"/>
                </a:cubicBezTo>
                <a:lnTo>
                  <a:pt x="170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17"/>
          <p:cNvSpPr/>
          <p:nvPr/>
        </p:nvSpPr>
        <p:spPr>
          <a:xfrm>
            <a:off x="6858782" y="3383509"/>
            <a:ext cx="689422" cy="307638"/>
          </a:xfrm>
          <a:custGeom>
            <a:rect b="b" l="l" r="r" t="t"/>
            <a:pathLst>
              <a:path extrusionOk="0" h="7294" w="16346">
                <a:moveTo>
                  <a:pt x="15841" y="1"/>
                </a:moveTo>
                <a:cubicBezTo>
                  <a:pt x="14953" y="1"/>
                  <a:pt x="12360" y="670"/>
                  <a:pt x="8173" y="1272"/>
                </a:cubicBezTo>
                <a:cubicBezTo>
                  <a:pt x="3102" y="2040"/>
                  <a:pt x="0" y="6743"/>
                  <a:pt x="0" y="6743"/>
                </a:cubicBezTo>
                <a:cubicBezTo>
                  <a:pt x="0" y="6743"/>
                  <a:pt x="479" y="7293"/>
                  <a:pt x="2655" y="7293"/>
                </a:cubicBezTo>
                <a:cubicBezTo>
                  <a:pt x="3462" y="7293"/>
                  <a:pt x="4502" y="7217"/>
                  <a:pt x="5838" y="7010"/>
                </a:cubicBezTo>
                <a:cubicBezTo>
                  <a:pt x="10775" y="6176"/>
                  <a:pt x="16345" y="538"/>
                  <a:pt x="16178" y="105"/>
                </a:cubicBezTo>
                <a:cubicBezTo>
                  <a:pt x="16148" y="33"/>
                  <a:pt x="16036" y="1"/>
                  <a:pt x="158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7"/>
          <p:cNvSpPr/>
          <p:nvPr/>
        </p:nvSpPr>
        <p:spPr>
          <a:xfrm>
            <a:off x="6912220" y="3430115"/>
            <a:ext cx="550154" cy="232183"/>
          </a:xfrm>
          <a:custGeom>
            <a:rect b="b" l="l" r="r" t="t"/>
            <a:pathLst>
              <a:path extrusionOk="0" h="5505" w="13044">
                <a:moveTo>
                  <a:pt x="13043" y="0"/>
                </a:moveTo>
                <a:lnTo>
                  <a:pt x="13043" y="0"/>
                </a:lnTo>
                <a:cubicBezTo>
                  <a:pt x="11909" y="434"/>
                  <a:pt x="10809" y="801"/>
                  <a:pt x="9708" y="1201"/>
                </a:cubicBezTo>
                <a:cubicBezTo>
                  <a:pt x="8574" y="1635"/>
                  <a:pt x="7506" y="2035"/>
                  <a:pt x="6405" y="2502"/>
                </a:cubicBezTo>
                <a:cubicBezTo>
                  <a:pt x="5338" y="2969"/>
                  <a:pt x="4237" y="3436"/>
                  <a:pt x="3170" y="3937"/>
                </a:cubicBezTo>
                <a:cubicBezTo>
                  <a:pt x="2069" y="4404"/>
                  <a:pt x="1035" y="4937"/>
                  <a:pt x="1" y="5504"/>
                </a:cubicBezTo>
                <a:cubicBezTo>
                  <a:pt x="1168" y="5304"/>
                  <a:pt x="2302" y="4971"/>
                  <a:pt x="3470" y="4537"/>
                </a:cubicBezTo>
                <a:cubicBezTo>
                  <a:pt x="4571" y="4204"/>
                  <a:pt x="5705" y="3803"/>
                  <a:pt x="6806" y="3336"/>
                </a:cubicBezTo>
                <a:cubicBezTo>
                  <a:pt x="7873" y="2869"/>
                  <a:pt x="8974" y="2402"/>
                  <a:pt x="10008" y="1835"/>
                </a:cubicBezTo>
                <a:cubicBezTo>
                  <a:pt x="11042" y="1301"/>
                  <a:pt x="12076" y="701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17"/>
          <p:cNvSpPr/>
          <p:nvPr/>
        </p:nvSpPr>
        <p:spPr>
          <a:xfrm>
            <a:off x="6294677" y="2753354"/>
            <a:ext cx="422948" cy="927707"/>
          </a:xfrm>
          <a:custGeom>
            <a:rect b="b" l="l" r="r" t="t"/>
            <a:pathLst>
              <a:path extrusionOk="0" h="26920" w="12273">
                <a:moveTo>
                  <a:pt x="560" y="0"/>
                </a:moveTo>
                <a:cubicBezTo>
                  <a:pt x="0" y="0"/>
                  <a:pt x="735" y="6990"/>
                  <a:pt x="2565" y="14511"/>
                </a:cubicBezTo>
                <a:cubicBezTo>
                  <a:pt x="4400" y="22049"/>
                  <a:pt x="10004" y="26853"/>
                  <a:pt x="10004" y="26853"/>
                </a:cubicBezTo>
                <a:lnTo>
                  <a:pt x="12105" y="26919"/>
                </a:lnTo>
                <a:cubicBezTo>
                  <a:pt x="12272" y="12743"/>
                  <a:pt x="1164" y="34"/>
                  <a:pt x="564" y="0"/>
                </a:cubicBezTo>
                <a:cubicBezTo>
                  <a:pt x="562" y="0"/>
                  <a:pt x="561" y="0"/>
                  <a:pt x="5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17"/>
          <p:cNvSpPr/>
          <p:nvPr/>
        </p:nvSpPr>
        <p:spPr>
          <a:xfrm>
            <a:off x="6335928" y="2815418"/>
            <a:ext cx="333416" cy="839210"/>
          </a:xfrm>
          <a:custGeom>
            <a:rect b="b" l="l" r="r" t="t"/>
            <a:pathLst>
              <a:path extrusionOk="0" h="24352" w="9675">
                <a:moveTo>
                  <a:pt x="0" y="0"/>
                </a:moveTo>
                <a:lnTo>
                  <a:pt x="0" y="0"/>
                </a:lnTo>
                <a:cubicBezTo>
                  <a:pt x="501" y="2169"/>
                  <a:pt x="1068" y="4237"/>
                  <a:pt x="1735" y="6305"/>
                </a:cubicBezTo>
                <a:cubicBezTo>
                  <a:pt x="2402" y="8406"/>
                  <a:pt x="3136" y="10475"/>
                  <a:pt x="3903" y="12543"/>
                </a:cubicBezTo>
                <a:cubicBezTo>
                  <a:pt x="4704" y="14578"/>
                  <a:pt x="5538" y="16579"/>
                  <a:pt x="6505" y="18580"/>
                </a:cubicBezTo>
                <a:cubicBezTo>
                  <a:pt x="7406" y="20549"/>
                  <a:pt x="8406" y="22483"/>
                  <a:pt x="9674" y="24351"/>
                </a:cubicBezTo>
                <a:cubicBezTo>
                  <a:pt x="8740" y="22316"/>
                  <a:pt x="7973" y="20348"/>
                  <a:pt x="7139" y="18280"/>
                </a:cubicBezTo>
                <a:cubicBezTo>
                  <a:pt x="6305" y="16279"/>
                  <a:pt x="5538" y="14244"/>
                  <a:pt x="4737" y="12209"/>
                </a:cubicBezTo>
                <a:lnTo>
                  <a:pt x="2402" y="6071"/>
                </a:lnTo>
                <a:cubicBezTo>
                  <a:pt x="1635" y="4037"/>
                  <a:pt x="834" y="20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7"/>
          <p:cNvSpPr/>
          <p:nvPr/>
        </p:nvSpPr>
        <p:spPr>
          <a:xfrm>
            <a:off x="5890824" y="3383509"/>
            <a:ext cx="689422" cy="307638"/>
          </a:xfrm>
          <a:custGeom>
            <a:rect b="b" l="l" r="r" t="t"/>
            <a:pathLst>
              <a:path extrusionOk="0" h="7294" w="16346">
                <a:moveTo>
                  <a:pt x="504" y="1"/>
                </a:moveTo>
                <a:cubicBezTo>
                  <a:pt x="310" y="1"/>
                  <a:pt x="197" y="33"/>
                  <a:pt x="167" y="105"/>
                </a:cubicBezTo>
                <a:cubicBezTo>
                  <a:pt x="0" y="538"/>
                  <a:pt x="5571" y="6176"/>
                  <a:pt x="10508" y="7010"/>
                </a:cubicBezTo>
                <a:cubicBezTo>
                  <a:pt x="11844" y="7217"/>
                  <a:pt x="12884" y="7293"/>
                  <a:pt x="13691" y="7293"/>
                </a:cubicBezTo>
                <a:cubicBezTo>
                  <a:pt x="15866" y="7293"/>
                  <a:pt x="16345" y="6743"/>
                  <a:pt x="16345" y="6743"/>
                </a:cubicBezTo>
                <a:cubicBezTo>
                  <a:pt x="16345" y="6743"/>
                  <a:pt x="13243" y="2040"/>
                  <a:pt x="8173" y="1272"/>
                </a:cubicBezTo>
                <a:cubicBezTo>
                  <a:pt x="3986" y="670"/>
                  <a:pt x="1393" y="1"/>
                  <a:pt x="5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17"/>
          <p:cNvSpPr/>
          <p:nvPr/>
        </p:nvSpPr>
        <p:spPr>
          <a:xfrm>
            <a:off x="5978045" y="3430115"/>
            <a:ext cx="550154" cy="232183"/>
          </a:xfrm>
          <a:custGeom>
            <a:rect b="b" l="l" r="r" t="t"/>
            <a:pathLst>
              <a:path extrusionOk="0" h="5505" w="13044">
                <a:moveTo>
                  <a:pt x="1" y="0"/>
                </a:moveTo>
                <a:cubicBezTo>
                  <a:pt x="968" y="701"/>
                  <a:pt x="2002" y="1301"/>
                  <a:pt x="3036" y="1835"/>
                </a:cubicBezTo>
                <a:cubicBezTo>
                  <a:pt x="4104" y="2402"/>
                  <a:pt x="5171" y="2869"/>
                  <a:pt x="6238" y="3336"/>
                </a:cubicBezTo>
                <a:cubicBezTo>
                  <a:pt x="7339" y="3803"/>
                  <a:pt x="8473" y="4204"/>
                  <a:pt x="9574" y="4537"/>
                </a:cubicBezTo>
                <a:cubicBezTo>
                  <a:pt x="10708" y="4971"/>
                  <a:pt x="11876" y="5304"/>
                  <a:pt x="13043" y="5504"/>
                </a:cubicBezTo>
                <a:cubicBezTo>
                  <a:pt x="12009" y="4937"/>
                  <a:pt x="10975" y="4404"/>
                  <a:pt x="9874" y="3937"/>
                </a:cubicBezTo>
                <a:cubicBezTo>
                  <a:pt x="8807" y="3436"/>
                  <a:pt x="7706" y="2969"/>
                  <a:pt x="6639" y="2502"/>
                </a:cubicBezTo>
                <a:cubicBezTo>
                  <a:pt x="5538" y="2035"/>
                  <a:pt x="4470" y="1635"/>
                  <a:pt x="3336" y="1201"/>
                </a:cubicBezTo>
                <a:cubicBezTo>
                  <a:pt x="2269" y="801"/>
                  <a:pt x="1135" y="43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17"/>
          <p:cNvSpPr/>
          <p:nvPr/>
        </p:nvSpPr>
        <p:spPr>
          <a:xfrm>
            <a:off x="6200359" y="3715736"/>
            <a:ext cx="986263" cy="890606"/>
          </a:xfrm>
          <a:custGeom>
            <a:rect b="b" l="l" r="r" t="t"/>
            <a:pathLst>
              <a:path extrusionOk="0" h="21116" w="23384">
                <a:moveTo>
                  <a:pt x="0" y="0"/>
                </a:moveTo>
                <a:lnTo>
                  <a:pt x="0" y="13576"/>
                </a:lnTo>
                <a:cubicBezTo>
                  <a:pt x="0" y="17713"/>
                  <a:pt x="3369" y="21115"/>
                  <a:pt x="7539" y="21115"/>
                </a:cubicBezTo>
                <a:lnTo>
                  <a:pt x="15845" y="21115"/>
                </a:lnTo>
                <a:cubicBezTo>
                  <a:pt x="19948" y="21115"/>
                  <a:pt x="23383" y="17746"/>
                  <a:pt x="23383" y="13576"/>
                </a:cubicBezTo>
                <a:lnTo>
                  <a:pt x="233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17"/>
          <p:cNvSpPr/>
          <p:nvPr/>
        </p:nvSpPr>
        <p:spPr>
          <a:xfrm>
            <a:off x="6200354" y="3946445"/>
            <a:ext cx="986260" cy="180137"/>
          </a:xfrm>
          <a:custGeom>
            <a:rect b="b" l="l" r="r" t="t"/>
            <a:pathLst>
              <a:path extrusionOk="0" h="4271" w="28639">
                <a:moveTo>
                  <a:pt x="6239" y="1"/>
                </a:moveTo>
                <a:cubicBezTo>
                  <a:pt x="6073" y="1"/>
                  <a:pt x="5906" y="67"/>
                  <a:pt x="5806" y="201"/>
                </a:cubicBezTo>
                <a:lnTo>
                  <a:pt x="3537" y="2703"/>
                </a:lnTo>
                <a:lnTo>
                  <a:pt x="1302" y="201"/>
                </a:lnTo>
                <a:cubicBezTo>
                  <a:pt x="1178" y="61"/>
                  <a:pt x="1034" y="2"/>
                  <a:pt x="892" y="2"/>
                </a:cubicBezTo>
                <a:cubicBezTo>
                  <a:pt x="428" y="2"/>
                  <a:pt x="0" y="633"/>
                  <a:pt x="435" y="1068"/>
                </a:cubicBezTo>
                <a:cubicBezTo>
                  <a:pt x="1336" y="2069"/>
                  <a:pt x="2236" y="3069"/>
                  <a:pt x="3137" y="4070"/>
                </a:cubicBezTo>
                <a:cubicBezTo>
                  <a:pt x="3237" y="4204"/>
                  <a:pt x="3404" y="4270"/>
                  <a:pt x="3571" y="4270"/>
                </a:cubicBezTo>
                <a:cubicBezTo>
                  <a:pt x="3738" y="4270"/>
                  <a:pt x="3904" y="4204"/>
                  <a:pt x="4004" y="4070"/>
                </a:cubicBezTo>
                <a:lnTo>
                  <a:pt x="6273" y="1568"/>
                </a:lnTo>
                <a:lnTo>
                  <a:pt x="8508" y="4070"/>
                </a:lnTo>
                <a:cubicBezTo>
                  <a:pt x="8624" y="4204"/>
                  <a:pt x="8791" y="4270"/>
                  <a:pt x="8954" y="4270"/>
                </a:cubicBezTo>
                <a:cubicBezTo>
                  <a:pt x="9116" y="4270"/>
                  <a:pt x="9275" y="4204"/>
                  <a:pt x="9375" y="4070"/>
                </a:cubicBezTo>
                <a:lnTo>
                  <a:pt x="11643" y="1568"/>
                </a:lnTo>
                <a:lnTo>
                  <a:pt x="13911" y="4070"/>
                </a:lnTo>
                <a:cubicBezTo>
                  <a:pt x="14012" y="4204"/>
                  <a:pt x="14178" y="4270"/>
                  <a:pt x="14345" y="4270"/>
                </a:cubicBezTo>
                <a:cubicBezTo>
                  <a:pt x="14512" y="4270"/>
                  <a:pt x="14679" y="4204"/>
                  <a:pt x="14779" y="4070"/>
                </a:cubicBezTo>
                <a:lnTo>
                  <a:pt x="17014" y="1568"/>
                </a:lnTo>
                <a:lnTo>
                  <a:pt x="19282" y="4070"/>
                </a:lnTo>
                <a:cubicBezTo>
                  <a:pt x="19382" y="4204"/>
                  <a:pt x="19549" y="4270"/>
                  <a:pt x="19716" y="4270"/>
                </a:cubicBezTo>
                <a:cubicBezTo>
                  <a:pt x="19882" y="4270"/>
                  <a:pt x="20049" y="4204"/>
                  <a:pt x="20149" y="4070"/>
                </a:cubicBezTo>
                <a:lnTo>
                  <a:pt x="22418" y="1568"/>
                </a:lnTo>
                <a:lnTo>
                  <a:pt x="24652" y="4070"/>
                </a:lnTo>
                <a:cubicBezTo>
                  <a:pt x="24753" y="4204"/>
                  <a:pt x="24919" y="4270"/>
                  <a:pt x="25086" y="4270"/>
                </a:cubicBezTo>
                <a:cubicBezTo>
                  <a:pt x="25253" y="4270"/>
                  <a:pt x="25420" y="4204"/>
                  <a:pt x="25520" y="4070"/>
                </a:cubicBezTo>
                <a:cubicBezTo>
                  <a:pt x="26454" y="3069"/>
                  <a:pt x="27321" y="2069"/>
                  <a:pt x="28255" y="1068"/>
                </a:cubicBezTo>
                <a:cubicBezTo>
                  <a:pt x="28639" y="633"/>
                  <a:pt x="28199" y="2"/>
                  <a:pt x="27732" y="2"/>
                </a:cubicBezTo>
                <a:cubicBezTo>
                  <a:pt x="27590" y="2"/>
                  <a:pt x="27446" y="61"/>
                  <a:pt x="27321" y="201"/>
                </a:cubicBezTo>
                <a:lnTo>
                  <a:pt x="25086" y="2703"/>
                </a:lnTo>
                <a:lnTo>
                  <a:pt x="22818" y="201"/>
                </a:lnTo>
                <a:cubicBezTo>
                  <a:pt x="22718" y="67"/>
                  <a:pt x="22551" y="1"/>
                  <a:pt x="22384" y="1"/>
                </a:cubicBezTo>
                <a:cubicBezTo>
                  <a:pt x="22217" y="1"/>
                  <a:pt x="22051" y="67"/>
                  <a:pt x="21951" y="201"/>
                </a:cubicBezTo>
                <a:lnTo>
                  <a:pt x="19682" y="2703"/>
                </a:lnTo>
                <a:lnTo>
                  <a:pt x="17447" y="201"/>
                </a:lnTo>
                <a:cubicBezTo>
                  <a:pt x="17347" y="67"/>
                  <a:pt x="17180" y="1"/>
                  <a:pt x="17014" y="1"/>
                </a:cubicBezTo>
                <a:cubicBezTo>
                  <a:pt x="16847" y="1"/>
                  <a:pt x="16680" y="67"/>
                  <a:pt x="16580" y="201"/>
                </a:cubicBezTo>
                <a:lnTo>
                  <a:pt x="14312" y="2703"/>
                </a:lnTo>
                <a:lnTo>
                  <a:pt x="12077" y="201"/>
                </a:lnTo>
                <a:cubicBezTo>
                  <a:pt x="11960" y="67"/>
                  <a:pt x="11793" y="1"/>
                  <a:pt x="11627" y="1"/>
                </a:cubicBezTo>
                <a:cubicBezTo>
                  <a:pt x="11460" y="1"/>
                  <a:pt x="11293" y="67"/>
                  <a:pt x="11176" y="201"/>
                </a:cubicBezTo>
                <a:lnTo>
                  <a:pt x="8941" y="2703"/>
                </a:lnTo>
                <a:lnTo>
                  <a:pt x="6673" y="201"/>
                </a:lnTo>
                <a:cubicBezTo>
                  <a:pt x="6573" y="67"/>
                  <a:pt x="6406" y="1"/>
                  <a:pt x="62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7"/>
          <p:cNvSpPr/>
          <p:nvPr/>
        </p:nvSpPr>
        <p:spPr>
          <a:xfrm>
            <a:off x="6643511" y="3715736"/>
            <a:ext cx="543111" cy="890606"/>
          </a:xfrm>
          <a:custGeom>
            <a:rect b="b" l="l" r="r" t="t"/>
            <a:pathLst>
              <a:path extrusionOk="0" h="21116" w="12877">
                <a:moveTo>
                  <a:pt x="7539" y="0"/>
                </a:moveTo>
                <a:lnTo>
                  <a:pt x="7539" y="13576"/>
                </a:lnTo>
                <a:cubicBezTo>
                  <a:pt x="7539" y="17713"/>
                  <a:pt x="4170" y="21115"/>
                  <a:pt x="1" y="21115"/>
                </a:cubicBezTo>
                <a:lnTo>
                  <a:pt x="5338" y="21115"/>
                </a:lnTo>
                <a:cubicBezTo>
                  <a:pt x="9441" y="21115"/>
                  <a:pt x="12876" y="17746"/>
                  <a:pt x="12876" y="13576"/>
                </a:cubicBezTo>
                <a:lnTo>
                  <a:pt x="12876" y="0"/>
                </a:lnTo>
                <a:close/>
              </a:path>
            </a:pathLst>
          </a:custGeom>
          <a:solidFill>
            <a:srgbClr val="F2B6B6">
              <a:alpha val="50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17"/>
          <p:cNvSpPr/>
          <p:nvPr/>
        </p:nvSpPr>
        <p:spPr>
          <a:xfrm>
            <a:off x="6124357" y="3655212"/>
            <a:ext cx="1136834" cy="119656"/>
          </a:xfrm>
          <a:custGeom>
            <a:rect b="b" l="l" r="r" t="t"/>
            <a:pathLst>
              <a:path extrusionOk="0" h="2837" w="26954">
                <a:moveTo>
                  <a:pt x="1" y="1"/>
                </a:moveTo>
                <a:lnTo>
                  <a:pt x="1" y="2836"/>
                </a:lnTo>
                <a:lnTo>
                  <a:pt x="26953" y="2836"/>
                </a:lnTo>
                <a:lnTo>
                  <a:pt x="269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6" name="Google Shape;1166;p17"/>
          <p:cNvGrpSpPr/>
          <p:nvPr/>
        </p:nvGrpSpPr>
        <p:grpSpPr>
          <a:xfrm>
            <a:off x="2457058" y="1535436"/>
            <a:ext cx="3609750" cy="3754288"/>
            <a:chOff x="3233728" y="2896326"/>
            <a:chExt cx="2809800" cy="2101359"/>
          </a:xfrm>
        </p:grpSpPr>
        <p:sp>
          <p:nvSpPr>
            <p:cNvPr id="1041" name="Google Shape;1041;p17"/>
            <p:cNvSpPr/>
            <p:nvPr/>
          </p:nvSpPr>
          <p:spPr>
            <a:xfrm>
              <a:off x="4183601" y="2896326"/>
              <a:ext cx="1560300" cy="741300"/>
            </a:xfrm>
            <a:prstGeom prst="roundRect">
              <a:avLst>
                <a:gd fmla="val 2367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2"/>
                  </a:solidFill>
                  <a:latin typeface="Comfortaa"/>
                  <a:ea typeface="Comfortaa"/>
                  <a:cs typeface="Comfortaa"/>
                  <a:sym typeface="Comfortaa"/>
                </a:rPr>
                <a:t>Ý tưởng </a:t>
              </a:r>
              <a:endParaRPr b="1" sz="25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67" name="Google Shape;1167;p17"/>
            <p:cNvSpPr txBox="1"/>
            <p:nvPr/>
          </p:nvSpPr>
          <p:spPr>
            <a:xfrm>
              <a:off x="3233728" y="3729284"/>
              <a:ext cx="2809800" cy="12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2"/>
                  </a:solidFill>
                  <a:latin typeface="Pacifico"/>
                  <a:ea typeface="Pacifico"/>
                  <a:cs typeface="Pacifico"/>
                  <a:sym typeface="Pacifico"/>
                </a:rPr>
                <a:t>Ý tưởng hình thành nên mô hình </a:t>
              </a:r>
              <a:endParaRPr sz="20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168" name="Google Shape;1168;p17"/>
          <p:cNvSpPr/>
          <p:nvPr/>
        </p:nvSpPr>
        <p:spPr>
          <a:xfrm>
            <a:off x="5812350" y="1392187"/>
            <a:ext cx="1917996" cy="3232825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9" name="Google Shape;1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69" y="342691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8"/>
          <p:cNvSpPr txBox="1"/>
          <p:nvPr>
            <p:ph type="title"/>
          </p:nvPr>
        </p:nvSpPr>
        <p:spPr>
          <a:xfrm>
            <a:off x="-1930100" y="307352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Ý</a:t>
            </a:r>
            <a:r>
              <a:rPr lang="en" sz="3600"/>
              <a:t> </a:t>
            </a:r>
            <a:r>
              <a:rPr lang="en" sz="3600">
                <a:solidFill>
                  <a:schemeClr val="dk2"/>
                </a:solidFill>
              </a:rPr>
              <a:t>tưởng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5" name="Google Shape;1175;p18"/>
          <p:cNvSpPr/>
          <p:nvPr/>
        </p:nvSpPr>
        <p:spPr>
          <a:xfrm>
            <a:off x="102500" y="1085175"/>
            <a:ext cx="4244700" cy="3536100"/>
          </a:xfrm>
          <a:prstGeom prst="roundRect">
            <a:avLst>
              <a:gd fmla="val 2367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76" name="Google Shape;1176;p18"/>
          <p:cNvSpPr txBox="1"/>
          <p:nvPr/>
        </p:nvSpPr>
        <p:spPr>
          <a:xfrm>
            <a:off x="604650" y="1629925"/>
            <a:ext cx="3152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Những ngôi nhà kính trồng dâu trên Đà Lạt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Những mô hình sản xuất xanh trong cuộc sống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Khu vườn , nông trại của những người nông dân bị sâu phá hoại , thời tiết mưa gió làm mất mùa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77" name="Google Shape;1177;p18"/>
          <p:cNvPicPr preferRelativeResize="0"/>
          <p:nvPr/>
        </p:nvPicPr>
        <p:blipFill rotWithShape="1">
          <a:blip r:embed="rId3">
            <a:alphaModFix/>
          </a:blip>
          <a:srcRect b="0" l="6970" r="6978" t="0"/>
          <a:stretch/>
        </p:blipFill>
        <p:spPr>
          <a:xfrm>
            <a:off x="6749200" y="1085175"/>
            <a:ext cx="2220000" cy="161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78" name="Google Shape;1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500" y="2793675"/>
            <a:ext cx="4521600" cy="174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79" name="Google Shape;11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500" y="1085175"/>
            <a:ext cx="2220000" cy="161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80" name="Google Shape;1180;p18"/>
          <p:cNvSpPr txBox="1"/>
          <p:nvPr/>
        </p:nvSpPr>
        <p:spPr>
          <a:xfrm>
            <a:off x="5730950" y="952975"/>
            <a:ext cx="34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9"/>
          <p:cNvSpPr txBox="1"/>
          <p:nvPr>
            <p:ph type="title"/>
          </p:nvPr>
        </p:nvSpPr>
        <p:spPr>
          <a:xfrm>
            <a:off x="1328089" y="1850222"/>
            <a:ext cx="648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</a:t>
            </a:r>
            <a:r>
              <a:rPr lang="en"/>
              <a:t>ới thiệu </a:t>
            </a:r>
            <a:r>
              <a:rPr lang="en">
                <a:solidFill>
                  <a:schemeClr val="dk2"/>
                </a:solidFill>
              </a:rPr>
              <a:t>Sản phẩm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6" name="Google Shape;1186;p19"/>
          <p:cNvSpPr txBox="1"/>
          <p:nvPr>
            <p:ph idx="1" type="subTitle"/>
          </p:nvPr>
        </p:nvSpPr>
        <p:spPr>
          <a:xfrm>
            <a:off x="2520064" y="420982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9"/>
          <p:cNvSpPr txBox="1"/>
          <p:nvPr>
            <p:ph idx="2" type="title"/>
          </p:nvPr>
        </p:nvSpPr>
        <p:spPr>
          <a:xfrm>
            <a:off x="3841574" y="454218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</a:rPr>
              <a:t>3</a:t>
            </a:r>
            <a:endParaRPr sz="5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20"/>
          <p:cNvSpPr txBox="1"/>
          <p:nvPr>
            <p:ph type="title"/>
          </p:nvPr>
        </p:nvSpPr>
        <p:spPr>
          <a:xfrm>
            <a:off x="720000" y="283722"/>
            <a:ext cx="7704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5"/>
                </a:solidFill>
              </a:rPr>
              <a:t>Giới thi</a:t>
            </a:r>
            <a:r>
              <a:rPr lang="en" sz="3500">
                <a:solidFill>
                  <a:schemeClr val="accent5"/>
                </a:solidFill>
              </a:rPr>
              <a:t>ệu</a:t>
            </a:r>
            <a:r>
              <a:rPr lang="en" sz="3500"/>
              <a:t> </a:t>
            </a:r>
            <a:r>
              <a:rPr lang="en" sz="3500">
                <a:solidFill>
                  <a:schemeClr val="dk2"/>
                </a:solidFill>
              </a:rPr>
              <a:t>sản phẩm</a:t>
            </a:r>
            <a:endParaRPr sz="3500"/>
          </a:p>
        </p:txBody>
      </p:sp>
      <p:sp>
        <p:nvSpPr>
          <p:cNvPr id="1193" name="Google Shape;1193;p20"/>
          <p:cNvSpPr/>
          <p:nvPr/>
        </p:nvSpPr>
        <p:spPr>
          <a:xfrm rot="4769302">
            <a:off x="376531" y="1103224"/>
            <a:ext cx="3131753" cy="3115654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20"/>
          <p:cNvSpPr txBox="1"/>
          <p:nvPr/>
        </p:nvSpPr>
        <p:spPr>
          <a:xfrm>
            <a:off x="926925" y="1333625"/>
            <a:ext cx="25959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Nguyên  </a:t>
            </a:r>
            <a:r>
              <a:rPr b="1"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</a:t>
            </a:r>
            <a:r>
              <a:rPr b="1" lang="en" sz="3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iệu</a:t>
            </a:r>
            <a:endParaRPr b="1" sz="3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95" name="Google Shape;1195;p20"/>
          <p:cNvSpPr txBox="1"/>
          <p:nvPr/>
        </p:nvSpPr>
        <p:spPr>
          <a:xfrm>
            <a:off x="783350" y="1896549"/>
            <a:ext cx="25437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Dây thép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Xốp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Đất nặn 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Que gỗ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Màu nước 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Comfortaa SemiBold"/>
              <a:buChar char="●"/>
            </a:pPr>
            <a:r>
              <a:rPr lang="en" sz="1700">
                <a:solidFill>
                  <a:schemeClr val="lt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Giấy bóng kính</a:t>
            </a:r>
            <a:endParaRPr sz="1700">
              <a:solidFill>
                <a:schemeClr val="lt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1196" name="Google Shape;1196;p20"/>
          <p:cNvPicPr preferRelativeResize="0"/>
          <p:nvPr/>
        </p:nvPicPr>
        <p:blipFill rotWithShape="1">
          <a:blip r:embed="rId3">
            <a:alphaModFix/>
          </a:blip>
          <a:srcRect b="6190" l="3488" r="5890" t="5117"/>
          <a:stretch/>
        </p:blipFill>
        <p:spPr>
          <a:xfrm>
            <a:off x="3969214" y="1163900"/>
            <a:ext cx="4218600" cy="299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75" y="739780"/>
            <a:ext cx="2743500" cy="205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02" name="Google Shape;12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450" y="2937325"/>
            <a:ext cx="2743500" cy="195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03" name="Google Shape;12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851" y="739769"/>
            <a:ext cx="2743500" cy="205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6">
            <a:alphaModFix/>
          </a:blip>
          <a:srcRect b="10313" l="0" r="0" t="0"/>
          <a:stretch/>
        </p:blipFill>
        <p:spPr>
          <a:xfrm>
            <a:off x="5524775" y="2937275"/>
            <a:ext cx="2899200" cy="195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05" name="Google Shape;1205;p21"/>
          <p:cNvSpPr/>
          <p:nvPr/>
        </p:nvSpPr>
        <p:spPr>
          <a:xfrm>
            <a:off x="117475" y="639675"/>
            <a:ext cx="2297700" cy="4308000"/>
          </a:xfrm>
          <a:prstGeom prst="round1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Pacifico"/>
                <a:ea typeface="Pacifico"/>
                <a:cs typeface="Pacifico"/>
                <a:sym typeface="Pacifico"/>
              </a:rPr>
              <a:t>Mô hình gồm 4 khu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 SemiBold"/>
              <a:buChar char="●"/>
            </a:pPr>
            <a:r>
              <a:rPr lang="en" sz="1600">
                <a:latin typeface="Comfortaa SemiBold"/>
                <a:ea typeface="Comfortaa SemiBold"/>
                <a:cs typeface="Comfortaa SemiBold"/>
                <a:sym typeface="Comfortaa SemiBold"/>
              </a:rPr>
              <a:t>Khu 1 : trồng cà chua và củ cải </a:t>
            </a:r>
            <a:endParaRPr sz="16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 SemiBold"/>
              <a:buChar char="●"/>
            </a:pPr>
            <a:r>
              <a:rPr lang="en" sz="1600">
                <a:latin typeface="Comfortaa SemiBold"/>
                <a:ea typeface="Comfortaa SemiBold"/>
                <a:cs typeface="Comfortaa SemiBold"/>
                <a:sym typeface="Comfortaa SemiBold"/>
              </a:rPr>
              <a:t>Khu 2 : trồng hoa </a:t>
            </a:r>
            <a:endParaRPr sz="16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 SemiBold"/>
              <a:buChar char="●"/>
            </a:pPr>
            <a:r>
              <a:rPr lang="en" sz="1600">
                <a:latin typeface="Comfortaa SemiBold"/>
                <a:ea typeface="Comfortaa SemiBold"/>
                <a:cs typeface="Comfortaa SemiBold"/>
                <a:sym typeface="Comfortaa SemiBold"/>
              </a:rPr>
              <a:t>Khu 3 : trồng bí đỏ </a:t>
            </a:r>
            <a:endParaRPr sz="16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 SemiBold"/>
              <a:buChar char="●"/>
            </a:pPr>
            <a:r>
              <a:rPr lang="en" sz="1600">
                <a:latin typeface="Comfortaa SemiBold"/>
                <a:ea typeface="Comfortaa SemiBold"/>
                <a:cs typeface="Comfortaa SemiBold"/>
                <a:sym typeface="Comfortaa SemiBold"/>
              </a:rPr>
              <a:t>Khu 4 : trồng bắp cải </a:t>
            </a:r>
            <a:endParaRPr sz="16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Subject for Middle School - 6th Grade: Vocabulary Skills Infographic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