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11"/>
  </p:notesMasterIdLst>
  <p:sldIdLst>
    <p:sldId id="408" r:id="rId2"/>
    <p:sldId id="428" r:id="rId3"/>
    <p:sldId id="413" r:id="rId4"/>
    <p:sldId id="429" r:id="rId5"/>
    <p:sldId id="430" r:id="rId6"/>
    <p:sldId id="431" r:id="rId7"/>
    <p:sldId id="432" r:id="rId8"/>
    <p:sldId id="433" r:id="rId9"/>
    <p:sldId id="434" r:id="rId10"/>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62C1"/>
    <a:srgbClr val="FFFFFF"/>
    <a:srgbClr val="7F7F7F"/>
    <a:srgbClr val="D0CECE"/>
    <a:srgbClr val="F707A4"/>
    <a:srgbClr val="FCB4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63" autoAdjust="0"/>
    <p:restoredTop sz="94718"/>
  </p:normalViewPr>
  <p:slideViewPr>
    <p:cSldViewPr snapToGrid="0">
      <p:cViewPr>
        <p:scale>
          <a:sx n="127" d="100"/>
          <a:sy n="127" d="100"/>
        </p:scale>
        <p:origin x="512" y="1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6" cy="498693"/>
          </a:xfrm>
          <a:prstGeom prst="rect">
            <a:avLst/>
          </a:prstGeom>
        </p:spPr>
        <p:txBody>
          <a:bodyPr vert="horz" lIns="91559" tIns="45779" rIns="91559" bIns="45779" rtlCol="0"/>
          <a:lstStyle>
            <a:lvl1pPr algn="l">
              <a:defRPr sz="1200"/>
            </a:lvl1pPr>
          </a:lstStyle>
          <a:p>
            <a:endParaRPr 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1559" tIns="45779" rIns="91559" bIns="45779" rtlCol="0"/>
          <a:lstStyle>
            <a:lvl1pPr algn="r">
              <a:defRPr sz="1200"/>
            </a:lvl1pPr>
          </a:lstStyle>
          <a:p>
            <a:fld id="{23C15BB6-EA64-4170-ACD1-1A09788BF5B4}" type="datetimeFigureOut">
              <a:rPr lang="en-US" smtClean="0"/>
              <a:t>8/24/23</a:t>
            </a:fld>
            <a:endParaRPr 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559" tIns="45779" rIns="91559" bIns="45779" rtlCol="0" anchor="ctr"/>
          <a:lstStyle/>
          <a:p>
            <a:endParaRPr lang="en-US"/>
          </a:p>
        </p:txBody>
      </p:sp>
      <p:sp>
        <p:nvSpPr>
          <p:cNvPr id="5" name="ノート プレースホルダー 4"/>
          <p:cNvSpPr>
            <a:spLocks noGrp="1"/>
          </p:cNvSpPr>
          <p:nvPr>
            <p:ph type="body" sz="quarter" idx="3"/>
          </p:nvPr>
        </p:nvSpPr>
        <p:spPr>
          <a:xfrm>
            <a:off x="680721" y="4783306"/>
            <a:ext cx="5445760" cy="3913615"/>
          </a:xfrm>
          <a:prstGeom prst="rect">
            <a:avLst/>
          </a:prstGeom>
        </p:spPr>
        <p:txBody>
          <a:bodyPr vert="horz" lIns="91559" tIns="45779" rIns="91559" bIns="45779" rtlCol="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フッター プレースホルダー 5"/>
          <p:cNvSpPr>
            <a:spLocks noGrp="1"/>
          </p:cNvSpPr>
          <p:nvPr>
            <p:ph type="ftr" sz="quarter" idx="4"/>
          </p:nvPr>
        </p:nvSpPr>
        <p:spPr>
          <a:xfrm>
            <a:off x="1" y="9440647"/>
            <a:ext cx="2949786" cy="498692"/>
          </a:xfrm>
          <a:prstGeom prst="rect">
            <a:avLst/>
          </a:prstGeom>
        </p:spPr>
        <p:txBody>
          <a:bodyPr vert="horz" lIns="91559" tIns="45779" rIns="91559" bIns="45779" rtlCol="0" anchor="b"/>
          <a:lstStyle>
            <a:lvl1pPr algn="l">
              <a:defRPr sz="1200"/>
            </a:lvl1pPr>
          </a:lstStyle>
          <a:p>
            <a:endParaRPr 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1559" tIns="45779" rIns="91559" bIns="45779" rtlCol="0" anchor="b"/>
          <a:lstStyle>
            <a:lvl1pPr algn="r">
              <a:defRPr sz="1200"/>
            </a:lvl1pPr>
          </a:lstStyle>
          <a:p>
            <a:fld id="{5090591D-299B-4559-8139-A7ED1BBCCA6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090591D-299B-4559-8139-A7ED1BBCCA66}" type="slidenum">
              <a:rPr lang="en-US" smtClean="0"/>
              <a:t>1</a:t>
            </a:fld>
            <a:endParaRPr lang="en-US"/>
          </a:p>
        </p:txBody>
      </p:sp>
    </p:spTree>
    <p:extLst>
      <p:ext uri="{BB962C8B-B14F-4D97-AF65-F5344CB8AC3E}">
        <p14:creationId xmlns:p14="http://schemas.microsoft.com/office/powerpoint/2010/main" val="3795201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VN" dirty="0"/>
          </a:p>
        </p:txBody>
      </p:sp>
      <p:sp>
        <p:nvSpPr>
          <p:cNvPr id="4" name="Slide Number Placeholder 3"/>
          <p:cNvSpPr>
            <a:spLocks noGrp="1"/>
          </p:cNvSpPr>
          <p:nvPr>
            <p:ph type="sldNum" sz="quarter" idx="5"/>
          </p:nvPr>
        </p:nvSpPr>
        <p:spPr/>
        <p:txBody>
          <a:bodyPr/>
          <a:lstStyle/>
          <a:p>
            <a:fld id="{5090591D-299B-4559-8139-A7ED1BBCCA66}" type="slidenum">
              <a:rPr lang="en-US" smtClean="0"/>
              <a:t>5</a:t>
            </a:fld>
            <a:endParaRPr lang="en-US"/>
          </a:p>
        </p:txBody>
      </p:sp>
    </p:spTree>
    <p:extLst>
      <p:ext uri="{BB962C8B-B14F-4D97-AF65-F5344CB8AC3E}">
        <p14:creationId xmlns:p14="http://schemas.microsoft.com/office/powerpoint/2010/main" val="3708752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90591D-299B-4559-8139-A7ED1BBCCA66}" type="slidenum">
              <a:rPr lang="en-US" smtClean="0"/>
              <a:t>7</a:t>
            </a:fld>
            <a:endParaRPr lang="en-US"/>
          </a:p>
        </p:txBody>
      </p:sp>
    </p:spTree>
    <p:extLst>
      <p:ext uri="{BB962C8B-B14F-4D97-AF65-F5344CB8AC3E}">
        <p14:creationId xmlns:p14="http://schemas.microsoft.com/office/powerpoint/2010/main" val="3408767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90591D-299B-4559-8139-A7ED1BBCCA66}" type="slidenum">
              <a:rPr lang="en-US" smtClean="0"/>
              <a:t>8</a:t>
            </a:fld>
            <a:endParaRPr lang="en-US"/>
          </a:p>
        </p:txBody>
      </p:sp>
    </p:spTree>
    <p:extLst>
      <p:ext uri="{BB962C8B-B14F-4D97-AF65-F5344CB8AC3E}">
        <p14:creationId xmlns:p14="http://schemas.microsoft.com/office/powerpoint/2010/main" val="434795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E6824D1F-C072-4586-B9D1-A8BE0D75EBA4}" type="datetime1">
              <a:rPr lang="en-US" smtClean="0"/>
              <a:t>8/24/23</a:t>
            </a:fld>
            <a:endParaRPr 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F47F2572-0932-4666-AD10-25243F667F0E}" type="datetime1">
              <a:rPr lang="en-US" smtClean="0"/>
              <a:t>8/24/23</a:t>
            </a:fld>
            <a:endParaRPr 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05E52BEB-BAB1-3C42-805B-F2F125981A0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E305DC22-A7DA-45BC-B7CD-EFF0A2760183}" type="datetime1">
              <a:rPr lang="en-US" smtClean="0"/>
              <a:t>8/24/23</a:t>
            </a:fld>
            <a:endParaRPr 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6_Title Slide">
  <p:cSld name="6_Title Slide">
    <p:spTree>
      <p:nvGrpSpPr>
        <p:cNvPr id="1" name="Shape 134"/>
        <p:cNvGrpSpPr/>
        <p:nvPr/>
      </p:nvGrpSpPr>
      <p:grpSpPr>
        <a:xfrm>
          <a:off x="0" y="0"/>
          <a:ext cx="0" cy="0"/>
          <a:chOff x="0" y="0"/>
          <a:chExt cx="0" cy="0"/>
        </a:xfrm>
      </p:grpSpPr>
      <p:sp>
        <p:nvSpPr>
          <p:cNvPr id="135" name="Google Shape;135;p19"/>
          <p:cNvSpPr>
            <a:spLocks noGrp="1"/>
          </p:cNvSpPr>
          <p:nvPr>
            <p:ph type="pic" idx="2"/>
          </p:nvPr>
        </p:nvSpPr>
        <p:spPr>
          <a:xfrm>
            <a:off x="820880" y="3429762"/>
            <a:ext cx="2847609" cy="2743200"/>
          </a:xfrm>
          <a:prstGeom prst="rect">
            <a:avLst/>
          </a:prstGeom>
          <a:solidFill>
            <a:srgbClr val="D8D8D8"/>
          </a:solidFill>
          <a:ln>
            <a:noFill/>
          </a:ln>
        </p:spPr>
        <p:txBody>
          <a:bodyPr spcFirstLastPara="1" wrap="square" lIns="91400" tIns="91400" rIns="91400" bIns="91400" anchor="ctr" anchorCtr="0">
            <a:noAutofit/>
          </a:bodyPr>
          <a:lstStyle>
            <a:lvl1pPr marR="0" lvl="0" algn="l" rtl="0">
              <a:lnSpc>
                <a:spcPct val="90000"/>
              </a:lnSpc>
              <a:spcBef>
                <a:spcPts val="445"/>
              </a:spcBef>
              <a:spcAft>
                <a:spcPts val="0"/>
              </a:spcAft>
              <a:buClr>
                <a:schemeClr val="dk1"/>
              </a:buClr>
              <a:buSzPts val="2400"/>
              <a:buFont typeface="Arial" panose="020B0604020202020204"/>
              <a:buChar char="•"/>
              <a:defRPr sz="97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90000"/>
              </a:lnSpc>
              <a:spcBef>
                <a:spcPts val="205"/>
              </a:spcBef>
              <a:spcAft>
                <a:spcPts val="0"/>
              </a:spcAft>
              <a:buClr>
                <a:schemeClr val="dk1"/>
              </a:buClr>
              <a:buSzPts val="2400"/>
              <a:buFont typeface="Arial" panose="020B0604020202020204"/>
              <a:buChar char="•"/>
              <a:defRPr sz="97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90000"/>
              </a:lnSpc>
              <a:spcBef>
                <a:spcPts val="205"/>
              </a:spcBef>
              <a:spcAft>
                <a:spcPts val="0"/>
              </a:spcAft>
              <a:buClr>
                <a:schemeClr val="dk1"/>
              </a:buClr>
              <a:buSzPts val="2100"/>
              <a:buFont typeface="Arial" panose="020B0604020202020204"/>
              <a:buChar char="•"/>
              <a:defRPr sz="85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6" name="Google Shape;136;p19"/>
          <p:cNvSpPr>
            <a:spLocks noGrp="1"/>
          </p:cNvSpPr>
          <p:nvPr>
            <p:ph type="pic" idx="3"/>
          </p:nvPr>
        </p:nvSpPr>
        <p:spPr>
          <a:xfrm>
            <a:off x="3668483" y="685038"/>
            <a:ext cx="2847609" cy="2743200"/>
          </a:xfrm>
          <a:prstGeom prst="rect">
            <a:avLst/>
          </a:prstGeom>
          <a:solidFill>
            <a:srgbClr val="D8D8D8"/>
          </a:solidFill>
          <a:ln>
            <a:noFill/>
          </a:ln>
        </p:spPr>
        <p:txBody>
          <a:bodyPr spcFirstLastPara="1" wrap="square" lIns="91400" tIns="91400" rIns="91400" bIns="91400" anchor="ctr" anchorCtr="0">
            <a:noAutofit/>
          </a:bodyPr>
          <a:lstStyle>
            <a:lvl1pPr marR="0" lvl="0" algn="l" rtl="0">
              <a:lnSpc>
                <a:spcPct val="90000"/>
              </a:lnSpc>
              <a:spcBef>
                <a:spcPts val="445"/>
              </a:spcBef>
              <a:spcAft>
                <a:spcPts val="0"/>
              </a:spcAft>
              <a:buClr>
                <a:schemeClr val="dk1"/>
              </a:buClr>
              <a:buSzPts val="2400"/>
              <a:buFont typeface="Arial" panose="020B0604020202020204"/>
              <a:buChar char="•"/>
              <a:defRPr sz="97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90000"/>
              </a:lnSpc>
              <a:spcBef>
                <a:spcPts val="205"/>
              </a:spcBef>
              <a:spcAft>
                <a:spcPts val="0"/>
              </a:spcAft>
              <a:buClr>
                <a:schemeClr val="dk1"/>
              </a:buClr>
              <a:buSzPts val="2400"/>
              <a:buFont typeface="Arial" panose="020B0604020202020204"/>
              <a:buChar char="•"/>
              <a:defRPr sz="97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90000"/>
              </a:lnSpc>
              <a:spcBef>
                <a:spcPts val="205"/>
              </a:spcBef>
              <a:spcAft>
                <a:spcPts val="0"/>
              </a:spcAft>
              <a:buClr>
                <a:schemeClr val="dk1"/>
              </a:buClr>
              <a:buSzPts val="2100"/>
              <a:buFont typeface="Arial" panose="020B0604020202020204"/>
              <a:buChar char="•"/>
              <a:defRPr sz="85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7" name="Google Shape;137;p19"/>
          <p:cNvSpPr>
            <a:spLocks noGrp="1"/>
          </p:cNvSpPr>
          <p:nvPr>
            <p:ph type="pic" idx="4"/>
          </p:nvPr>
        </p:nvSpPr>
        <p:spPr>
          <a:xfrm>
            <a:off x="6516088" y="3429762"/>
            <a:ext cx="2847609" cy="2743200"/>
          </a:xfrm>
          <a:prstGeom prst="rect">
            <a:avLst/>
          </a:prstGeom>
          <a:solidFill>
            <a:srgbClr val="D8D8D8"/>
          </a:solidFill>
          <a:ln>
            <a:noFill/>
          </a:ln>
        </p:spPr>
        <p:txBody>
          <a:bodyPr spcFirstLastPara="1" wrap="square" lIns="91400" tIns="91400" rIns="91400" bIns="91400" anchor="ctr" anchorCtr="0">
            <a:noAutofit/>
          </a:bodyPr>
          <a:lstStyle>
            <a:lvl1pPr marR="0" lvl="0" algn="l" rtl="0">
              <a:lnSpc>
                <a:spcPct val="90000"/>
              </a:lnSpc>
              <a:spcBef>
                <a:spcPts val="445"/>
              </a:spcBef>
              <a:spcAft>
                <a:spcPts val="0"/>
              </a:spcAft>
              <a:buClr>
                <a:schemeClr val="dk1"/>
              </a:buClr>
              <a:buSzPts val="2400"/>
              <a:buFont typeface="Arial" panose="020B0604020202020204"/>
              <a:buChar char="•"/>
              <a:defRPr sz="97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90000"/>
              </a:lnSpc>
              <a:spcBef>
                <a:spcPts val="205"/>
              </a:spcBef>
              <a:spcAft>
                <a:spcPts val="0"/>
              </a:spcAft>
              <a:buClr>
                <a:schemeClr val="dk1"/>
              </a:buClr>
              <a:buSzPts val="2400"/>
              <a:buFont typeface="Arial" panose="020B0604020202020204"/>
              <a:buChar char="•"/>
              <a:defRPr sz="97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90000"/>
              </a:lnSpc>
              <a:spcBef>
                <a:spcPts val="205"/>
              </a:spcBef>
              <a:spcAft>
                <a:spcPts val="0"/>
              </a:spcAft>
              <a:buClr>
                <a:schemeClr val="dk1"/>
              </a:buClr>
              <a:buSzPts val="2100"/>
              <a:buFont typeface="Arial" panose="020B0604020202020204"/>
              <a:buChar char="•"/>
              <a:defRPr sz="855"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90000"/>
              </a:lnSpc>
              <a:spcBef>
                <a:spcPts val="205"/>
              </a:spcBef>
              <a:spcAft>
                <a:spcPts val="0"/>
              </a:spcAft>
              <a:buClr>
                <a:schemeClr val="dk1"/>
              </a:buClr>
              <a:buSzPts val="1900"/>
              <a:buFont typeface="Arial" panose="020B0604020202020204"/>
              <a:buChar char="•"/>
              <a:defRPr sz="77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35"/>
                                        </p:tgtEl>
                                        <p:attrNameLst>
                                          <p:attrName>style.visibility</p:attrName>
                                        </p:attrNameLst>
                                      </p:cBhvr>
                                      <p:to>
                                        <p:strVal val="visible"/>
                                      </p:to>
                                    </p:set>
                                    <p:anim calcmode="lin" valueType="num">
                                      <p:cBhvr additive="base">
                                        <p:cTn id="7" dur="1000"/>
                                        <p:tgtEl>
                                          <p:spTgt spid="135"/>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200"/>
                                  </p:stCondLst>
                                  <p:childTnLst>
                                    <p:set>
                                      <p:cBhvr>
                                        <p:cTn id="9" dur="1" fill="hold">
                                          <p:stCondLst>
                                            <p:cond delay="0"/>
                                          </p:stCondLst>
                                        </p:cTn>
                                        <p:tgtEl>
                                          <p:spTgt spid="136"/>
                                        </p:tgtEl>
                                        <p:attrNameLst>
                                          <p:attrName>style.visibility</p:attrName>
                                        </p:attrNameLst>
                                      </p:cBhvr>
                                      <p:to>
                                        <p:strVal val="visible"/>
                                      </p:to>
                                    </p:set>
                                    <p:anim calcmode="lin" valueType="num">
                                      <p:cBhvr additive="base">
                                        <p:cTn id="10" dur="1000"/>
                                        <p:tgtEl>
                                          <p:spTgt spid="13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400"/>
                                  </p:stCondLst>
                                  <p:childTnLst>
                                    <p:set>
                                      <p:cBhvr>
                                        <p:cTn id="12" dur="1" fill="hold">
                                          <p:stCondLst>
                                            <p:cond delay="0"/>
                                          </p:stCondLst>
                                        </p:cTn>
                                        <p:tgtEl>
                                          <p:spTgt spid="137"/>
                                        </p:tgtEl>
                                        <p:attrNameLst>
                                          <p:attrName>style.visibility</p:attrName>
                                        </p:attrNameLst>
                                      </p:cBhvr>
                                      <p:to>
                                        <p:strVal val="visible"/>
                                      </p:to>
                                    </p:set>
                                    <p:anim calcmode="lin" valueType="num">
                                      <p:cBhvr additive="base">
                                        <p:cTn id="13" dur="1000"/>
                                        <p:tgtEl>
                                          <p:spTgt spid="1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12230" y="297671"/>
            <a:ext cx="9166485" cy="506733"/>
          </a:xfrm>
        </p:spPr>
        <p:txBody>
          <a:bodyPr>
            <a:noAutofit/>
          </a:bodyPr>
          <a:lstStyle>
            <a:lvl1pPr>
              <a:defRPr sz="2400"/>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412230" y="1514007"/>
            <a:ext cx="9166485" cy="4662956"/>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F080D093-CE81-4748-879E-E2E17F9D73D7}" type="datetime1">
              <a:rPr lang="en-US" smtClean="0"/>
              <a:t>8/24/23</a:t>
            </a:fld>
            <a:endParaRPr 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884185" y="6334389"/>
            <a:ext cx="2228850" cy="365125"/>
          </a:xfrm>
        </p:spPr>
        <p:txBody>
          <a:bodyPr/>
          <a:lstStyle/>
          <a:p>
            <a:fld id="{05E52BEB-BAB1-3C42-805B-F2F125981A0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E29979A9-2977-4AD3-AAA1-0F330898ED0A}" type="datetime1">
              <a:rPr lang="en-US" smtClean="0"/>
              <a:t>8/24/23</a:t>
            </a:fld>
            <a:endParaRPr 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F854CDD8-F60E-4BE5-AAA1-F07F0A5BE08B}" type="datetime1">
              <a:rPr lang="en-US" smtClean="0"/>
              <a:t>8/24/23</a:t>
            </a:fld>
            <a:endParaRPr 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681038" y="6356352"/>
            <a:ext cx="2228850" cy="365125"/>
          </a:xfrm>
          <a:prstGeom prst="rect">
            <a:avLst/>
          </a:prstGeom>
        </p:spPr>
        <p:txBody>
          <a:bodyPr/>
          <a:lstStyle/>
          <a:p>
            <a:fld id="{15102231-5BE8-4B13-AD2C-70E56F3C1DB1}" type="datetime1">
              <a:rPr lang="en-US" smtClean="0"/>
              <a:t>8/24/23</a:t>
            </a:fld>
            <a:endParaRPr lang="en-US"/>
          </a:p>
        </p:txBody>
      </p:sp>
      <p:sp>
        <p:nvSpPr>
          <p:cNvPr id="8" name="Footer Placeholder 7"/>
          <p:cNvSpPr>
            <a:spLocks noGrp="1"/>
          </p:cNvSpPr>
          <p:nvPr>
            <p:ph type="ftr" sz="quarter" idx="11"/>
          </p:nvPr>
        </p:nvSpPr>
        <p:spPr>
          <a:xfrm>
            <a:off x="3281363" y="6356352"/>
            <a:ext cx="3343275"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681038" y="6356352"/>
            <a:ext cx="2228850" cy="365125"/>
          </a:xfrm>
          <a:prstGeom prst="rect">
            <a:avLst/>
          </a:prstGeom>
        </p:spPr>
        <p:txBody>
          <a:bodyPr/>
          <a:lstStyle/>
          <a:p>
            <a:fld id="{C71D7217-5A81-4BE5-AA30-F1749FF647F4}" type="datetime1">
              <a:rPr lang="en-US" smtClean="0"/>
              <a:t>8/24/23</a:t>
            </a:fld>
            <a:endParaRPr lang="en-US"/>
          </a:p>
        </p:txBody>
      </p:sp>
      <p:sp>
        <p:nvSpPr>
          <p:cNvPr id="4" name="Footer Placeholder 3"/>
          <p:cNvSpPr>
            <a:spLocks noGrp="1"/>
          </p:cNvSpPr>
          <p:nvPr>
            <p:ph type="ftr" sz="quarter" idx="11"/>
          </p:nvPr>
        </p:nvSpPr>
        <p:spPr>
          <a:xfrm>
            <a:off x="3281363" y="6356352"/>
            <a:ext cx="3343275"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1038" y="6356352"/>
            <a:ext cx="2228850" cy="365125"/>
          </a:xfrm>
          <a:prstGeom prst="rect">
            <a:avLst/>
          </a:prstGeom>
        </p:spPr>
        <p:txBody>
          <a:bodyPr/>
          <a:lstStyle/>
          <a:p>
            <a:fld id="{F5C72EC5-DCAD-46D2-828F-B9B297C6020F}" type="datetime1">
              <a:rPr lang="en-US" smtClean="0"/>
              <a:t>8/24/23</a:t>
            </a:fld>
            <a:endParaRPr lang="en-US"/>
          </a:p>
        </p:txBody>
      </p:sp>
      <p:sp>
        <p:nvSpPr>
          <p:cNvPr id="3" name="Footer Placeholder 2"/>
          <p:cNvSpPr>
            <a:spLocks noGrp="1"/>
          </p:cNvSpPr>
          <p:nvPr>
            <p:ph type="ftr" sz="quarter" idx="11"/>
          </p:nvPr>
        </p:nvSpPr>
        <p:spPr>
          <a:xfrm>
            <a:off x="3281363" y="6356352"/>
            <a:ext cx="3343275"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A8C1FFD3-AF7E-401F-B320-B95A4965D733}" type="datetime1">
              <a:rPr lang="en-US" smtClean="0"/>
              <a:t>8/24/23</a:t>
            </a:fld>
            <a:endParaRPr 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hasCustomPrompt="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D4143428-1861-400B-8DB7-3422B29E7C4F}" type="datetime1">
              <a:rPr lang="en-US" smtClean="0"/>
              <a:t>8/24/23</a:t>
            </a:fld>
            <a:endParaRPr 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5E52BEB-BAB1-3C42-805B-F2F125981A0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4774" y="136523"/>
            <a:ext cx="9367869" cy="729155"/>
          </a:xfrm>
          <a:prstGeom prst="rect">
            <a:avLst/>
          </a:prstGeom>
        </p:spPr>
        <p:txBody>
          <a:bodyPr vert="horz" lIns="91440" tIns="45720" rIns="91440" bIns="45720" rtlCol="0" anchor="ctr">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344774" y="1026826"/>
            <a:ext cx="9367869" cy="529727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6" name="Slide Number Placeholder 5"/>
          <p:cNvSpPr>
            <a:spLocks noGrp="1" noRot="1" noMove="1" noResize="1" noEditPoints="1" noAdjustHandles="1" noChangeArrowheads="1" noChangeShapeType="1"/>
          </p:cNvSpPr>
          <p:nvPr>
            <p:ph type="sldNum" sz="quarter" idx="4"/>
          </p:nvPr>
        </p:nvSpPr>
        <p:spPr>
          <a:xfrm>
            <a:off x="7677150" y="6492875"/>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E52BEB-BAB1-3C42-805B-F2F125981A0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fPdt5XGIaho"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forms.gle/RPAvCUiRFLdhwfTW9"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30290" y="1901812"/>
            <a:ext cx="8420100" cy="2095584"/>
          </a:xfrm>
        </p:spPr>
        <p:txBody>
          <a:bodyPr/>
          <a:lstStyle/>
          <a:p>
            <a:r>
              <a:rPr lang="vi-VN" altLang="ja-JP" sz="2800" b="1" dirty="0">
                <a:latin typeface="Times New Roman" panose="02020603050405020304" pitchFamily="18" charset="0"/>
                <a:cs typeface="Times New Roman" panose="02020603050405020304" pitchFamily="18" charset="0"/>
              </a:rPr>
              <a:t>DỰ ÁN CA KHÚC HỮU NGHỊ VIỆT – NHẬT “</a:t>
            </a:r>
            <a:r>
              <a:rPr lang="en-US" altLang="ja-JP" sz="2800" b="1" dirty="0">
                <a:latin typeface="Times New Roman" panose="02020603050405020304" pitchFamily="18" charset="0"/>
                <a:cs typeface="Times New Roman" panose="02020603050405020304" pitchFamily="18" charset="0"/>
              </a:rPr>
              <a:t>TOMODACHI – TÌNH BẠN”</a:t>
            </a:r>
            <a:endParaRPr kumimoji="1" lang="ja-JP" altLang="en-US" sz="2800" dirty="0">
              <a:latin typeface="Times New Roman" panose="02020603050405020304" pitchFamily="18" charset="0"/>
              <a:cs typeface="Times New Roman" panose="02020603050405020304" pitchFamily="18" charset="0"/>
            </a:endParaRPr>
          </a:p>
        </p:txBody>
      </p:sp>
      <p:sp>
        <p:nvSpPr>
          <p:cNvPr id="3" name="字幕 2"/>
          <p:cNvSpPr>
            <a:spLocks noGrp="1"/>
          </p:cNvSpPr>
          <p:nvPr>
            <p:ph type="subTitle" idx="1"/>
          </p:nvPr>
        </p:nvSpPr>
        <p:spPr>
          <a:xfrm>
            <a:off x="1225590" y="4208109"/>
            <a:ext cx="7429500" cy="576058"/>
          </a:xfrm>
        </p:spPr>
        <p:txBody>
          <a:bodyPr>
            <a:normAutofit fontScale="47500" lnSpcReduction="20000"/>
          </a:bodyPr>
          <a:lstStyle/>
          <a:p>
            <a:r>
              <a:rPr kumimoji="1" lang="en-US" altLang="ja-JP" sz="4500" b="1" dirty="0">
                <a:latin typeface="Times New Roman" panose="02020603050405020304" pitchFamily="18" charset="0"/>
                <a:cs typeface="Times New Roman" panose="02020603050405020304" pitchFamily="18" charset="0"/>
              </a:rPr>
              <a:t>【</a:t>
            </a:r>
            <a:r>
              <a:rPr kumimoji="1" lang="vi-VN" altLang="ja-JP" sz="4500" b="1" dirty="0">
                <a:latin typeface="Times New Roman" panose="02020603050405020304" pitchFamily="18" charset="0"/>
                <a:cs typeface="Times New Roman" panose="02020603050405020304" pitchFamily="18" charset="0"/>
              </a:rPr>
              <a:t>Kế hoạch triển khai</a:t>
            </a:r>
            <a:r>
              <a:rPr kumimoji="1" lang="en-US" altLang="ja-JP" sz="4500" b="1" dirty="0">
                <a:latin typeface="Times New Roman" panose="02020603050405020304" pitchFamily="18" charset="0"/>
                <a:cs typeface="Times New Roman" panose="02020603050405020304" pitchFamily="18" charset="0"/>
              </a:rPr>
              <a:t>】</a:t>
            </a:r>
          </a:p>
          <a:p>
            <a:r>
              <a:rPr lang="en-US" altLang="ja-JP" dirty="0">
                <a:latin typeface="Times New Roman" panose="02020603050405020304" pitchFamily="18" charset="0"/>
                <a:cs typeface="Times New Roman" panose="02020603050405020304" pitchFamily="18" charset="0"/>
              </a:rPr>
              <a:t>24.08.2023</a:t>
            </a:r>
            <a:endParaRPr kumimoji="1" lang="ja-JP" altLang="en-US" dirty="0">
              <a:latin typeface="Times New Roman" panose="02020603050405020304" pitchFamily="18" charset="0"/>
              <a:cs typeface="Times New Roman" panose="02020603050405020304" pitchFamily="18" charset="0"/>
            </a:endParaRPr>
          </a:p>
        </p:txBody>
      </p:sp>
      <p:pic>
        <p:nvPicPr>
          <p:cNvPr id="4" name="Picture 10"/>
          <p:cNvPicPr>
            <a:picLocks noChangeAspect="1"/>
          </p:cNvPicPr>
          <p:nvPr/>
        </p:nvPicPr>
        <p:blipFill>
          <a:blip r:embed="rId2" cstate="email"/>
          <a:stretch>
            <a:fillRect/>
          </a:stretch>
        </p:blipFill>
        <p:spPr>
          <a:xfrm>
            <a:off x="4347961" y="1258221"/>
            <a:ext cx="1210078" cy="1197099"/>
          </a:xfrm>
          <a:prstGeom prst="rect">
            <a:avLst/>
          </a:prstGeom>
        </p:spPr>
      </p:pic>
      <p:sp>
        <p:nvSpPr>
          <p:cNvPr id="6" name="テキスト ボックス 5"/>
          <p:cNvSpPr txBox="1"/>
          <p:nvPr/>
        </p:nvSpPr>
        <p:spPr>
          <a:xfrm>
            <a:off x="634662" y="2707029"/>
            <a:ext cx="8636676" cy="369332"/>
          </a:xfrm>
          <a:prstGeom prst="rect">
            <a:avLst/>
          </a:prstGeom>
          <a:noFill/>
        </p:spPr>
        <p:txBody>
          <a:bodyPr wrap="square">
            <a:spAutoFit/>
          </a:bodyPr>
          <a:lstStyle/>
          <a:p>
            <a:pPr algn="ctr"/>
            <a:r>
              <a:rPr lang="en-US" b="1" dirty="0" err="1">
                <a:solidFill>
                  <a:srgbClr val="1C1E21"/>
                </a:solidFill>
                <a:latin typeface="Times New Roman" panose="02020603050405020304" pitchFamily="18" charset="0"/>
                <a:cs typeface="Times New Roman" panose="02020603050405020304" pitchFamily="18" charset="0"/>
              </a:rPr>
              <a:t>S</a:t>
            </a:r>
            <a:r>
              <a:rPr lang="en-US" altLang="ja-JP" b="1" dirty="0" err="1">
                <a:solidFill>
                  <a:srgbClr val="1C1E21"/>
                </a:solidFill>
                <a:latin typeface="Times New Roman" panose="02020603050405020304" pitchFamily="18" charset="0"/>
                <a:cs typeface="Times New Roman" panose="02020603050405020304" pitchFamily="18" charset="0"/>
              </a:rPr>
              <a:t>ự</a:t>
            </a:r>
            <a:r>
              <a:rPr lang="en-US" altLang="ja-JP" b="1" dirty="0">
                <a:solidFill>
                  <a:srgbClr val="1C1E21"/>
                </a:solidFill>
                <a:latin typeface="Times New Roman" panose="02020603050405020304" pitchFamily="18" charset="0"/>
                <a:cs typeface="Times New Roman" panose="02020603050405020304" pitchFamily="18" charset="0"/>
              </a:rPr>
              <a:t> </a:t>
            </a:r>
            <a:r>
              <a:rPr lang="en-US" altLang="ja-JP" b="1" dirty="0" err="1">
                <a:solidFill>
                  <a:srgbClr val="1C1E21"/>
                </a:solidFill>
                <a:latin typeface="Times New Roman" panose="02020603050405020304" pitchFamily="18" charset="0"/>
                <a:cs typeface="Times New Roman" panose="02020603050405020304" pitchFamily="18" charset="0"/>
              </a:rPr>
              <a:t>kiện</a:t>
            </a:r>
            <a:r>
              <a:rPr lang="en-US" altLang="ja-JP" b="1" dirty="0">
                <a:solidFill>
                  <a:srgbClr val="1C1E21"/>
                </a:solidFill>
                <a:latin typeface="Times New Roman" panose="02020603050405020304" pitchFamily="18" charset="0"/>
                <a:cs typeface="Times New Roman" panose="02020603050405020304" pitchFamily="18" charset="0"/>
              </a:rPr>
              <a:t> </a:t>
            </a:r>
            <a:r>
              <a:rPr lang="en-US" altLang="ja-JP" b="1" dirty="0" err="1">
                <a:solidFill>
                  <a:srgbClr val="1C1E21"/>
                </a:solidFill>
                <a:latin typeface="Times New Roman" panose="02020603050405020304" pitchFamily="18" charset="0"/>
                <a:cs typeface="Times New Roman" panose="02020603050405020304" pitchFamily="18" charset="0"/>
              </a:rPr>
              <a:t>k</a:t>
            </a:r>
            <a:r>
              <a:rPr lang="en-US" b="1" i="0" dirty="0" err="1">
                <a:solidFill>
                  <a:srgbClr val="1C1E21"/>
                </a:solidFill>
                <a:effectLst/>
                <a:latin typeface="Times New Roman" panose="02020603050405020304" pitchFamily="18" charset="0"/>
                <a:cs typeface="Times New Roman" panose="02020603050405020304" pitchFamily="18" charset="0"/>
              </a:rPr>
              <a:t>ỷ</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niệm</a:t>
            </a:r>
            <a:r>
              <a:rPr lang="en-US" b="1" i="0" dirty="0">
                <a:solidFill>
                  <a:srgbClr val="1C1E21"/>
                </a:solidFill>
                <a:effectLst/>
                <a:latin typeface="Times New Roman" panose="02020603050405020304" pitchFamily="18" charset="0"/>
                <a:cs typeface="Times New Roman" panose="02020603050405020304" pitchFamily="18" charset="0"/>
              </a:rPr>
              <a:t> 50 </a:t>
            </a:r>
            <a:r>
              <a:rPr lang="en-US" b="1" i="0" dirty="0" err="1">
                <a:solidFill>
                  <a:srgbClr val="1C1E21"/>
                </a:solidFill>
                <a:effectLst/>
                <a:latin typeface="Times New Roman" panose="02020603050405020304" pitchFamily="18" charset="0"/>
                <a:cs typeface="Times New Roman" panose="02020603050405020304" pitchFamily="18" charset="0"/>
              </a:rPr>
              <a:t>năm</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thiết</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lập</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quan</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hệ</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ngoại</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giao</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Việt</a:t>
            </a:r>
            <a:r>
              <a:rPr lang="en-US" b="1" i="0" dirty="0">
                <a:solidFill>
                  <a:srgbClr val="1C1E21"/>
                </a:solidFill>
                <a:effectLst/>
                <a:latin typeface="Times New Roman" panose="02020603050405020304" pitchFamily="18" charset="0"/>
                <a:cs typeface="Times New Roman" panose="02020603050405020304" pitchFamily="18" charset="0"/>
              </a:rPr>
              <a:t> Nam – </a:t>
            </a:r>
            <a:r>
              <a:rPr lang="en-US" b="1" i="0" dirty="0" err="1">
                <a:solidFill>
                  <a:srgbClr val="1C1E21"/>
                </a:solidFill>
                <a:effectLst/>
                <a:latin typeface="Times New Roman" panose="02020603050405020304" pitchFamily="18" charset="0"/>
                <a:cs typeface="Times New Roman" panose="02020603050405020304" pitchFamily="18" charset="0"/>
              </a:rPr>
              <a:t>Nhật</a:t>
            </a:r>
            <a:r>
              <a:rPr lang="en-US" b="1" i="0" dirty="0">
                <a:solidFill>
                  <a:srgbClr val="1C1E21"/>
                </a:solidFill>
                <a:effectLst/>
                <a:latin typeface="Times New Roman" panose="02020603050405020304" pitchFamily="18" charset="0"/>
                <a:cs typeface="Times New Roman" panose="02020603050405020304" pitchFamily="18" charset="0"/>
              </a:rPr>
              <a:t> </a:t>
            </a:r>
            <a:r>
              <a:rPr lang="en-US" b="1" i="0" dirty="0" err="1">
                <a:solidFill>
                  <a:srgbClr val="1C1E21"/>
                </a:solidFill>
                <a:effectLst/>
                <a:latin typeface="Times New Roman" panose="02020603050405020304" pitchFamily="18" charset="0"/>
                <a:cs typeface="Times New Roman" panose="02020603050405020304" pitchFamily="18" charset="0"/>
              </a:rPr>
              <a:t>Bản</a:t>
            </a:r>
            <a:endParaRPr lang="ja-JP" altLang="en-US" dirty="0">
              <a:latin typeface="Times New Roman" panose="02020603050405020304" pitchFamily="18" charset="0"/>
              <a:cs typeface="Times New Roman" panose="02020603050405020304" pitchFamily="18" charset="0"/>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9527" y="5200074"/>
            <a:ext cx="1275802" cy="127580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8">
            <a:extLst>
              <a:ext uri="{FF2B5EF4-FFF2-40B4-BE49-F238E27FC236}">
                <a16:creationId xmlns:a16="http://schemas.microsoft.com/office/drawing/2014/main" id="{13AF4AD2-232A-D876-AFD0-A11D283C45BE}"/>
              </a:ext>
            </a:extLst>
          </p:cNvPr>
          <p:cNvSpPr txBox="1"/>
          <p:nvPr/>
        </p:nvSpPr>
        <p:spPr>
          <a:xfrm>
            <a:off x="414784" y="2203588"/>
            <a:ext cx="1239931" cy="230832"/>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900" b="1" dirty="0">
                <a:solidFill>
                  <a:schemeClr val="bg1"/>
                </a:solidFill>
                <a:latin typeface="Times New Roman" panose="02020603050405020304" pitchFamily="18" charset="0"/>
                <a:ea typeface="+mn-ea"/>
                <a:cs typeface="Times New Roman" panose="02020603050405020304" pitchFamily="18" charset="0"/>
              </a:rPr>
              <a:t>Đối tượng</a:t>
            </a:r>
          </a:p>
        </p:txBody>
      </p:sp>
      <p:sp>
        <p:nvSpPr>
          <p:cNvPr id="21" name="テキスト ボックス 20">
            <a:extLst>
              <a:ext uri="{FF2B5EF4-FFF2-40B4-BE49-F238E27FC236}">
                <a16:creationId xmlns:a16="http://schemas.microsoft.com/office/drawing/2014/main" id="{3CD32FFE-5EB5-8363-90E4-EDF4C9C94F12}"/>
              </a:ext>
            </a:extLst>
          </p:cNvPr>
          <p:cNvSpPr txBox="1"/>
          <p:nvPr/>
        </p:nvSpPr>
        <p:spPr>
          <a:xfrm>
            <a:off x="1662744" y="2205661"/>
            <a:ext cx="7687409" cy="238848"/>
          </a:xfrm>
          <a:prstGeom prst="rect">
            <a:avLst/>
          </a:prstGeom>
          <a:noFill/>
        </p:spPr>
        <p:txBody>
          <a:bodyPr wrap="square">
            <a:spAutoFit/>
          </a:bodyPr>
          <a:lstStyle/>
          <a:p>
            <a:pPr lvl="0" algn="just">
              <a:lnSpc>
                <a:spcPct val="115000"/>
              </a:lnSpc>
            </a:pP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Thiếu</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nhi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thanh</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thiếu</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niên</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đang</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sống</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lãnh</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thổ</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06 – 22 </a:t>
            </a:r>
            <a:r>
              <a:rPr lang="en-US" sz="900" dirty="0" err="1">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en-US" sz="9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VN" sz="9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スライド番号プレースホルダー 9">
            <a:extLst>
              <a:ext uri="{FF2B5EF4-FFF2-40B4-BE49-F238E27FC236}">
                <a16:creationId xmlns:a16="http://schemas.microsoft.com/office/drawing/2014/main" id="{F60A9E4F-C52D-393A-87A3-6865B05DB665}"/>
              </a:ext>
            </a:extLst>
          </p:cNvPr>
          <p:cNvSpPr>
            <a:spLocks noGrp="1"/>
          </p:cNvSpPr>
          <p:nvPr>
            <p:ph type="sldNum" sz="quarter" idx="12"/>
          </p:nvPr>
        </p:nvSpPr>
        <p:spPr>
          <a:xfrm>
            <a:off x="7670854" y="6277664"/>
            <a:ext cx="2228850" cy="365125"/>
          </a:xfrm>
        </p:spPr>
        <p:txBody>
          <a:bodyPr/>
          <a:lstStyle/>
          <a:p>
            <a:fld id="{05E52BEB-BAB1-3C42-805B-F2F125981A05}" type="slidenum">
              <a:rPr lang="x-none" smtClean="0">
                <a:solidFill>
                  <a:schemeClr val="tx1"/>
                </a:solidFill>
                <a:latin typeface="Times New Roman" panose="02020603050405020304" pitchFamily="18" charset="0"/>
                <a:cs typeface="Times New Roman" panose="02020603050405020304" pitchFamily="18" charset="0"/>
              </a:rPr>
              <a:t>1</a:t>
            </a:fld>
            <a:endParaRPr lang="x-none" dirty="0">
              <a:solidFill>
                <a:schemeClr val="tx1"/>
              </a:solidFill>
              <a:latin typeface="Times New Roman" panose="02020603050405020304" pitchFamily="18" charset="0"/>
              <a:cs typeface="Times New Roman" panose="02020603050405020304" pitchFamily="18" charset="0"/>
            </a:endParaRPr>
          </a:p>
        </p:txBody>
      </p:sp>
      <p:sp>
        <p:nvSpPr>
          <p:cNvPr id="14" name="TextBox 18">
            <a:extLst>
              <a:ext uri="{FF2B5EF4-FFF2-40B4-BE49-F238E27FC236}">
                <a16:creationId xmlns:a16="http://schemas.microsoft.com/office/drawing/2014/main" id="{C138BE2C-476B-87E8-594B-15F9EA0D8A57}"/>
              </a:ext>
            </a:extLst>
          </p:cNvPr>
          <p:cNvSpPr txBox="1"/>
          <p:nvPr/>
        </p:nvSpPr>
        <p:spPr>
          <a:xfrm>
            <a:off x="414784" y="2497091"/>
            <a:ext cx="1239929" cy="230832"/>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en-US" altLang="ja-JP" sz="900" b="1" dirty="0" err="1">
                <a:solidFill>
                  <a:schemeClr val="bg1"/>
                </a:solidFill>
                <a:latin typeface="Times New Roman" panose="02020603050405020304" pitchFamily="18" charset="0"/>
                <a:ea typeface="+mn-ea"/>
                <a:cs typeface="Times New Roman" panose="02020603050405020304" pitchFamily="18" charset="0"/>
              </a:rPr>
              <a:t>Hình</a:t>
            </a:r>
            <a:r>
              <a:rPr lang="en-US" altLang="ja-JP" sz="900" b="1" dirty="0">
                <a:solidFill>
                  <a:schemeClr val="bg1"/>
                </a:solidFill>
                <a:latin typeface="Times New Roman" panose="02020603050405020304" pitchFamily="18" charset="0"/>
                <a:ea typeface="+mn-ea"/>
                <a:cs typeface="Times New Roman" panose="02020603050405020304" pitchFamily="18" charset="0"/>
              </a:rPr>
              <a:t> </a:t>
            </a:r>
            <a:r>
              <a:rPr lang="en-US" altLang="ja-JP" sz="900" b="1" dirty="0" err="1">
                <a:solidFill>
                  <a:schemeClr val="bg1"/>
                </a:solidFill>
                <a:latin typeface="Times New Roman" panose="02020603050405020304" pitchFamily="18" charset="0"/>
                <a:ea typeface="+mn-ea"/>
                <a:cs typeface="Times New Roman" panose="02020603050405020304" pitchFamily="18" charset="0"/>
              </a:rPr>
              <a:t>thức</a:t>
            </a:r>
            <a:r>
              <a:rPr lang="en-US" altLang="ja-JP" sz="900" b="1" dirty="0">
                <a:solidFill>
                  <a:schemeClr val="bg1"/>
                </a:solidFill>
                <a:latin typeface="Times New Roman" panose="02020603050405020304" pitchFamily="18" charset="0"/>
                <a:ea typeface="+mn-ea"/>
                <a:cs typeface="Times New Roman" panose="02020603050405020304" pitchFamily="18" charset="0"/>
              </a:rPr>
              <a:t> </a:t>
            </a:r>
            <a:r>
              <a:rPr lang="en-US" altLang="ja-JP" sz="900" b="1" dirty="0" err="1">
                <a:solidFill>
                  <a:schemeClr val="bg1"/>
                </a:solidFill>
                <a:latin typeface="Times New Roman" panose="02020603050405020304" pitchFamily="18" charset="0"/>
                <a:ea typeface="+mn-ea"/>
                <a:cs typeface="Times New Roman" panose="02020603050405020304" pitchFamily="18" charset="0"/>
              </a:rPr>
              <a:t>đăng</a:t>
            </a:r>
            <a:r>
              <a:rPr lang="en-US" altLang="ja-JP" sz="900" b="1" dirty="0">
                <a:solidFill>
                  <a:schemeClr val="bg1"/>
                </a:solidFill>
                <a:latin typeface="Times New Roman" panose="02020603050405020304" pitchFamily="18" charset="0"/>
                <a:ea typeface="+mn-ea"/>
                <a:cs typeface="Times New Roman" panose="02020603050405020304" pitchFamily="18" charset="0"/>
              </a:rPr>
              <a:t> </a:t>
            </a:r>
            <a:r>
              <a:rPr lang="en-US" altLang="ja-JP" sz="900" b="1" dirty="0" err="1">
                <a:solidFill>
                  <a:schemeClr val="bg1"/>
                </a:solidFill>
                <a:latin typeface="Times New Roman" panose="02020603050405020304" pitchFamily="18" charset="0"/>
                <a:ea typeface="+mn-ea"/>
                <a:cs typeface="Times New Roman" panose="02020603050405020304" pitchFamily="18" charset="0"/>
              </a:rPr>
              <a:t>ký</a:t>
            </a:r>
            <a:endParaRPr lang="en-US" altLang="ja-JP" sz="900" b="1" dirty="0">
              <a:solidFill>
                <a:schemeClr val="bg1"/>
              </a:solidFill>
              <a:latin typeface="Times New Roman" panose="02020603050405020304" pitchFamily="18" charset="0"/>
              <a:ea typeface="+mn-ea"/>
              <a:cs typeface="Times New Roman" panose="02020603050405020304" pitchFamily="18" charset="0"/>
            </a:endParaRPr>
          </a:p>
        </p:txBody>
      </p:sp>
      <p:sp>
        <p:nvSpPr>
          <p:cNvPr id="18" name="テキスト ボックス 17">
            <a:extLst>
              <a:ext uri="{FF2B5EF4-FFF2-40B4-BE49-F238E27FC236}">
                <a16:creationId xmlns:a16="http://schemas.microsoft.com/office/drawing/2014/main" id="{3FB3AB42-3FCE-E7EA-4870-62946C847FE0}"/>
              </a:ext>
            </a:extLst>
          </p:cNvPr>
          <p:cNvSpPr txBox="1"/>
          <p:nvPr/>
        </p:nvSpPr>
        <p:spPr>
          <a:xfrm>
            <a:off x="1654711" y="1851209"/>
            <a:ext cx="7695442" cy="369332"/>
          </a:xfrm>
          <a:prstGeom prst="rect">
            <a:avLst/>
          </a:prstGeom>
          <a:noFill/>
        </p:spPr>
        <p:txBody>
          <a:bodyPr wrap="square">
            <a:spAutoFit/>
          </a:bodyPr>
          <a:lstStyle/>
          <a:p>
            <a:r>
              <a:rPr lang="en-US" sz="900" dirty="0" err="1">
                <a:solidFill>
                  <a:srgbClr val="1C1E21"/>
                </a:solidFill>
                <a:latin typeface="Times New Roman" panose="02020603050405020304" pitchFamily="18" charset="0"/>
                <a:cs typeface="Times New Roman" panose="02020603050405020304" pitchFamily="18" charset="0"/>
              </a:rPr>
              <a:t>S</a:t>
            </a:r>
            <a:r>
              <a:rPr lang="en-US" altLang="ja-JP" sz="900" dirty="0" err="1">
                <a:solidFill>
                  <a:srgbClr val="1C1E21"/>
                </a:solidFill>
                <a:latin typeface="Times New Roman" panose="02020603050405020304" pitchFamily="18" charset="0"/>
                <a:cs typeface="Times New Roman" panose="02020603050405020304" pitchFamily="18" charset="0"/>
              </a:rPr>
              <a:t>ự</a:t>
            </a:r>
            <a:r>
              <a:rPr lang="en-US" altLang="ja-JP" sz="900" dirty="0">
                <a:solidFill>
                  <a:srgbClr val="1C1E21"/>
                </a:solidFill>
                <a:latin typeface="Times New Roman" panose="02020603050405020304" pitchFamily="18" charset="0"/>
                <a:cs typeface="Times New Roman" panose="02020603050405020304" pitchFamily="18" charset="0"/>
              </a:rPr>
              <a:t> </a:t>
            </a:r>
            <a:r>
              <a:rPr lang="en-US" altLang="ja-JP" sz="900" dirty="0" err="1">
                <a:solidFill>
                  <a:srgbClr val="1C1E21"/>
                </a:solidFill>
                <a:latin typeface="Times New Roman" panose="02020603050405020304" pitchFamily="18" charset="0"/>
                <a:cs typeface="Times New Roman" panose="02020603050405020304" pitchFamily="18" charset="0"/>
              </a:rPr>
              <a:t>kiện</a:t>
            </a:r>
            <a:r>
              <a:rPr lang="en-US" altLang="ja-JP" sz="900" dirty="0">
                <a:solidFill>
                  <a:srgbClr val="1C1E21"/>
                </a:solidFill>
                <a:latin typeface="Times New Roman" panose="02020603050405020304" pitchFamily="18" charset="0"/>
                <a:cs typeface="Times New Roman" panose="02020603050405020304" pitchFamily="18" charset="0"/>
              </a:rPr>
              <a:t> </a:t>
            </a:r>
            <a:r>
              <a:rPr lang="en-US" altLang="ja-JP" sz="900" dirty="0" err="1">
                <a:solidFill>
                  <a:srgbClr val="1C1E21"/>
                </a:solidFill>
                <a:latin typeface="Times New Roman" panose="02020603050405020304" pitchFamily="18" charset="0"/>
                <a:cs typeface="Times New Roman" panose="02020603050405020304" pitchFamily="18" charset="0"/>
              </a:rPr>
              <a:t>k</a:t>
            </a:r>
            <a:r>
              <a:rPr lang="en-US" sz="900" i="0" dirty="0" err="1">
                <a:solidFill>
                  <a:srgbClr val="1C1E21"/>
                </a:solidFill>
                <a:effectLst/>
                <a:latin typeface="Times New Roman" panose="02020603050405020304" pitchFamily="18" charset="0"/>
                <a:cs typeface="Times New Roman" panose="02020603050405020304" pitchFamily="18" charset="0"/>
              </a:rPr>
              <a:t>ỷ</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niệm</a:t>
            </a:r>
            <a:r>
              <a:rPr lang="en-US" sz="900" i="0" dirty="0">
                <a:solidFill>
                  <a:srgbClr val="1C1E21"/>
                </a:solidFill>
                <a:effectLst/>
                <a:latin typeface="Times New Roman" panose="02020603050405020304" pitchFamily="18" charset="0"/>
                <a:cs typeface="Times New Roman" panose="02020603050405020304" pitchFamily="18" charset="0"/>
              </a:rPr>
              <a:t> 50 </a:t>
            </a:r>
            <a:r>
              <a:rPr lang="en-US" sz="900" i="0" dirty="0" err="1">
                <a:solidFill>
                  <a:srgbClr val="1C1E21"/>
                </a:solidFill>
                <a:effectLst/>
                <a:latin typeface="Times New Roman" panose="02020603050405020304" pitchFamily="18" charset="0"/>
                <a:cs typeface="Times New Roman" panose="02020603050405020304" pitchFamily="18" charset="0"/>
              </a:rPr>
              <a:t>năm</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thiết</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lập</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quan</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hệ</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ngoại</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giao</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Việt</a:t>
            </a:r>
            <a:r>
              <a:rPr lang="en-US" sz="900" i="0" dirty="0">
                <a:solidFill>
                  <a:srgbClr val="1C1E21"/>
                </a:solidFill>
                <a:effectLst/>
                <a:latin typeface="Times New Roman" panose="02020603050405020304" pitchFamily="18" charset="0"/>
                <a:cs typeface="Times New Roman" panose="02020603050405020304" pitchFamily="18" charset="0"/>
              </a:rPr>
              <a:t> Nam – </a:t>
            </a:r>
            <a:r>
              <a:rPr lang="en-US" sz="900" i="0" dirty="0" err="1">
                <a:solidFill>
                  <a:srgbClr val="1C1E21"/>
                </a:solidFill>
                <a:effectLst/>
                <a:latin typeface="Times New Roman" panose="02020603050405020304" pitchFamily="18" charset="0"/>
                <a:cs typeface="Times New Roman" panose="02020603050405020304" pitchFamily="18" charset="0"/>
              </a:rPr>
              <a:t>Nhật</a:t>
            </a:r>
            <a:r>
              <a:rPr lang="en-US" sz="900" i="0" dirty="0">
                <a:solidFill>
                  <a:srgbClr val="1C1E21"/>
                </a:solidFill>
                <a:effectLst/>
                <a:latin typeface="Times New Roman" panose="02020603050405020304" pitchFamily="18" charset="0"/>
                <a:cs typeface="Times New Roman" panose="02020603050405020304" pitchFamily="18" charset="0"/>
              </a:rPr>
              <a:t> </a:t>
            </a:r>
            <a:r>
              <a:rPr lang="en-US" sz="900" i="0" dirty="0" err="1">
                <a:solidFill>
                  <a:srgbClr val="1C1E21"/>
                </a:solidFill>
                <a:effectLst/>
                <a:latin typeface="Times New Roman" panose="02020603050405020304" pitchFamily="18" charset="0"/>
                <a:cs typeface="Times New Roman" panose="02020603050405020304" pitchFamily="18" charset="0"/>
              </a:rPr>
              <a:t>Bản</a:t>
            </a:r>
            <a:br>
              <a:rPr lang="vi-VN" altLang="zh-TW" sz="900" dirty="0">
                <a:latin typeface="Times New Roman" panose="02020603050405020304" pitchFamily="18" charset="0"/>
                <a:cs typeface="Times New Roman" panose="02020603050405020304" pitchFamily="18" charset="0"/>
              </a:rPr>
            </a:br>
            <a:r>
              <a:rPr lang="vi-VN" altLang="zh-TW" sz="900" dirty="0">
                <a:latin typeface="Times New Roman" panose="02020603050405020304" pitchFamily="18" charset="0"/>
                <a:cs typeface="Times New Roman" panose="02020603050405020304" pitchFamily="18" charset="0"/>
              </a:rPr>
              <a:t>Dự án ca khúc hữu nghị Việt – Nhật “Tomodachi – Tình bạn”</a:t>
            </a:r>
            <a:endParaRPr lang="en-US" altLang="vi-VN" sz="900"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72EF0955-04B5-E6BB-9A57-D19E30E32DC2}"/>
              </a:ext>
            </a:extLst>
          </p:cNvPr>
          <p:cNvSpPr txBox="1"/>
          <p:nvPr/>
        </p:nvSpPr>
        <p:spPr>
          <a:xfrm>
            <a:off x="414786" y="794050"/>
            <a:ext cx="1239931" cy="230832"/>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900" b="1" dirty="0">
                <a:solidFill>
                  <a:schemeClr val="bg1"/>
                </a:solidFill>
                <a:latin typeface="Times New Roman" panose="02020603050405020304" pitchFamily="18" charset="0"/>
                <a:ea typeface="+mn-ea"/>
                <a:cs typeface="Times New Roman" panose="02020603050405020304" pitchFamily="18" charset="0"/>
              </a:rPr>
              <a:t>Mục đích</a:t>
            </a:r>
            <a:endParaRPr lang="en-US" altLang="ja-JP" sz="900" b="1" dirty="0">
              <a:solidFill>
                <a:schemeClr val="bg1"/>
              </a:solidFill>
              <a:latin typeface="Times New Roman" panose="02020603050405020304" pitchFamily="18" charset="0"/>
              <a:ea typeface="+mn-ea"/>
              <a:cs typeface="Times New Roman" panose="02020603050405020304" pitchFamily="18" charset="0"/>
            </a:endParaRPr>
          </a:p>
        </p:txBody>
      </p:sp>
      <p:cxnSp>
        <p:nvCxnSpPr>
          <p:cNvPr id="4" name="直線コネクタ 3">
            <a:extLst>
              <a:ext uri="{FF2B5EF4-FFF2-40B4-BE49-F238E27FC236}">
                <a16:creationId xmlns:a16="http://schemas.microsoft.com/office/drawing/2014/main" id="{4C2C14C6-F5B4-AAFA-040B-9E05084D85FD}"/>
              </a:ext>
            </a:extLst>
          </p:cNvPr>
          <p:cNvCxnSpPr>
            <a:cxnSpLocks/>
          </p:cNvCxnSpPr>
          <p:nvPr/>
        </p:nvCxnSpPr>
        <p:spPr>
          <a:xfrm>
            <a:off x="414786" y="4234123"/>
            <a:ext cx="9154376" cy="0"/>
          </a:xfrm>
          <a:prstGeom prst="line">
            <a:avLst/>
          </a:prstGeom>
          <a:ln w="28575">
            <a:solidFill>
              <a:schemeClr val="tx1">
                <a:lumMod val="50000"/>
                <a:lumOff val="50000"/>
              </a:schemeClr>
            </a:solidFill>
            <a:prstDash val="sysDot"/>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8" name="楕円 7">
            <a:extLst>
              <a:ext uri="{FF2B5EF4-FFF2-40B4-BE49-F238E27FC236}">
                <a16:creationId xmlns:a16="http://schemas.microsoft.com/office/drawing/2014/main" id="{475E7DCF-2F9B-6CF2-8B3B-931AE84708F6}"/>
              </a:ext>
            </a:extLst>
          </p:cNvPr>
          <p:cNvSpPr/>
          <p:nvPr/>
        </p:nvSpPr>
        <p:spPr>
          <a:xfrm>
            <a:off x="414786" y="4096264"/>
            <a:ext cx="263017" cy="263017"/>
          </a:xfrm>
          <a:prstGeom prst="ellipse">
            <a:avLst/>
          </a:prstGeom>
          <a:solidFill>
            <a:schemeClr val="bg2">
              <a:lumMod val="9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Times New Roman" panose="02020603050405020304" pitchFamily="18" charset="0"/>
              <a:cs typeface="Times New Roman" panose="02020603050405020304" pitchFamily="18" charset="0"/>
            </a:endParaRPr>
          </a:p>
        </p:txBody>
      </p:sp>
      <p:sp>
        <p:nvSpPr>
          <p:cNvPr id="12" name="楕円 11">
            <a:extLst>
              <a:ext uri="{FF2B5EF4-FFF2-40B4-BE49-F238E27FC236}">
                <a16:creationId xmlns:a16="http://schemas.microsoft.com/office/drawing/2014/main" id="{B7ADB88B-2991-BD6D-604B-12B8B532D6CB}"/>
              </a:ext>
            </a:extLst>
          </p:cNvPr>
          <p:cNvSpPr/>
          <p:nvPr/>
        </p:nvSpPr>
        <p:spPr>
          <a:xfrm>
            <a:off x="2570419" y="4094851"/>
            <a:ext cx="263017" cy="263017"/>
          </a:xfrm>
          <a:prstGeom prst="ellipse">
            <a:avLst/>
          </a:prstGeom>
          <a:solidFill>
            <a:schemeClr val="bg2">
              <a:lumMod val="9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Times New Roman" panose="02020603050405020304" pitchFamily="18" charset="0"/>
              <a:cs typeface="Times New Roman" panose="02020603050405020304" pitchFamily="18" charset="0"/>
            </a:endParaRPr>
          </a:p>
        </p:txBody>
      </p:sp>
      <p:sp>
        <p:nvSpPr>
          <p:cNvPr id="20" name="楕円 19">
            <a:extLst>
              <a:ext uri="{FF2B5EF4-FFF2-40B4-BE49-F238E27FC236}">
                <a16:creationId xmlns:a16="http://schemas.microsoft.com/office/drawing/2014/main" id="{9604F8F2-6992-BC9C-80F5-83F3F6CD3EA2}"/>
              </a:ext>
            </a:extLst>
          </p:cNvPr>
          <p:cNvSpPr/>
          <p:nvPr/>
        </p:nvSpPr>
        <p:spPr>
          <a:xfrm>
            <a:off x="5395333" y="4102614"/>
            <a:ext cx="263017" cy="263017"/>
          </a:xfrm>
          <a:prstGeom prst="ellipse">
            <a:avLst/>
          </a:prstGeom>
          <a:solidFill>
            <a:schemeClr val="bg2">
              <a:lumMod val="9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Times New Roman" panose="02020603050405020304" pitchFamily="18" charset="0"/>
              <a:cs typeface="Times New Roman" panose="02020603050405020304" pitchFamily="18" charset="0"/>
            </a:endParaRPr>
          </a:p>
        </p:txBody>
      </p:sp>
      <p:sp>
        <p:nvSpPr>
          <p:cNvPr id="29" name="テキスト ボックス 28">
            <a:extLst>
              <a:ext uri="{FF2B5EF4-FFF2-40B4-BE49-F238E27FC236}">
                <a16:creationId xmlns:a16="http://schemas.microsoft.com/office/drawing/2014/main" id="{0C674E3B-17F7-3347-424C-6E89471BA55A}"/>
              </a:ext>
            </a:extLst>
          </p:cNvPr>
          <p:cNvSpPr txBox="1"/>
          <p:nvPr/>
        </p:nvSpPr>
        <p:spPr>
          <a:xfrm>
            <a:off x="654221" y="3901956"/>
            <a:ext cx="1774633" cy="338554"/>
          </a:xfrm>
          <a:prstGeom prst="rect">
            <a:avLst/>
          </a:prstGeom>
          <a:noFill/>
        </p:spPr>
        <p:txBody>
          <a:bodyPr wrap="square" rtlCol="0">
            <a:spAutoFit/>
          </a:bodyPr>
          <a:lstStyle/>
          <a:p>
            <a:r>
              <a:rPr kumimoji="1" lang="en-US" altLang="ja-JP" sz="1600" dirty="0" err="1">
                <a:latin typeface="Times New Roman" panose="02020603050405020304" pitchFamily="18" charset="0"/>
                <a:cs typeface="Times New Roman" panose="02020603050405020304" pitchFamily="18" charset="0"/>
              </a:rPr>
              <a:t>Tháng</a:t>
            </a:r>
            <a:r>
              <a:rPr kumimoji="1" lang="en-US" altLang="ja-JP" sz="1600" dirty="0">
                <a:latin typeface="Times New Roman" panose="02020603050405020304" pitchFamily="18" charset="0"/>
                <a:cs typeface="Times New Roman" panose="02020603050405020304" pitchFamily="18" charset="0"/>
              </a:rPr>
              <a:t> 9</a:t>
            </a:r>
          </a:p>
        </p:txBody>
      </p:sp>
      <p:sp>
        <p:nvSpPr>
          <p:cNvPr id="30" name="テキスト ボックス 29">
            <a:extLst>
              <a:ext uri="{FF2B5EF4-FFF2-40B4-BE49-F238E27FC236}">
                <a16:creationId xmlns:a16="http://schemas.microsoft.com/office/drawing/2014/main" id="{0FB2D980-3A07-A11C-54F0-035EA1E51247}"/>
              </a:ext>
            </a:extLst>
          </p:cNvPr>
          <p:cNvSpPr txBox="1"/>
          <p:nvPr/>
        </p:nvSpPr>
        <p:spPr>
          <a:xfrm>
            <a:off x="2760898" y="3901956"/>
            <a:ext cx="2388294" cy="338554"/>
          </a:xfrm>
          <a:prstGeom prst="rect">
            <a:avLst/>
          </a:prstGeom>
          <a:noFill/>
        </p:spPr>
        <p:txBody>
          <a:bodyPr wrap="square" rtlCol="0">
            <a:spAutoFit/>
          </a:bodyPr>
          <a:lstStyle/>
          <a:p>
            <a:r>
              <a:rPr lang="vi-VN" altLang="ja-JP" sz="1600" dirty="0">
                <a:latin typeface="Times New Roman" panose="02020603050405020304" pitchFamily="18" charset="0"/>
                <a:cs typeface="Times New Roman" panose="02020603050405020304" pitchFamily="18" charset="0"/>
              </a:rPr>
              <a:t>Tháng 10</a:t>
            </a:r>
            <a:endParaRPr kumimoji="1" lang="ja-JP" altLang="en-US" sz="1600" dirty="0">
              <a:latin typeface="Times New Roman" panose="02020603050405020304" pitchFamily="18" charset="0"/>
              <a:cs typeface="Times New Roman" panose="02020603050405020304" pitchFamily="18" charset="0"/>
            </a:endParaRPr>
          </a:p>
        </p:txBody>
      </p:sp>
      <p:sp>
        <p:nvSpPr>
          <p:cNvPr id="31" name="テキスト ボックス 30">
            <a:extLst>
              <a:ext uri="{FF2B5EF4-FFF2-40B4-BE49-F238E27FC236}">
                <a16:creationId xmlns:a16="http://schemas.microsoft.com/office/drawing/2014/main" id="{CA494446-E2D4-D46A-120F-6A048E5EF358}"/>
              </a:ext>
            </a:extLst>
          </p:cNvPr>
          <p:cNvSpPr txBox="1"/>
          <p:nvPr/>
        </p:nvSpPr>
        <p:spPr>
          <a:xfrm>
            <a:off x="5603362" y="3901956"/>
            <a:ext cx="1637000" cy="338554"/>
          </a:xfrm>
          <a:prstGeom prst="rect">
            <a:avLst/>
          </a:prstGeom>
          <a:noFill/>
        </p:spPr>
        <p:txBody>
          <a:bodyPr wrap="square" rtlCol="0">
            <a:spAutoFit/>
          </a:bodyPr>
          <a:lstStyle/>
          <a:p>
            <a:r>
              <a:rPr lang="vi-VN" altLang="ja-JP" sz="1600" dirty="0">
                <a:latin typeface="Times New Roman" panose="02020603050405020304" pitchFamily="18" charset="0"/>
                <a:cs typeface="Times New Roman" panose="02020603050405020304" pitchFamily="18" charset="0"/>
              </a:rPr>
              <a:t>Tháng 11 </a:t>
            </a:r>
            <a:r>
              <a:rPr lang="en-US" altLang="ja-JP" sz="1600" dirty="0">
                <a:latin typeface="Times New Roman" panose="02020603050405020304" pitchFamily="18" charset="0"/>
                <a:cs typeface="Times New Roman" panose="02020603050405020304" pitchFamily="18" charset="0"/>
              </a:rPr>
              <a:t>-</a:t>
            </a:r>
            <a:r>
              <a:rPr lang="vi-VN" altLang="ja-JP" sz="1600" dirty="0">
                <a:latin typeface="Times New Roman" panose="02020603050405020304" pitchFamily="18" charset="0"/>
                <a:cs typeface="Times New Roman" panose="02020603050405020304" pitchFamily="18" charset="0"/>
              </a:rPr>
              <a:t> 12</a:t>
            </a:r>
            <a:endParaRPr kumimoji="1" lang="ja-JP" altLang="en-US" sz="1600" dirty="0">
              <a:latin typeface="Times New Roman" panose="02020603050405020304" pitchFamily="18" charset="0"/>
              <a:cs typeface="Times New Roman" panose="02020603050405020304" pitchFamily="18" charset="0"/>
            </a:endParaRPr>
          </a:p>
        </p:txBody>
      </p:sp>
      <p:sp>
        <p:nvSpPr>
          <p:cNvPr id="33" name="テキスト ボックス 32">
            <a:extLst>
              <a:ext uri="{FF2B5EF4-FFF2-40B4-BE49-F238E27FC236}">
                <a16:creationId xmlns:a16="http://schemas.microsoft.com/office/drawing/2014/main" id="{26A461A9-C33C-D94C-9664-B426B0085298}"/>
              </a:ext>
            </a:extLst>
          </p:cNvPr>
          <p:cNvSpPr txBox="1"/>
          <p:nvPr/>
        </p:nvSpPr>
        <p:spPr>
          <a:xfrm>
            <a:off x="318499" y="4294068"/>
            <a:ext cx="2460407" cy="1728487"/>
          </a:xfrm>
          <a:prstGeom prst="rect">
            <a:avLst/>
          </a:prstGeom>
          <a:noFill/>
        </p:spPr>
        <p:txBody>
          <a:bodyPr wrap="square">
            <a:spAutoFit/>
          </a:bodyPr>
          <a:lstStyle/>
          <a:p>
            <a:pPr>
              <a:lnSpc>
                <a:spcPct val="150000"/>
              </a:lnSpc>
            </a:pPr>
            <a:r>
              <a:rPr lang="ja-JP" altLang="en-US" sz="900" dirty="0">
                <a:latin typeface="Times New Roman" panose="02020603050405020304" pitchFamily="18" charset="0"/>
                <a:cs typeface="Times New Roman" panose="02020603050405020304" pitchFamily="18" charset="0"/>
              </a:rPr>
              <a:t>●</a:t>
            </a:r>
            <a:r>
              <a:rPr lang="vi-VN" altLang="ja-JP" sz="900" dirty="0">
                <a:latin typeface="Times New Roman" panose="02020603050405020304" pitchFamily="18" charset="0"/>
                <a:cs typeface="Times New Roman" panose="02020603050405020304" pitchFamily="18" charset="0"/>
              </a:rPr>
              <a:t>Đưa tin - Thông cáo báo chí</a:t>
            </a:r>
            <a:r>
              <a:rPr lang="en-US" altLang="ja-JP" sz="900" dirty="0">
                <a:latin typeface="Times New Roman" panose="02020603050405020304" pitchFamily="18" charset="0"/>
                <a:cs typeface="Times New Roman" panose="02020603050405020304" pitchFamily="18" charset="0"/>
              </a:rPr>
              <a:t> </a:t>
            </a:r>
            <a:br>
              <a:rPr lang="en-US" altLang="ja-JP" sz="900" dirty="0">
                <a:latin typeface="Times New Roman" panose="02020603050405020304" pitchFamily="18" charset="0"/>
                <a:cs typeface="Times New Roman" panose="02020603050405020304" pitchFamily="18" charset="0"/>
              </a:rPr>
            </a:br>
            <a:r>
              <a:rPr lang="en-US" altLang="ja-JP" sz="900" dirty="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a:t>
            </a:r>
            <a:r>
              <a:rPr lang="en-US" altLang="ja-JP" sz="900" dirty="0">
                <a:latin typeface="Times New Roman" panose="02020603050405020304" pitchFamily="18" charset="0"/>
                <a:cs typeface="Times New Roman" panose="02020603050405020304" pitchFamily="18" charset="0"/>
              </a:rPr>
              <a:t>12/9/2023</a:t>
            </a:r>
            <a:r>
              <a:rPr lang="vi-VN" altLang="ja-JP" sz="900" dirty="0">
                <a:latin typeface="Times New Roman" panose="02020603050405020304" pitchFamily="18" charset="0"/>
                <a:cs typeface="Times New Roman" panose="02020603050405020304" pitchFamily="18" charset="0"/>
              </a:rPr>
              <a:t>) </a:t>
            </a:r>
          </a:p>
          <a:p>
            <a:pPr>
              <a:lnSpc>
                <a:spcPct val="150000"/>
              </a:lnSpc>
            </a:pPr>
            <a:r>
              <a:rPr lang="ja-JP" altLang="en-US" sz="900" dirty="0">
                <a:latin typeface="Times New Roman" panose="02020603050405020304" pitchFamily="18" charset="0"/>
                <a:cs typeface="Times New Roman" panose="02020603050405020304" pitchFamily="18" charset="0"/>
              </a:rPr>
              <a:t>●</a:t>
            </a:r>
            <a:r>
              <a:rPr lang="vi-VN" altLang="ja-JP" sz="900" dirty="0">
                <a:latin typeface="Times New Roman" panose="02020603050405020304" pitchFamily="18" charset="0"/>
                <a:cs typeface="Times New Roman" panose="02020603050405020304" pitchFamily="18" charset="0"/>
              </a:rPr>
              <a:t>Bắt đầu tiếp nhận tham gia trực tuyến</a:t>
            </a:r>
            <a:endParaRPr lang="en-US" altLang="ja-JP" sz="900" dirty="0">
              <a:latin typeface="Times New Roman" panose="02020603050405020304" pitchFamily="18" charset="0"/>
              <a:cs typeface="Times New Roman" panose="02020603050405020304" pitchFamily="18" charset="0"/>
            </a:endParaRPr>
          </a:p>
          <a:p>
            <a:pPr>
              <a:lnSpc>
                <a:spcPct val="150000"/>
              </a:lnSpc>
            </a:pPr>
            <a:r>
              <a:rPr lang="ja-JP" altLang="en-US" sz="900" dirty="0">
                <a:latin typeface="Times New Roman" panose="02020603050405020304" pitchFamily="18" charset="0"/>
                <a:cs typeface="Times New Roman" panose="02020603050405020304" pitchFamily="18" charset="0"/>
              </a:rPr>
              <a:t>●</a:t>
            </a:r>
            <a:r>
              <a:rPr lang="vi-VN" altLang="ja-JP" sz="900" dirty="0">
                <a:latin typeface="Times New Roman" panose="02020603050405020304" pitchFamily="18" charset="0"/>
                <a:cs typeface="Times New Roman" panose="02020603050405020304" pitchFamily="18" charset="0"/>
              </a:rPr>
              <a:t>Đề nghị tham gia đến các trường học</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trên toàn quốc </a:t>
            </a:r>
          </a:p>
          <a:p>
            <a:pPr>
              <a:lnSpc>
                <a:spcPct val="150000"/>
              </a:lnSpc>
            </a:pPr>
            <a:r>
              <a:rPr lang="ja-JP" altLang="en-US" sz="900" dirty="0">
                <a:latin typeface="Times New Roman" panose="02020603050405020304" pitchFamily="18" charset="0"/>
                <a:cs typeface="Times New Roman" panose="02020603050405020304" pitchFamily="18" charset="0"/>
              </a:rPr>
              <a:t>●</a:t>
            </a:r>
            <a:r>
              <a:rPr lang="vi-VN" altLang="ja-JP" sz="900" dirty="0">
                <a:latin typeface="Times New Roman" panose="02020603050405020304" pitchFamily="18" charset="0"/>
                <a:cs typeface="Times New Roman" panose="02020603050405020304" pitchFamily="18" charset="0"/>
              </a:rPr>
              <a:t>Thành lập Văn phòng đại diện BTC dự án</a:t>
            </a:r>
            <a:endParaRPr lang="en-US" altLang="ja-JP" sz="900" dirty="0">
              <a:latin typeface="Times New Roman" panose="02020603050405020304" pitchFamily="18" charset="0"/>
              <a:cs typeface="Times New Roman" panose="02020603050405020304" pitchFamily="18" charset="0"/>
            </a:endParaRPr>
          </a:p>
          <a:p>
            <a:pPr>
              <a:lnSpc>
                <a:spcPct val="150000"/>
              </a:lnSpc>
            </a:pPr>
            <a:r>
              <a:rPr lang="ja-JP" altLang="en-US" sz="900" b="1" dirty="0">
                <a:latin typeface="Times New Roman" panose="02020603050405020304" pitchFamily="18" charset="0"/>
                <a:cs typeface="Times New Roman" panose="02020603050405020304" pitchFamily="18" charset="0"/>
              </a:rPr>
              <a:t>●</a:t>
            </a:r>
            <a:r>
              <a:rPr lang="vi-VN" altLang="ja-JP" sz="900" dirty="0">
                <a:latin typeface="Times New Roman" panose="02020603050405020304" pitchFamily="18" charset="0"/>
                <a:cs typeface="Times New Roman" panose="02020603050405020304" pitchFamily="18" charset="0"/>
              </a:rPr>
              <a:t>Bắt đầu tiếp nhận đăng ký tham gia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online thông qua email BTC </a:t>
            </a:r>
            <a:endParaRPr lang="en-US" altLang="ja-JP" sz="900" dirty="0">
              <a:latin typeface="Times New Roman" panose="02020603050405020304" pitchFamily="18" charset="0"/>
              <a:cs typeface="Times New Roman" panose="02020603050405020304" pitchFamily="18" charset="0"/>
            </a:endParaRPr>
          </a:p>
        </p:txBody>
      </p:sp>
      <p:sp>
        <p:nvSpPr>
          <p:cNvPr id="34" name="テキスト ボックス 33">
            <a:extLst>
              <a:ext uri="{FF2B5EF4-FFF2-40B4-BE49-F238E27FC236}">
                <a16:creationId xmlns:a16="http://schemas.microsoft.com/office/drawing/2014/main" id="{9810FFAA-6530-2989-574B-923C272E35AA}"/>
              </a:ext>
            </a:extLst>
          </p:cNvPr>
          <p:cNvSpPr txBox="1"/>
          <p:nvPr/>
        </p:nvSpPr>
        <p:spPr>
          <a:xfrm>
            <a:off x="2655869" y="4300416"/>
            <a:ext cx="3093231" cy="1615827"/>
          </a:xfrm>
          <a:prstGeom prst="rect">
            <a:avLst/>
          </a:prstGeom>
          <a:noFill/>
        </p:spPr>
        <p:txBody>
          <a:bodyPr wrap="square">
            <a:spAutoFit/>
          </a:bodyPr>
          <a:lstStyle/>
          <a:p>
            <a:r>
              <a:rPr lang="ja-JP" altLang="en-US" sz="900" dirty="0">
                <a:latin typeface="Times New Roman" panose="02020603050405020304" pitchFamily="18" charset="0"/>
                <a:cs typeface="Times New Roman" panose="02020603050405020304" pitchFamily="18" charset="0"/>
              </a:rPr>
              <a:t>●</a:t>
            </a:r>
            <a:r>
              <a:rPr lang="vi-VN" altLang="en-US" sz="900" b="1" dirty="0">
                <a:latin typeface="Times New Roman" panose="02020603050405020304" pitchFamily="18" charset="0"/>
                <a:cs typeface="Times New Roman" panose="02020603050405020304" pitchFamily="18" charset="0"/>
              </a:rPr>
              <a:t>Bắt đầu chương trình trực tiếp (offline)</a:t>
            </a:r>
            <a:endParaRPr lang="en-US" altLang="ja-JP" sz="900" b="1" dirty="0">
              <a:latin typeface="Times New Roman" panose="02020603050405020304" pitchFamily="18" charset="0"/>
              <a:cs typeface="Times New Roman" panose="02020603050405020304" pitchFamily="18" charset="0"/>
            </a:endParaRPr>
          </a:p>
          <a:p>
            <a:r>
              <a:rPr lang="ja-JP" altLang="en-US" sz="900" dirty="0">
                <a:latin typeface="Times New Roman" panose="02020603050405020304" pitchFamily="18" charset="0"/>
                <a:cs typeface="Times New Roman" panose="02020603050405020304" pitchFamily="18" charset="0"/>
              </a:rPr>
              <a:t>　</a:t>
            </a:r>
            <a:r>
              <a:rPr lang="en-US" altLang="ja-JP" sz="900" dirty="0">
                <a:latin typeface="Times New Roman" panose="02020603050405020304" pitchFamily="18" charset="0"/>
                <a:cs typeface="Times New Roman" panose="02020603050405020304" pitchFamily="18" charset="0"/>
              </a:rPr>
              <a:t>   </a:t>
            </a:r>
          </a:p>
          <a:p>
            <a:r>
              <a:rPr lang="ja-JP" altLang="en-US"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Chọn</a:t>
            </a:r>
            <a:r>
              <a:rPr lang="en-US" altLang="ja-JP" sz="900" dirty="0">
                <a:latin typeface="Times New Roman" panose="02020603050405020304" pitchFamily="18" charset="0"/>
                <a:cs typeface="Times New Roman" panose="02020603050405020304" pitchFamily="18" charset="0"/>
              </a:rPr>
              <a:t> 5 </a:t>
            </a:r>
            <a:r>
              <a:rPr lang="en-US" altLang="ja-JP" sz="900" dirty="0" err="1">
                <a:latin typeface="Times New Roman" panose="02020603050405020304" pitchFamily="18" charset="0"/>
                <a:cs typeface="Times New Roman" panose="02020603050405020304" pitchFamily="18" charset="0"/>
              </a:rPr>
              <a:t>người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tham</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gia</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xuất</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sắc</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nhất</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từ</a:t>
            </a:r>
            <a:r>
              <a:rPr lang="en-US" altLang="ja-JP" sz="900" dirty="0">
                <a:latin typeface="Times New Roman" panose="02020603050405020304" pitchFamily="18" charset="0"/>
                <a:cs typeface="Times New Roman" panose="02020603050405020304" pitchFamily="18" charset="0"/>
              </a:rPr>
              <a:t> </a:t>
            </a:r>
            <a:br>
              <a:rPr lang="en-US" altLang="ja-JP" sz="900" dirty="0">
                <a:latin typeface="Times New Roman" panose="02020603050405020304" pitchFamily="18" charset="0"/>
                <a:cs typeface="Times New Roman" panose="02020603050405020304" pitchFamily="18" charset="0"/>
              </a:rPr>
            </a:br>
            <a:r>
              <a:rPr lang="en-US" altLang="ja-JP" sz="900" dirty="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chương trình trực tiếp trên 5 thành phố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và tất cả người tham gia qua đoạn clip hát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trực tuyến. </a:t>
            </a:r>
            <a:endParaRPr lang="en-US" altLang="ja-JP" sz="900" dirty="0">
              <a:latin typeface="Times New Roman" panose="02020603050405020304" pitchFamily="18" charset="0"/>
              <a:cs typeface="Times New Roman" panose="02020603050405020304" pitchFamily="18" charset="0"/>
            </a:endParaRPr>
          </a:p>
          <a:p>
            <a:r>
              <a:rPr lang="ja-JP" altLang="en-US" sz="900" dirty="0">
                <a:latin typeface="Times New Roman" panose="02020603050405020304" pitchFamily="18" charset="0"/>
                <a:cs typeface="Times New Roman" panose="02020603050405020304" pitchFamily="18" charset="0"/>
              </a:rPr>
              <a:t>　　</a:t>
            </a:r>
            <a:endParaRPr lang="vi-VN" altLang="ja-JP" sz="900" dirty="0">
              <a:latin typeface="Times New Roman" panose="02020603050405020304" pitchFamily="18" charset="0"/>
              <a:cs typeface="Times New Roman" panose="02020603050405020304" pitchFamily="18" charset="0"/>
            </a:endParaRPr>
          </a:p>
          <a:p>
            <a:r>
              <a:rPr lang="ja-JP" altLang="en-US" sz="900" dirty="0">
                <a:latin typeface="Times New Roman" panose="02020603050405020304" pitchFamily="18" charset="0"/>
                <a:cs typeface="Times New Roman" panose="02020603050405020304" pitchFamily="18" charset="0"/>
              </a:rPr>
              <a:t>　</a:t>
            </a:r>
            <a:r>
              <a:rPr lang="en-US" altLang="ja-JP" sz="900" dirty="0">
                <a:latin typeface="Times New Roman" panose="02020603050405020304" pitchFamily="18" charset="0"/>
                <a:cs typeface="Times New Roman" panose="02020603050405020304" pitchFamily="18" charset="0"/>
              </a:rPr>
              <a:t>※Ban </a:t>
            </a:r>
            <a:r>
              <a:rPr lang="en-US" altLang="ja-JP" sz="900" dirty="0" err="1">
                <a:latin typeface="Times New Roman" panose="02020603050405020304" pitchFamily="18" charset="0"/>
                <a:cs typeface="Times New Roman" panose="02020603050405020304" pitchFamily="18" charset="0"/>
              </a:rPr>
              <a:t>giám</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khảo</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Thành</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viên</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đội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ngũ</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sản</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xuất</a:t>
            </a:r>
            <a:r>
              <a:rPr lang="en-US" altLang="ja-JP" sz="900" dirty="0">
                <a:latin typeface="Times New Roman" panose="02020603050405020304" pitchFamily="18" charset="0"/>
                <a:cs typeface="Times New Roman" panose="02020603050405020304" pitchFamily="18" charset="0"/>
              </a:rPr>
              <a:t> </a:t>
            </a:r>
            <a:br>
              <a:rPr lang="en-US" altLang="ja-JP" sz="900" dirty="0">
                <a:latin typeface="Times New Roman" panose="02020603050405020304" pitchFamily="18" charset="0"/>
                <a:cs typeface="Times New Roman" panose="02020603050405020304" pitchFamily="18" charset="0"/>
              </a:rPr>
            </a:br>
            <a:r>
              <a:rPr lang="en-US" altLang="ja-JP" sz="900" dirty="0">
                <a:latin typeface="Times New Roman" panose="02020603050405020304" pitchFamily="18" charset="0"/>
                <a:cs typeface="Times New Roman" panose="02020603050405020304" pitchFamily="18" charset="0"/>
              </a:rPr>
              <a:t>       TOMODACHI, </a:t>
            </a:r>
            <a:r>
              <a:rPr lang="en-US" altLang="ja-JP" sz="900" dirty="0" err="1">
                <a:latin typeface="Times New Roman" panose="02020603050405020304" pitchFamily="18" charset="0"/>
                <a:cs typeface="Times New Roman" panose="02020603050405020304" pitchFamily="18" charset="0"/>
              </a:rPr>
              <a:t>giám</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khảo</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khách</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mời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từ</a:t>
            </a:r>
            <a:r>
              <a:rPr lang="en-US" altLang="ja-JP" sz="900" dirty="0">
                <a:latin typeface="Times New Roman" panose="02020603050405020304" pitchFamily="18" charset="0"/>
                <a:cs typeface="Times New Roman" panose="02020603050405020304" pitchFamily="18" charset="0"/>
              </a:rPr>
              <a:t> </a:t>
            </a:r>
            <a:br>
              <a:rPr lang="en-US" altLang="ja-JP" sz="900" dirty="0">
                <a:latin typeface="Times New Roman" panose="02020603050405020304" pitchFamily="18" charset="0"/>
                <a:cs typeface="Times New Roman" panose="02020603050405020304" pitchFamily="18" charset="0"/>
              </a:rPr>
            </a:b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các</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thành</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phố</a:t>
            </a:r>
            <a:r>
              <a:rPr lang="en-US" altLang="ja-JP" sz="900" dirty="0">
                <a:latin typeface="Times New Roman" panose="02020603050405020304" pitchFamily="18" charset="0"/>
                <a:cs typeface="Times New Roman" panose="02020603050405020304" pitchFamily="18" charset="0"/>
              </a:rPr>
              <a:t>)</a:t>
            </a:r>
            <a:endParaRPr lang="vi-VN" altLang="ja-JP" sz="900" dirty="0">
              <a:latin typeface="Times New Roman" panose="02020603050405020304" pitchFamily="18" charset="0"/>
              <a:cs typeface="Times New Roman" panose="02020603050405020304" pitchFamily="18" charset="0"/>
            </a:endParaRPr>
          </a:p>
          <a:p>
            <a:endParaRPr lang="en-US" altLang="ja-JP" sz="900" dirty="0">
              <a:latin typeface="Times New Roman" panose="02020603050405020304" pitchFamily="18" charset="0"/>
              <a:cs typeface="Times New Roman" panose="02020603050405020304" pitchFamily="18" charset="0"/>
            </a:endParaRPr>
          </a:p>
        </p:txBody>
      </p:sp>
      <p:sp>
        <p:nvSpPr>
          <p:cNvPr id="35" name="テキスト ボックス 34">
            <a:extLst>
              <a:ext uri="{FF2B5EF4-FFF2-40B4-BE49-F238E27FC236}">
                <a16:creationId xmlns:a16="http://schemas.microsoft.com/office/drawing/2014/main" id="{C9D830EC-8037-B588-291E-BF9E32ED8246}"/>
              </a:ext>
            </a:extLst>
          </p:cNvPr>
          <p:cNvSpPr txBox="1"/>
          <p:nvPr/>
        </p:nvSpPr>
        <p:spPr>
          <a:xfrm>
            <a:off x="5552537" y="4289753"/>
            <a:ext cx="2334667" cy="1338828"/>
          </a:xfrm>
          <a:prstGeom prst="rect">
            <a:avLst/>
          </a:prstGeom>
          <a:noFill/>
        </p:spPr>
        <p:txBody>
          <a:bodyPr wrap="square">
            <a:spAutoFit/>
          </a:bodyPr>
          <a:lstStyle/>
          <a:p>
            <a:r>
              <a:rPr lang="ja-JP" altLang="en-US" sz="900" b="1" dirty="0">
                <a:latin typeface="Times New Roman" panose="02020603050405020304" pitchFamily="18" charset="0"/>
                <a:cs typeface="Times New Roman" panose="02020603050405020304" pitchFamily="18" charset="0"/>
              </a:rPr>
              <a:t>●</a:t>
            </a:r>
            <a:r>
              <a:rPr lang="en-US" altLang="ja-JP" sz="900" b="1" dirty="0">
                <a:latin typeface="Times New Roman" panose="02020603050405020304" pitchFamily="18" charset="0"/>
                <a:cs typeface="Times New Roman" panose="02020603050405020304" pitchFamily="18" charset="0"/>
              </a:rPr>
              <a:t> </a:t>
            </a:r>
            <a:r>
              <a:rPr lang="vi-VN" sz="900" b="1" i="0" dirty="0">
                <a:effectLst/>
                <a:latin typeface="Times New Roman" panose="02020603050405020304" pitchFamily="18" charset="0"/>
                <a:cs typeface="Times New Roman" panose="02020603050405020304" pitchFamily="18" charset="0"/>
              </a:rPr>
              <a:t>Lễ công bố kết quả và tuyên dương người tham gia xuất sắc Dự án ca khúc hữu nghị Việt - Nhật “Tomodachi - Tình bạn”</a:t>
            </a:r>
            <a:endParaRPr lang="en-US" altLang="ja-JP" sz="900" b="1" dirty="0">
              <a:latin typeface="Times New Roman" panose="02020603050405020304" pitchFamily="18" charset="0"/>
              <a:cs typeface="Times New Roman" panose="02020603050405020304" pitchFamily="18" charset="0"/>
            </a:endParaRPr>
          </a:p>
          <a:p>
            <a:r>
              <a:rPr lang="ja-JP" altLang="en-US" sz="900" dirty="0">
                <a:latin typeface="Times New Roman" panose="02020603050405020304" pitchFamily="18" charset="0"/>
                <a:cs typeface="Times New Roman" panose="02020603050405020304" pitchFamily="18" charset="0"/>
              </a:rPr>
              <a:t>　</a:t>
            </a:r>
            <a:r>
              <a:rPr lang="vi-VN" altLang="ja-JP" sz="900" noProof="1">
                <a:latin typeface="Times New Roman" panose="02020603050405020304" pitchFamily="18" charset="0"/>
                <a:cs typeface="Times New Roman" panose="02020603050405020304" pitchFamily="18" charset="0"/>
              </a:rPr>
              <a:t>Lễ </a:t>
            </a:r>
            <a:r>
              <a:rPr lang="en-US" altLang="ja-JP" sz="900" noProof="1">
                <a:latin typeface="Times New Roman" panose="02020603050405020304" pitchFamily="18" charset="0"/>
                <a:cs typeface="Times New Roman" panose="02020603050405020304" pitchFamily="18" charset="0"/>
              </a:rPr>
              <a:t>công bố kết quả và Tuyên dương </a:t>
            </a:r>
            <a:r>
              <a:rPr lang="vi-VN" sz="900" i="0" dirty="0">
                <a:effectLst/>
                <a:latin typeface="Times New Roman" panose="02020603050405020304" pitchFamily="18" charset="0"/>
                <a:cs typeface="Times New Roman" panose="02020603050405020304" pitchFamily="18" charset="0"/>
              </a:rPr>
              <a:t>người tham gia</a:t>
            </a:r>
            <a:r>
              <a:rPr lang="en-US" altLang="ja-JP" sz="900" noProof="1">
                <a:latin typeface="Times New Roman" panose="02020603050405020304" pitchFamily="18" charset="0"/>
                <a:cs typeface="Times New Roman" panose="02020603050405020304" pitchFamily="18" charset="0"/>
              </a:rPr>
              <a:t> xuất sắc</a:t>
            </a:r>
            <a:endParaRPr lang="en-US" altLang="ja-JP" sz="900" dirty="0">
              <a:latin typeface="Times New Roman" panose="02020603050405020304" pitchFamily="18" charset="0"/>
              <a:cs typeface="Times New Roman" panose="02020603050405020304" pitchFamily="18" charset="0"/>
            </a:endParaRPr>
          </a:p>
          <a:p>
            <a:r>
              <a:rPr lang="vi-VN" altLang="ja-JP" sz="900" dirty="0">
                <a:latin typeface="Times New Roman" panose="02020603050405020304" pitchFamily="18" charset="0"/>
                <a:cs typeface="Times New Roman" panose="02020603050405020304" pitchFamily="18" charset="0"/>
              </a:rPr>
              <a:t> </a:t>
            </a:r>
            <a:r>
              <a:rPr lang="en-US" altLang="ja-JP" sz="900" dirty="0">
                <a:latin typeface="Times New Roman" panose="02020603050405020304" pitchFamily="18" charset="0"/>
                <a:cs typeface="Times New Roman" panose="02020603050405020304" pitchFamily="18" charset="0"/>
              </a:rPr>
              <a:t>※</a:t>
            </a:r>
            <a:r>
              <a:rPr lang="vi-VN" altLang="ja-JP" sz="900" dirty="0">
                <a:latin typeface="Times New Roman" panose="02020603050405020304" pitchFamily="18" charset="0"/>
                <a:cs typeface="Times New Roman" panose="02020603050405020304" pitchFamily="18" charset="0"/>
              </a:rPr>
              <a:t>5 người tham gia xuất sắc nhất</a:t>
            </a:r>
            <a:endParaRPr lang="ja-JP" altLang="en-US" sz="900" dirty="0">
              <a:latin typeface="Times New Roman" panose="02020603050405020304" pitchFamily="18" charset="0"/>
              <a:cs typeface="Times New Roman" panose="02020603050405020304" pitchFamily="18" charset="0"/>
            </a:endParaRPr>
          </a:p>
          <a:p>
            <a:r>
              <a:rPr lang="ja-JP" altLang="en-US" sz="900" dirty="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Người thân đi kèm nếu </a:t>
            </a:r>
            <a:r>
              <a:rPr lang="vi-VN" sz="900" i="0" dirty="0">
                <a:effectLst/>
                <a:latin typeface="Times New Roman" panose="02020603050405020304" pitchFamily="18" charset="0"/>
                <a:cs typeface="Times New Roman" panose="02020603050405020304" pitchFamily="18" charset="0"/>
              </a:rPr>
              <a:t>người tham gia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dưới 18 tuổi</a:t>
            </a:r>
            <a:endParaRPr lang="en-US" altLang="ja-JP" sz="900" dirty="0">
              <a:latin typeface="Times New Roman" panose="02020603050405020304" pitchFamily="18" charset="0"/>
              <a:cs typeface="Times New Roman" panose="02020603050405020304" pitchFamily="18" charset="0"/>
            </a:endParaRPr>
          </a:p>
          <a:p>
            <a:r>
              <a:rPr lang="ja-JP" altLang="en-US" sz="900" dirty="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5 người là thành viên đơn vị thực hiện</a:t>
            </a:r>
            <a:endParaRPr lang="en-US" altLang="ja-JP" sz="900" dirty="0">
              <a:latin typeface="Times New Roman" panose="02020603050405020304" pitchFamily="18" charset="0"/>
              <a:cs typeface="Times New Roman" panose="02020603050405020304" pitchFamily="18" charset="0"/>
            </a:endParaRPr>
          </a:p>
        </p:txBody>
      </p:sp>
      <p:sp>
        <p:nvSpPr>
          <p:cNvPr id="36" name="テキスト ボックス 35">
            <a:extLst>
              <a:ext uri="{FF2B5EF4-FFF2-40B4-BE49-F238E27FC236}">
                <a16:creationId xmlns:a16="http://schemas.microsoft.com/office/drawing/2014/main" id="{AE948CB7-5E9E-CDB7-F87D-D5AFE18FC099}"/>
              </a:ext>
            </a:extLst>
          </p:cNvPr>
          <p:cNvSpPr txBox="1"/>
          <p:nvPr/>
        </p:nvSpPr>
        <p:spPr>
          <a:xfrm>
            <a:off x="7840270" y="4253649"/>
            <a:ext cx="2065730" cy="1615827"/>
          </a:xfrm>
          <a:prstGeom prst="rect">
            <a:avLst/>
          </a:prstGeom>
          <a:noFill/>
        </p:spPr>
        <p:txBody>
          <a:bodyPr wrap="square">
            <a:spAutoFit/>
          </a:bodyPr>
          <a:lstStyle/>
          <a:p>
            <a:r>
              <a:rPr lang="ja-JP" altLang="en-US" sz="900" b="1">
                <a:latin typeface="Times New Roman" panose="02020603050405020304" pitchFamily="18" charset="0"/>
                <a:cs typeface="Times New Roman" panose="02020603050405020304" pitchFamily="18" charset="0"/>
              </a:rPr>
              <a:t>●</a:t>
            </a:r>
            <a:r>
              <a:rPr lang="vi-VN" altLang="ja-JP" sz="900" b="1" dirty="0">
                <a:latin typeface="Times New Roman" panose="02020603050405020304" pitchFamily="18" charset="0"/>
                <a:cs typeface="Times New Roman" panose="02020603050405020304" pitchFamily="18" charset="0"/>
              </a:rPr>
              <a:t>Sự kiện hợp xướng “Tomodachi – Tình bạn” tại Nhật Bản</a:t>
            </a:r>
          </a:p>
          <a:p>
            <a:endParaRPr lang="en-US" altLang="ja-JP" sz="900" dirty="0">
              <a:latin typeface="Times New Roman" panose="02020603050405020304" pitchFamily="18" charset="0"/>
              <a:cs typeface="Times New Roman" panose="02020603050405020304" pitchFamily="18" charset="0"/>
            </a:endParaRPr>
          </a:p>
          <a:p>
            <a:r>
              <a:rPr lang="en-US" altLang="ja-JP" sz="900" dirty="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Người tham gia xuất sắc nhất tham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gia sự kiện hợp xướng “Tomodachi –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Tình bạn” cùng với</a:t>
            </a:r>
            <a:r>
              <a:rPr lang="en-US" altLang="vi-VN" sz="900" dirty="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sym typeface="+mn-ea"/>
              </a:rPr>
              <a:t>các bé Nhật Bản</a:t>
            </a:r>
            <a:r>
              <a:rPr lang="en-US" altLang="vi-VN" sz="900" dirty="0">
                <a:latin typeface="Times New Roman" panose="02020603050405020304" pitchFamily="18" charset="0"/>
                <a:cs typeface="Times New Roman" panose="02020603050405020304" pitchFamily="18" charset="0"/>
                <a:sym typeface="+mn-ea"/>
              </a:rPr>
              <a:t>,</a:t>
            </a:r>
            <a:r>
              <a:rPr lang="vi-VN" altLang="ja-JP" sz="900" dirty="0">
                <a:latin typeface="Times New Roman" panose="02020603050405020304" pitchFamily="18" charset="0"/>
                <a:cs typeface="Times New Roman" panose="02020603050405020304" pitchFamily="18" charset="0"/>
              </a:rPr>
              <a:t>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người Việt Nam sống tại Nhật, du học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sinh</a:t>
            </a:r>
            <a:r>
              <a:rPr lang="en-US" altLang="vi-VN" sz="900" dirty="0">
                <a:latin typeface="Times New Roman" panose="02020603050405020304" pitchFamily="18" charset="0"/>
                <a:cs typeface="Times New Roman" panose="02020603050405020304" pitchFamily="18" charset="0"/>
              </a:rPr>
              <a:t>.</a:t>
            </a:r>
            <a:endParaRPr lang="vi-VN" altLang="vi-VN" sz="900" dirty="0">
              <a:latin typeface="Times New Roman" panose="02020603050405020304" pitchFamily="18" charset="0"/>
              <a:cs typeface="Times New Roman" panose="02020603050405020304" pitchFamily="18" charset="0"/>
            </a:endParaRPr>
          </a:p>
          <a:p>
            <a:endParaRPr lang="en-US" altLang="ja-JP" sz="900"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en-US" altLang="ja-JP" sz="900" dirty="0">
                <a:latin typeface="Times New Roman" panose="02020603050405020304" pitchFamily="18" charset="0"/>
                <a:cs typeface="Times New Roman" panose="02020603050405020304" pitchFamily="18" charset="0"/>
              </a:rPr>
              <a:t>※</a:t>
            </a:r>
            <a:r>
              <a:rPr lang="en-US" altLang="ja-JP" sz="900" dirty="0" err="1">
                <a:latin typeface="Times New Roman" panose="02020603050405020304" pitchFamily="18" charset="0"/>
                <a:cs typeface="Times New Roman" panose="02020603050405020304" pitchFamily="18" charset="0"/>
              </a:rPr>
              <a:t>Trao</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đổi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với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Đại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sứ</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quán</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Việt</a:t>
            </a:r>
            <a:r>
              <a:rPr lang="en-US" altLang="ja-JP" sz="900" dirty="0">
                <a:latin typeface="Times New Roman" panose="02020603050405020304" pitchFamily="18" charset="0"/>
                <a:cs typeface="Times New Roman" panose="02020603050405020304" pitchFamily="18" charset="0"/>
              </a:rPr>
              <a:t> Nam </a:t>
            </a:r>
            <a:br>
              <a:rPr lang="en-US" altLang="ja-JP" sz="900" dirty="0">
                <a:latin typeface="Times New Roman" panose="02020603050405020304" pitchFamily="18" charset="0"/>
                <a:cs typeface="Times New Roman" panose="02020603050405020304" pitchFamily="18" charset="0"/>
              </a:rPr>
            </a:b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tại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Nhật</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Bản</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về</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thời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gian</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địa</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điểm</a:t>
            </a:r>
            <a:r>
              <a:rPr lang="en-US" altLang="ja-JP" sz="900" dirty="0">
                <a:latin typeface="Times New Roman" panose="02020603050405020304" pitchFamily="18" charset="0"/>
                <a:cs typeface="Times New Roman" panose="02020603050405020304" pitchFamily="18" charset="0"/>
              </a:rPr>
              <a:t>.</a:t>
            </a:r>
          </a:p>
        </p:txBody>
      </p:sp>
      <p:sp>
        <p:nvSpPr>
          <p:cNvPr id="38" name="テキスト ボックス 37">
            <a:extLst>
              <a:ext uri="{FF2B5EF4-FFF2-40B4-BE49-F238E27FC236}">
                <a16:creationId xmlns:a16="http://schemas.microsoft.com/office/drawing/2014/main" id="{724F44CA-62C9-0D27-6ACC-855438C8265C}"/>
              </a:ext>
            </a:extLst>
          </p:cNvPr>
          <p:cNvSpPr txBox="1"/>
          <p:nvPr/>
        </p:nvSpPr>
        <p:spPr>
          <a:xfrm>
            <a:off x="5540303" y="5684210"/>
            <a:ext cx="2460408" cy="1061829"/>
          </a:xfrm>
          <a:prstGeom prst="rect">
            <a:avLst/>
          </a:prstGeom>
          <a:noFill/>
          <a:ln>
            <a:solidFill>
              <a:schemeClr val="tx1">
                <a:lumMod val="50000"/>
                <a:lumOff val="50000"/>
              </a:schemeClr>
            </a:solidFill>
          </a:ln>
        </p:spPr>
        <p:txBody>
          <a:bodyPr wrap="square">
            <a:spAutoFit/>
          </a:bodyPr>
          <a:lstStyle/>
          <a:p>
            <a:r>
              <a:rPr lang="ja-JP" altLang="en-US" sz="900" b="1">
                <a:latin typeface="Times New Roman" panose="02020603050405020304" pitchFamily="18" charset="0"/>
                <a:cs typeface="Times New Roman" panose="02020603050405020304" pitchFamily="18" charset="0"/>
              </a:rPr>
              <a:t>　</a:t>
            </a:r>
            <a:r>
              <a:rPr lang="vi-VN" altLang="ja-JP" sz="900" b="1" dirty="0">
                <a:latin typeface="Times New Roman" panose="02020603050405020304" pitchFamily="18" charset="0"/>
                <a:cs typeface="Times New Roman" panose="02020603050405020304" pitchFamily="18" charset="0"/>
              </a:rPr>
              <a:t>&lt;</a:t>
            </a:r>
            <a:r>
              <a:rPr lang="en-US" altLang="ja-JP" sz="900" b="1" dirty="0" err="1">
                <a:latin typeface="Times New Roman" panose="02020603050405020304" pitchFamily="18" charset="0"/>
                <a:cs typeface="Times New Roman" panose="02020603050405020304" pitchFamily="18" charset="0"/>
              </a:rPr>
              <a:t>Hình</a:t>
            </a:r>
            <a:r>
              <a:rPr lang="en-US" altLang="ja-JP" sz="900" b="1" dirty="0">
                <a:latin typeface="Times New Roman" panose="02020603050405020304" pitchFamily="18" charset="0"/>
                <a:cs typeface="Times New Roman" panose="02020603050405020304" pitchFamily="18" charset="0"/>
              </a:rPr>
              <a:t> </a:t>
            </a:r>
            <a:r>
              <a:rPr lang="en-US" altLang="ja-JP" sz="900" b="1" dirty="0" err="1">
                <a:latin typeface="Times New Roman" panose="02020603050405020304" pitchFamily="18" charset="0"/>
                <a:cs typeface="Times New Roman" panose="02020603050405020304" pitchFamily="18" charset="0"/>
              </a:rPr>
              <a:t>ảnh</a:t>
            </a:r>
            <a:r>
              <a:rPr lang="en-US" altLang="ja-JP" sz="900" b="1" dirty="0">
                <a:latin typeface="Times New Roman" panose="02020603050405020304" pitchFamily="18" charset="0"/>
                <a:cs typeface="Times New Roman" panose="02020603050405020304" pitchFamily="18" charset="0"/>
              </a:rPr>
              <a:t> </a:t>
            </a:r>
            <a:r>
              <a:rPr lang="en-US" altLang="ja-JP" sz="900" b="1" dirty="0" err="1">
                <a:latin typeface="Times New Roman" panose="02020603050405020304" pitchFamily="18" charset="0"/>
                <a:cs typeface="Times New Roman" panose="02020603050405020304" pitchFamily="18" charset="0"/>
              </a:rPr>
              <a:t>triển</a:t>
            </a:r>
            <a:r>
              <a:rPr lang="en-US" altLang="ja-JP" sz="900" b="1" dirty="0">
                <a:latin typeface="Times New Roman" panose="02020603050405020304" pitchFamily="18" charset="0"/>
                <a:cs typeface="Times New Roman" panose="02020603050405020304" pitchFamily="18" charset="0"/>
              </a:rPr>
              <a:t> </a:t>
            </a:r>
            <a:r>
              <a:rPr lang="en-US" altLang="ja-JP" sz="900" b="1" dirty="0" err="1">
                <a:latin typeface="Times New Roman" panose="02020603050405020304" pitchFamily="18" charset="0"/>
                <a:cs typeface="Times New Roman" panose="02020603050405020304" pitchFamily="18" charset="0"/>
              </a:rPr>
              <a:t>khai</a:t>
            </a:r>
            <a:r>
              <a:rPr lang="en-US" altLang="ja-JP" sz="900" b="1" dirty="0">
                <a:latin typeface="Times New Roman" panose="02020603050405020304" pitchFamily="18" charset="0"/>
                <a:cs typeface="Times New Roman" panose="02020603050405020304" pitchFamily="18" charset="0"/>
              </a:rPr>
              <a:t> Lễ công bố kết quả</a:t>
            </a:r>
            <a:r>
              <a:rPr lang="vi-VN" altLang="ja-JP" sz="900" b="1" dirty="0">
                <a:latin typeface="Times New Roman" panose="02020603050405020304" pitchFamily="18" charset="0"/>
                <a:cs typeface="Times New Roman" panose="02020603050405020304" pitchFamily="18" charset="0"/>
              </a:rPr>
              <a:t>&gt;</a:t>
            </a:r>
            <a:endParaRPr lang="en-US" altLang="ja-JP" sz="900" b="1"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Đón tiếp media</a:t>
            </a:r>
            <a:endParaRPr lang="en-US" altLang="ja-JP" sz="900"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Lời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chào</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từ</a:t>
            </a:r>
            <a:r>
              <a:rPr lang="en-US" altLang="ja-JP" sz="900" dirty="0">
                <a:latin typeface="Times New Roman" panose="02020603050405020304" pitchFamily="18" charset="0"/>
                <a:cs typeface="Times New Roman" panose="02020603050405020304" pitchFamily="18" charset="0"/>
              </a:rPr>
              <a:t> Ban </a:t>
            </a:r>
            <a:r>
              <a:rPr lang="en-US" altLang="ja-JP" sz="900" dirty="0" err="1">
                <a:latin typeface="Times New Roman" panose="02020603050405020304" pitchFamily="18" charset="0"/>
                <a:cs typeface="Times New Roman" panose="02020603050405020304" pitchFamily="18" charset="0"/>
              </a:rPr>
              <a:t>tổ</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chức</a:t>
            </a:r>
            <a:endParaRPr lang="en-US" altLang="ja-JP" sz="900"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Lời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chào</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từ</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đại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diện</a:t>
            </a:r>
            <a:r>
              <a:rPr lang="en-US" altLang="ja-JP" sz="900" dirty="0">
                <a:latin typeface="Times New Roman" panose="02020603050405020304" pitchFamily="18" charset="0"/>
                <a:cs typeface="Times New Roman" panose="02020603050405020304" pitchFamily="18" charset="0"/>
              </a:rPr>
              <a:t> </a:t>
            </a:r>
            <a:r>
              <a:rPr lang="vi-VN" sz="900" i="0" dirty="0">
                <a:effectLst/>
                <a:latin typeface="Times New Roman" panose="02020603050405020304" pitchFamily="18" charset="0"/>
                <a:cs typeface="Times New Roman" panose="02020603050405020304" pitchFamily="18" charset="0"/>
              </a:rPr>
              <a:t>người tham gia </a:t>
            </a:r>
            <a:br>
              <a:rPr lang="vi-VN" sz="900" i="0" dirty="0">
                <a:effectLst/>
                <a:latin typeface="Times New Roman" panose="02020603050405020304" pitchFamily="18" charset="0"/>
                <a:cs typeface="Times New Roman" panose="02020603050405020304" pitchFamily="18" charset="0"/>
              </a:rPr>
            </a:br>
            <a:r>
              <a:rPr lang="vi-VN" sz="900" i="0" dirty="0">
                <a:effectLst/>
                <a:latin typeface="Times New Roman" panose="02020603050405020304" pitchFamily="18" charset="0"/>
                <a:cs typeface="Times New Roman" panose="02020603050405020304" pitchFamily="18" charset="0"/>
              </a:rPr>
              <a:t>         xuất sắc nhất </a:t>
            </a:r>
            <a:br>
              <a:rPr lang="en-US" altLang="ja-JP" sz="900" dirty="0">
                <a:latin typeface="Times New Roman" panose="02020603050405020304" pitchFamily="18" charset="0"/>
                <a:cs typeface="Times New Roman" panose="02020603050405020304" pitchFamily="18" charset="0"/>
              </a:rPr>
            </a:br>
            <a:r>
              <a:rPr lang="ja-JP" altLang="en-US" sz="90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Hợp xướng “Tomodachi - Tình bạn” </a:t>
            </a:r>
          </a:p>
          <a:p>
            <a:r>
              <a:rPr lang="ja-JP" altLang="en-US" sz="90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Media phỏng vấn</a:t>
            </a:r>
            <a:endParaRPr lang="en-US" altLang="ja-JP" sz="900" dirty="0">
              <a:latin typeface="Times New Roman" panose="02020603050405020304" pitchFamily="18" charset="0"/>
              <a:cs typeface="Times New Roman" panose="02020603050405020304" pitchFamily="18" charset="0"/>
            </a:endParaRPr>
          </a:p>
        </p:txBody>
      </p:sp>
      <p:sp>
        <p:nvSpPr>
          <p:cNvPr id="42" name="テキスト ボックス 41">
            <a:extLst>
              <a:ext uri="{FF2B5EF4-FFF2-40B4-BE49-F238E27FC236}">
                <a16:creationId xmlns:a16="http://schemas.microsoft.com/office/drawing/2014/main" id="{F430C493-2E4D-209E-84BC-C5E99FDEFD49}"/>
              </a:ext>
            </a:extLst>
          </p:cNvPr>
          <p:cNvSpPr txBox="1"/>
          <p:nvPr/>
        </p:nvSpPr>
        <p:spPr>
          <a:xfrm>
            <a:off x="2823284" y="5831045"/>
            <a:ext cx="2357465" cy="784830"/>
          </a:xfrm>
          <a:prstGeom prst="rect">
            <a:avLst/>
          </a:prstGeom>
          <a:noFill/>
          <a:ln>
            <a:solidFill>
              <a:schemeClr val="tx1">
                <a:lumMod val="50000"/>
                <a:lumOff val="50000"/>
              </a:schemeClr>
            </a:solidFill>
          </a:ln>
        </p:spPr>
        <p:txBody>
          <a:bodyPr wrap="square">
            <a:spAutoFit/>
          </a:bodyPr>
          <a:lstStyle/>
          <a:p>
            <a:r>
              <a:rPr lang="vi-VN" altLang="ja-JP" sz="900" b="1" dirty="0">
                <a:latin typeface="Times New Roman" panose="02020603050405020304" pitchFamily="18" charset="0"/>
                <a:cs typeface="Times New Roman" panose="02020603050405020304" pitchFamily="18" charset="0"/>
              </a:rPr>
              <a:t>&lt;Hình ảnh triển khai chương trình&gt;</a:t>
            </a:r>
          </a:p>
          <a:p>
            <a:r>
              <a:rPr lang="ja-JP" altLang="en-US" sz="90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Đón khách</a:t>
            </a:r>
            <a:endParaRPr lang="en-US" altLang="ja-JP" sz="900"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Thông</a:t>
            </a:r>
            <a:r>
              <a:rPr lang="en-US" altLang="ja-JP" sz="900" dirty="0">
                <a:latin typeface="Times New Roman" panose="02020603050405020304" pitchFamily="18" charset="0"/>
                <a:cs typeface="Times New Roman" panose="02020603050405020304" pitchFamily="18" charset="0"/>
              </a:rPr>
              <a:t> tin </a:t>
            </a:r>
            <a:r>
              <a:rPr lang="en-US" altLang="ja-JP" sz="900" dirty="0" err="1">
                <a:latin typeface="Times New Roman" panose="02020603050405020304" pitchFamily="18" charset="0"/>
                <a:cs typeface="Times New Roman" panose="02020603050405020304" pitchFamily="18" charset="0"/>
              </a:rPr>
              <a:t>về</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hướng</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dẫn</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tham</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gia</a:t>
            </a:r>
            <a:endParaRPr lang="en-US" altLang="ja-JP" sz="900"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Lời</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chào</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từ</a:t>
            </a:r>
            <a:r>
              <a:rPr lang="en-US" altLang="ja-JP" sz="900" dirty="0">
                <a:latin typeface="Times New Roman" panose="02020603050405020304" pitchFamily="18" charset="0"/>
                <a:cs typeface="Times New Roman" panose="02020603050405020304" pitchFamily="18" charset="0"/>
              </a:rPr>
              <a:t> Ban </a:t>
            </a:r>
            <a:r>
              <a:rPr lang="en-US" altLang="ja-JP" sz="900" dirty="0" err="1">
                <a:latin typeface="Times New Roman" panose="02020603050405020304" pitchFamily="18" charset="0"/>
                <a:cs typeface="Times New Roman" panose="02020603050405020304" pitchFamily="18" charset="0"/>
              </a:rPr>
              <a:t>tổ</a:t>
            </a:r>
            <a:r>
              <a:rPr lang="en-US" altLang="ja-JP" sz="900" dirty="0">
                <a:latin typeface="Times New Roman" panose="02020603050405020304" pitchFamily="18" charset="0"/>
                <a:cs typeface="Times New Roman" panose="02020603050405020304" pitchFamily="18" charset="0"/>
              </a:rPr>
              <a:t> </a:t>
            </a:r>
            <a:r>
              <a:rPr lang="en-US" altLang="ja-JP" sz="900" dirty="0" err="1">
                <a:latin typeface="Times New Roman" panose="02020603050405020304" pitchFamily="18" charset="0"/>
                <a:cs typeface="Times New Roman" panose="02020603050405020304" pitchFamily="18" charset="0"/>
              </a:rPr>
              <a:t>chức</a:t>
            </a:r>
            <a:endParaRPr lang="en-US" altLang="ja-JP" sz="900"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Tổ chức chương trình (Hát &amp; Chấm điểm)</a:t>
            </a:r>
            <a:endParaRPr lang="en-US" altLang="ja-JP" sz="900" dirty="0">
              <a:latin typeface="Times New Roman" panose="02020603050405020304" pitchFamily="18" charset="0"/>
              <a:cs typeface="Times New Roman" panose="02020603050405020304" pitchFamily="18" charset="0"/>
            </a:endParaRPr>
          </a:p>
        </p:txBody>
      </p:sp>
      <p:sp>
        <p:nvSpPr>
          <p:cNvPr id="2" name="TextBox 18">
            <a:extLst>
              <a:ext uri="{FF2B5EF4-FFF2-40B4-BE49-F238E27FC236}">
                <a16:creationId xmlns:a16="http://schemas.microsoft.com/office/drawing/2014/main" id="{5D62AD77-45F8-4A19-386D-37C516DCC2F9}"/>
              </a:ext>
            </a:extLst>
          </p:cNvPr>
          <p:cNvSpPr txBox="1"/>
          <p:nvPr/>
        </p:nvSpPr>
        <p:spPr>
          <a:xfrm>
            <a:off x="414786" y="1904120"/>
            <a:ext cx="1239931" cy="230832"/>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900" b="1" dirty="0">
                <a:solidFill>
                  <a:schemeClr val="bg1"/>
                </a:solidFill>
                <a:latin typeface="Times New Roman" panose="02020603050405020304" pitchFamily="18" charset="0"/>
                <a:ea typeface="+mn-ea"/>
                <a:cs typeface="Times New Roman" panose="02020603050405020304" pitchFamily="18" charset="0"/>
              </a:rPr>
              <a:t>Tên chương trình</a:t>
            </a:r>
            <a:endParaRPr lang="en-US" altLang="ja-JP" sz="900" b="1" dirty="0">
              <a:solidFill>
                <a:schemeClr val="bg1"/>
              </a:solidFill>
              <a:latin typeface="Times New Roman" panose="02020603050405020304" pitchFamily="18" charset="0"/>
              <a:ea typeface="+mn-ea"/>
              <a:cs typeface="Times New Roman" panose="02020603050405020304" pitchFamily="18" charset="0"/>
            </a:endParaRPr>
          </a:p>
        </p:txBody>
      </p:sp>
      <p:sp>
        <p:nvSpPr>
          <p:cNvPr id="5" name="テキスト ボックス 4">
            <a:extLst>
              <a:ext uri="{FF2B5EF4-FFF2-40B4-BE49-F238E27FC236}">
                <a16:creationId xmlns:a16="http://schemas.microsoft.com/office/drawing/2014/main" id="{1C6ACA9D-A9A2-55E4-9362-D9FF5DF99F32}"/>
              </a:ext>
            </a:extLst>
          </p:cNvPr>
          <p:cNvSpPr txBox="1"/>
          <p:nvPr/>
        </p:nvSpPr>
        <p:spPr>
          <a:xfrm>
            <a:off x="1654711" y="714065"/>
            <a:ext cx="8011803" cy="1035220"/>
          </a:xfrm>
          <a:prstGeom prst="rect">
            <a:avLst/>
          </a:prstGeom>
          <a:noFill/>
        </p:spPr>
        <p:txBody>
          <a:bodyPr wrap="square">
            <a:spAutoFit/>
          </a:bodyPr>
          <a:lstStyle/>
          <a:p>
            <a:pPr algn="just">
              <a:lnSpc>
                <a:spcPct val="115000"/>
              </a:lnSpc>
            </a:pPr>
            <a:r>
              <a:rPr lang="en-US" sz="900" dirty="0" err="1">
                <a:effectLst/>
                <a:latin typeface="Times New Roman" panose="02020603050405020304" pitchFamily="18" charset="0"/>
                <a:ea typeface="BIZ UDPGothic" panose="020B0400000000000000"/>
                <a:cs typeface="Times New Roman" panose="02020603050405020304" pitchFamily="18" charset="0"/>
              </a:rPr>
              <a:t>Thông</a:t>
            </a:r>
            <a:r>
              <a:rPr lang="en-US" sz="900" dirty="0">
                <a:effectLst/>
                <a:latin typeface="Times New Roman" panose="02020603050405020304" pitchFamily="18" charset="0"/>
                <a:ea typeface="BIZ UDPGothic" panose="020B0400000000000000"/>
                <a:cs typeface="Times New Roman" panose="02020603050405020304" pitchFamily="18" charset="0"/>
              </a:rPr>
              <a:t> qua </a:t>
            </a:r>
            <a:r>
              <a:rPr lang="en-US" sz="900" dirty="0" err="1">
                <a:effectLst/>
                <a:latin typeface="Times New Roman" panose="02020603050405020304" pitchFamily="18" charset="0"/>
                <a:ea typeface="BIZ UDPGothic" panose="020B0400000000000000"/>
                <a:cs typeface="Times New Roman" panose="02020603050405020304" pitchFamily="18" charset="0"/>
              </a:rPr>
              <a:t>dự</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án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này</a:t>
            </a:r>
            <a:r>
              <a:rPr lang="en-US" sz="900" dirty="0">
                <a:effectLst/>
                <a:latin typeface="Times New Roman" panose="02020603050405020304" pitchFamily="18" charset="0"/>
                <a:ea typeface="BIZ UDPGothic" panose="020B0400000000000000"/>
                <a:cs typeface="Times New Roman" panose="02020603050405020304" pitchFamily="18" charset="0"/>
              </a:rPr>
              <a:t>, Ban </a:t>
            </a:r>
            <a:r>
              <a:rPr lang="en-US" sz="900" dirty="0" err="1">
                <a:effectLst/>
                <a:latin typeface="Times New Roman" panose="02020603050405020304" pitchFamily="18" charset="0"/>
                <a:ea typeface="BIZ UDPGothic" panose="020B0400000000000000"/>
                <a:cs typeface="Times New Roman" panose="02020603050405020304" pitchFamily="18" charset="0"/>
              </a:rPr>
              <a:t>tổ</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chức</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mong</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muốn</a:t>
            </a:r>
            <a:r>
              <a:rPr lang="en-US" sz="900" dirty="0">
                <a:effectLst/>
                <a:latin typeface="Times New Roman" panose="02020603050405020304" pitchFamily="18" charset="0"/>
                <a:ea typeface="BIZ UDPGothic" panose="020B0400000000000000"/>
                <a:cs typeface="Times New Roman" panose="02020603050405020304" pitchFamily="18" charset="0"/>
              </a:rPr>
              <a:t> Ca </a:t>
            </a:r>
            <a:r>
              <a:rPr lang="en-US" sz="900" dirty="0" err="1">
                <a:effectLst/>
                <a:latin typeface="Times New Roman" panose="02020603050405020304" pitchFamily="18" charset="0"/>
                <a:ea typeface="BIZ UDPGothic" panose="020B0400000000000000"/>
                <a:cs typeface="Times New Roman" panose="02020603050405020304" pitchFamily="18" charset="0"/>
              </a:rPr>
              <a:t>khúc</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hữu</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nghị</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Việt</a:t>
            </a:r>
            <a:r>
              <a:rPr lang="en-US" sz="900" dirty="0">
                <a:effectLst/>
                <a:latin typeface="Times New Roman" panose="02020603050405020304" pitchFamily="18" charset="0"/>
                <a:ea typeface="BIZ UDPGothic" panose="020B0400000000000000"/>
                <a:cs typeface="Times New Roman" panose="02020603050405020304" pitchFamily="18" charset="0"/>
              </a:rPr>
              <a:t> – </a:t>
            </a:r>
            <a:r>
              <a:rPr lang="en-US" sz="900" dirty="0" err="1">
                <a:effectLst/>
                <a:latin typeface="Times New Roman" panose="02020603050405020304" pitchFamily="18" charset="0"/>
                <a:ea typeface="BIZ UDPGothic" panose="020B0400000000000000"/>
                <a:cs typeface="Times New Roman" panose="02020603050405020304" pitchFamily="18" charset="0"/>
              </a:rPr>
              <a:t>Nhật</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cùng</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từ</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khóa</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b="1" dirty="0">
                <a:effectLst/>
                <a:latin typeface="Times New Roman" panose="02020603050405020304" pitchFamily="18" charset="0"/>
                <a:ea typeface="BIZ UDPGothic" panose="020B0400000000000000"/>
                <a:cs typeface="Times New Roman" panose="02020603050405020304" pitchFamily="18" charset="0"/>
              </a:rPr>
              <a:t>“</a:t>
            </a:r>
            <a:r>
              <a:rPr lang="en-US" sz="900" b="1" dirty="0" err="1">
                <a:effectLst/>
                <a:latin typeface="Times New Roman" panose="02020603050405020304" pitchFamily="18" charset="0"/>
                <a:ea typeface="BIZ UDPGothic" panose="020B0400000000000000"/>
                <a:cs typeface="Times New Roman" panose="02020603050405020304" pitchFamily="18" charset="0"/>
              </a:rPr>
              <a:t>Tomodachi</a:t>
            </a:r>
            <a:r>
              <a:rPr lang="en-US" sz="900" b="1" dirty="0">
                <a:effectLst/>
                <a:latin typeface="Times New Roman" panose="02020603050405020304" pitchFamily="18" charset="0"/>
                <a:ea typeface="BIZ UDPGothic" panose="020B0400000000000000"/>
                <a:cs typeface="Times New Roman" panose="02020603050405020304" pitchFamily="18" charset="0"/>
              </a:rPr>
              <a:t> – </a:t>
            </a:r>
            <a:r>
              <a:rPr lang="en-US" sz="900" b="1" dirty="0" err="1">
                <a:effectLst/>
                <a:latin typeface="Times New Roman" panose="02020603050405020304" pitchFamily="18" charset="0"/>
                <a:ea typeface="BIZ UDPGothic" panose="020B0400000000000000"/>
                <a:cs typeface="Times New Roman" panose="02020603050405020304" pitchFamily="18" charset="0"/>
              </a:rPr>
              <a:t>Tình</a:t>
            </a:r>
            <a:r>
              <a:rPr lang="en-US" sz="900" b="1" dirty="0">
                <a:effectLst/>
                <a:latin typeface="Times New Roman" panose="02020603050405020304" pitchFamily="18" charset="0"/>
                <a:ea typeface="BIZ UDPGothic" panose="020B0400000000000000"/>
                <a:cs typeface="Times New Roman" panose="02020603050405020304" pitchFamily="18" charset="0"/>
              </a:rPr>
              <a:t> </a:t>
            </a:r>
            <a:r>
              <a:rPr lang="en-US" sz="900" b="1" dirty="0" err="1">
                <a:effectLst/>
                <a:latin typeface="Times New Roman" panose="02020603050405020304" pitchFamily="18" charset="0"/>
                <a:ea typeface="BIZ UDPGothic" panose="020B0400000000000000"/>
                <a:cs typeface="Times New Roman" panose="02020603050405020304" pitchFamily="18" charset="0"/>
              </a:rPr>
              <a:t>bạn</a:t>
            </a:r>
            <a:r>
              <a:rPr lang="en-US" sz="900" b="1"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được</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lan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tỏa</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rộng</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khắp</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đến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người</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dân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hai</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nước</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đặc</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biệt</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là</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thế</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hệ</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trẻ</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nhằm</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nâng</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cao</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nhận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thức</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và</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tiếp</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tục</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phát</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huy</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kế</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thừa</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mối</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quan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hệ</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hữu</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nghị</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tốt</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đẹp</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Việt</a:t>
            </a:r>
            <a:r>
              <a:rPr lang="en-US" sz="900" dirty="0">
                <a:effectLst/>
                <a:latin typeface="Times New Roman" panose="02020603050405020304" pitchFamily="18" charset="0"/>
                <a:ea typeface="BIZ UDPGothic" panose="020B0400000000000000"/>
                <a:cs typeface="Times New Roman" panose="02020603050405020304" pitchFamily="18" charset="0"/>
              </a:rPr>
              <a:t> Nam – </a:t>
            </a:r>
            <a:r>
              <a:rPr lang="en-US" sz="900" dirty="0" err="1">
                <a:effectLst/>
                <a:latin typeface="Times New Roman" panose="02020603050405020304" pitchFamily="18" charset="0"/>
                <a:ea typeface="BIZ UDPGothic" panose="020B0400000000000000"/>
                <a:cs typeface="Times New Roman" panose="02020603050405020304" pitchFamily="18" charset="0"/>
              </a:rPr>
              <a:t>Nhật</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Bản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hiện</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tại</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và</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trong</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tương</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en-US" sz="900" dirty="0" err="1">
                <a:effectLst/>
                <a:latin typeface="Times New Roman" panose="02020603050405020304" pitchFamily="18" charset="0"/>
                <a:ea typeface="BIZ UDPGothic" panose="020B0400000000000000"/>
                <a:cs typeface="Times New Roman" panose="02020603050405020304" pitchFamily="18" charset="0"/>
              </a:rPr>
              <a:t>lai</a:t>
            </a:r>
            <a:r>
              <a:rPr lang="en-US" sz="900" dirty="0">
                <a:effectLst/>
                <a:latin typeface="Times New Roman" panose="02020603050405020304" pitchFamily="18" charset="0"/>
                <a:ea typeface="BIZ UDPGothic" panose="020B0400000000000000"/>
                <a:cs typeface="Times New Roman" panose="02020603050405020304" pitchFamily="18" charset="0"/>
              </a:rPr>
              <a:t>. </a:t>
            </a:r>
            <a:r>
              <a:rPr lang="vi-VN" sz="900" dirty="0">
                <a:effectLst/>
                <a:latin typeface="Times New Roman" panose="02020603050405020304" pitchFamily="18" charset="0"/>
                <a:ea typeface="BIZ UDPGothic" panose="020B0400000000000000"/>
                <a:cs typeface="Times New Roman" panose="02020603050405020304" pitchFamily="18" charset="0"/>
              </a:rPr>
              <a:t>Ca khúc hữu nghị “Tomodachi – Tình bạn” mang nội dung về tình bạn bình đẳng, không phân biệt khoảng cách, tuổi tác, sắc tộc, màu da, chỉ cần đồng lòng và thấu hiểu, chúng ta sẽ cùng nhau tạo nên một thế giới tuyệt vời, bình yên và hạnh phúc. Chúng tôi hy vọng rằng khi hòa chung một giọng hát, một ca khúc, thông điệp về tình hữu nghị Việt Nam – Nhật Bản sẽ được tiếp nối và truyền lại cho các thế hệ mai sau.</a:t>
            </a:r>
          </a:p>
          <a:p>
            <a:pPr algn="just">
              <a:lnSpc>
                <a:spcPct val="115000"/>
              </a:lnSpc>
            </a:pPr>
            <a:endParaRPr lang="en-VN" sz="9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テキスト ボックス 5">
            <a:extLst>
              <a:ext uri="{FF2B5EF4-FFF2-40B4-BE49-F238E27FC236}">
                <a16:creationId xmlns:a16="http://schemas.microsoft.com/office/drawing/2014/main" id="{EB245439-8B41-B567-3F30-C1FA9E2E0A1F}"/>
              </a:ext>
            </a:extLst>
          </p:cNvPr>
          <p:cNvSpPr txBox="1"/>
          <p:nvPr/>
        </p:nvSpPr>
        <p:spPr>
          <a:xfrm>
            <a:off x="1703200" y="2474378"/>
            <a:ext cx="8196504" cy="1408078"/>
          </a:xfrm>
          <a:prstGeom prst="rect">
            <a:avLst/>
          </a:prstGeom>
          <a:noFill/>
        </p:spPr>
        <p:txBody>
          <a:bodyPr wrap="square">
            <a:spAutoFit/>
          </a:bodyPr>
          <a:lstStyle/>
          <a:p>
            <a:r>
              <a:rPr lang="vi-VN" altLang="ja-JP" sz="900" b="1" dirty="0">
                <a:latin typeface="Times New Roman" panose="02020603050405020304" pitchFamily="18" charset="0"/>
                <a:cs typeface="Times New Roman" panose="02020603050405020304" pitchFamily="18" charset="0"/>
              </a:rPr>
              <a:t>1. Tham gia trực tuyến (Online)</a:t>
            </a:r>
            <a:endParaRPr lang="en-US" altLang="ja-JP" sz="900" b="1" dirty="0">
              <a:latin typeface="Times New Roman" panose="02020603050405020304" pitchFamily="18" charset="0"/>
              <a:cs typeface="Times New Roman" panose="02020603050405020304" pitchFamily="18" charset="0"/>
            </a:endParaRPr>
          </a:p>
          <a:p>
            <a:r>
              <a:rPr lang="vi-VN" altLang="ja-JP" sz="900" dirty="0">
                <a:latin typeface="Times New Roman" panose="02020603050405020304" pitchFamily="18" charset="0"/>
                <a:cs typeface="Times New Roman" panose="02020603050405020304" pitchFamily="18" charset="0"/>
              </a:rPr>
              <a:t>Thời gian tham gia trong vòng 1 tháng sau khi Họp báo công bố dự án (dự kiến từ tháng 9 đến tháng 10). Dựa trên Hướng dẫn tham gia chương trình, người tham gia gửi file hoặc link đoạn clip “Tomodachi – Tình bạn” đăng trên MXH cá nhân về cho EMAIL của Văn phòng đại diện BTC dự án (AAB)</a:t>
            </a:r>
          </a:p>
          <a:p>
            <a:pPr>
              <a:lnSpc>
                <a:spcPct val="150000"/>
              </a:lnSpc>
            </a:pPr>
            <a:r>
              <a:rPr lang="vi-VN" altLang="ja-JP" sz="900" b="1" dirty="0">
                <a:latin typeface="Times New Roman" panose="02020603050405020304" pitchFamily="18" charset="0"/>
                <a:cs typeface="Times New Roman" panose="02020603050405020304" pitchFamily="18" charset="0"/>
              </a:rPr>
              <a:t>2. Tham gia trực tiếp (Offline): </a:t>
            </a:r>
            <a:br>
              <a:rPr lang="vi-VN" altLang="ja-JP" sz="900" b="1"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Tổ chức 5 chương trình cho người tham gia trực tiếp tại 5 thành phố lớn (Hà Nội, TP.Hồ Chí Minh, Hải Phòng, Đà Nẵng, Cần Thơ</a:t>
            </a:r>
            <a:r>
              <a:rPr lang="en-US" altLang="vi-VN" sz="900" dirty="0">
                <a:latin typeface="Times New Roman" panose="02020603050405020304" pitchFamily="18" charset="0"/>
                <a:cs typeface="Times New Roman" panose="02020603050405020304" pitchFamily="18" charset="0"/>
              </a:rPr>
              <a:t>)</a:t>
            </a:r>
            <a:r>
              <a:rPr lang="vi-VN" altLang="vi-VN" sz="900" dirty="0">
                <a:latin typeface="Times New Roman" panose="02020603050405020304" pitchFamily="18" charset="0"/>
                <a:cs typeface="Times New Roman" panose="02020603050405020304" pitchFamily="18" charset="0"/>
              </a:rPr>
              <a:t>. </a:t>
            </a:r>
            <a:r>
              <a:rPr lang="ja-JP" altLang="en-US" sz="900">
                <a:latin typeface="Times New Roman" panose="02020603050405020304" pitchFamily="18" charset="0"/>
                <a:cs typeface="Times New Roman" panose="02020603050405020304" pitchFamily="18" charset="0"/>
              </a:rPr>
              <a:t>　</a:t>
            </a:r>
            <a:endParaRPr lang="en-US" altLang="ja-JP" sz="900" dirty="0">
              <a:latin typeface="Times New Roman" panose="02020603050405020304" pitchFamily="18" charset="0"/>
              <a:cs typeface="Times New Roman" panose="02020603050405020304" pitchFamily="18" charset="0"/>
            </a:endParaRPr>
          </a:p>
          <a:p>
            <a:pPr>
              <a:lnSpc>
                <a:spcPct val="150000"/>
              </a:lnSpc>
            </a:pPr>
            <a:r>
              <a:rPr lang="ja-JP" altLang="en-US" sz="900" b="1">
                <a:latin typeface="Times New Roman" panose="02020603050405020304" pitchFamily="18" charset="0"/>
                <a:cs typeface="Times New Roman" panose="02020603050405020304" pitchFamily="18" charset="0"/>
              </a:rPr>
              <a:t>・</a:t>
            </a:r>
            <a:r>
              <a:rPr lang="vi-VN" altLang="ja-JP" sz="900" b="1" dirty="0">
                <a:latin typeface="Times New Roman" panose="02020603050405020304" pitchFamily="18" charset="0"/>
                <a:cs typeface="Times New Roman" panose="02020603050405020304" pitchFamily="18" charset="0"/>
              </a:rPr>
              <a:t>Thông báo kết quả ~ Chuyến đi Nhật</a:t>
            </a:r>
            <a:endParaRPr lang="en-US" altLang="ja-JP" sz="900" b="1" dirty="0">
              <a:latin typeface="Times New Roman" panose="02020603050405020304" pitchFamily="18" charset="0"/>
              <a:cs typeface="Times New Roman" panose="02020603050405020304" pitchFamily="18" charset="0"/>
            </a:endParaRPr>
          </a:p>
          <a:p>
            <a:r>
              <a:rPr lang="ja-JP" altLang="en-US" sz="900">
                <a:latin typeface="Times New Roman" panose="02020603050405020304" pitchFamily="18" charset="0"/>
                <a:cs typeface="Times New Roman" panose="02020603050405020304" pitchFamily="18" charset="0"/>
              </a:rPr>
              <a:t>　</a:t>
            </a:r>
            <a:r>
              <a:rPr lang="vi-VN" altLang="ja-JP" sz="900" dirty="0">
                <a:latin typeface="Times New Roman" panose="02020603050405020304" pitchFamily="18" charset="0"/>
                <a:cs typeface="Times New Roman" panose="02020603050405020304" pitchFamily="18" charset="0"/>
              </a:rPr>
              <a:t>Công bố top 5 người tham gia xuất sắc nhất trên toàn quốc (trực tuyến và trực tiếp) để đi Nhật, tham gia sự kiện </a:t>
            </a:r>
            <a:br>
              <a:rPr lang="vi-VN" altLang="ja-JP" sz="900" dirty="0">
                <a:latin typeface="Times New Roman" panose="02020603050405020304" pitchFamily="18" charset="0"/>
                <a:cs typeface="Times New Roman" panose="02020603050405020304" pitchFamily="18" charset="0"/>
              </a:rPr>
            </a:br>
            <a:r>
              <a:rPr lang="vi-VN" altLang="ja-JP" sz="900" dirty="0">
                <a:latin typeface="Times New Roman" panose="02020603050405020304" pitchFamily="18" charset="0"/>
                <a:cs typeface="Times New Roman" panose="02020603050405020304" pitchFamily="18" charset="0"/>
              </a:rPr>
              <a:t>   giao lưu và hợp xướng cùng các bé Nhật Bản (Cùng 01 người thân nếu người tham gia dưới 18 tuổi)</a:t>
            </a:r>
          </a:p>
        </p:txBody>
      </p:sp>
      <p:sp>
        <p:nvSpPr>
          <p:cNvPr id="13" name="テキスト ボックス 12">
            <a:extLst>
              <a:ext uri="{FF2B5EF4-FFF2-40B4-BE49-F238E27FC236}">
                <a16:creationId xmlns:a16="http://schemas.microsoft.com/office/drawing/2014/main" id="{4FF51B3E-3960-E273-8E8B-9BE6240038EF}"/>
              </a:ext>
            </a:extLst>
          </p:cNvPr>
          <p:cNvSpPr txBox="1"/>
          <p:nvPr/>
        </p:nvSpPr>
        <p:spPr>
          <a:xfrm>
            <a:off x="1654711" y="1584590"/>
            <a:ext cx="8196504" cy="230832"/>
          </a:xfrm>
          <a:prstGeom prst="rect">
            <a:avLst/>
          </a:prstGeom>
          <a:noFill/>
        </p:spPr>
        <p:txBody>
          <a:bodyPr wrap="square">
            <a:spAutoFit/>
          </a:bodyPr>
          <a:lstStyle/>
          <a:p>
            <a:r>
              <a:rPr lang="en-US" altLang="zh-TW" sz="900" dirty="0" err="1">
                <a:latin typeface="Times New Roman" panose="02020603050405020304" pitchFamily="18" charset="0"/>
                <a:cs typeface="Times New Roman" panose="02020603050405020304" pitchFamily="18" charset="0"/>
              </a:rPr>
              <a:t>Ủy</a:t>
            </a:r>
            <a:r>
              <a:rPr lang="en-US" altLang="zh-TW" sz="900" dirty="0">
                <a:latin typeface="Times New Roman" panose="02020603050405020304" pitchFamily="18" charset="0"/>
                <a:cs typeface="Times New Roman" panose="02020603050405020304" pitchFamily="18" charset="0"/>
              </a:rPr>
              <a:t> ban </a:t>
            </a:r>
            <a:r>
              <a:rPr lang="en-US" altLang="zh-TW" sz="900" dirty="0" err="1">
                <a:latin typeface="Times New Roman" panose="02020603050405020304" pitchFamily="18" charset="0"/>
                <a:cs typeface="Times New Roman" panose="02020603050405020304" pitchFamily="18" charset="0"/>
              </a:rPr>
              <a:t>Đặc</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biệt</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Kỷ</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niệm</a:t>
            </a:r>
            <a:r>
              <a:rPr lang="en-US" altLang="zh-TW" sz="900" dirty="0">
                <a:latin typeface="Times New Roman" panose="02020603050405020304" pitchFamily="18" charset="0"/>
                <a:cs typeface="Times New Roman" panose="02020603050405020304" pitchFamily="18" charset="0"/>
              </a:rPr>
              <a:t> 50 </a:t>
            </a:r>
            <a:r>
              <a:rPr lang="en-US" altLang="zh-TW" sz="900" dirty="0" err="1">
                <a:latin typeface="Times New Roman" panose="02020603050405020304" pitchFamily="18" charset="0"/>
                <a:cs typeface="Times New Roman" panose="02020603050405020304" pitchFamily="18" charset="0"/>
              </a:rPr>
              <a:t>năm</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thiết</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lập</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quan</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hệ</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ngoại</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giao</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Nhật</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Bản</a:t>
            </a:r>
            <a:r>
              <a:rPr lang="en-US" altLang="zh-TW" sz="900" dirty="0">
                <a:latin typeface="Times New Roman" panose="02020603050405020304" pitchFamily="18" charset="0"/>
                <a:cs typeface="Times New Roman" panose="02020603050405020304" pitchFamily="18" charset="0"/>
              </a:rPr>
              <a:t> – </a:t>
            </a:r>
            <a:r>
              <a:rPr lang="en-US" altLang="zh-TW" sz="900" dirty="0" err="1">
                <a:latin typeface="Times New Roman" panose="02020603050405020304" pitchFamily="18" charset="0"/>
                <a:cs typeface="Times New Roman" panose="02020603050405020304" pitchFamily="18" charset="0"/>
              </a:rPr>
              <a:t>Việt</a:t>
            </a:r>
            <a:r>
              <a:rPr lang="en-US" altLang="zh-TW" sz="900" dirty="0">
                <a:latin typeface="Times New Roman" panose="02020603050405020304" pitchFamily="18" charset="0"/>
                <a:cs typeface="Times New Roman" panose="02020603050405020304" pitchFamily="18" charset="0"/>
              </a:rPr>
              <a:t> Nam </a:t>
            </a:r>
            <a:r>
              <a:rPr lang="en-US" altLang="zh-TW" sz="900" dirty="0" err="1">
                <a:latin typeface="Times New Roman" panose="02020603050405020304" pitchFamily="18" charset="0"/>
                <a:cs typeface="Times New Roman" panose="02020603050405020304" pitchFamily="18" charset="0"/>
              </a:rPr>
              <a:t>trực</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thuộc</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Hiệp</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hội</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Doanh</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nghiệp</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Nhật</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Bản</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tại</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Tp.Hồ</a:t>
            </a:r>
            <a:r>
              <a:rPr lang="en-US" altLang="zh-TW" sz="900" dirty="0">
                <a:latin typeface="Times New Roman" panose="02020603050405020304" pitchFamily="18" charset="0"/>
                <a:cs typeface="Times New Roman" panose="02020603050405020304" pitchFamily="18" charset="0"/>
              </a:rPr>
              <a:t> </a:t>
            </a:r>
            <a:r>
              <a:rPr lang="en-US" altLang="zh-TW" sz="900" dirty="0" err="1">
                <a:latin typeface="Times New Roman" panose="02020603050405020304" pitchFamily="18" charset="0"/>
                <a:cs typeface="Times New Roman" panose="02020603050405020304" pitchFamily="18" charset="0"/>
              </a:rPr>
              <a:t>Chí</a:t>
            </a:r>
            <a:r>
              <a:rPr lang="en-US" altLang="zh-TW" sz="900" dirty="0">
                <a:latin typeface="Times New Roman" panose="02020603050405020304" pitchFamily="18" charset="0"/>
                <a:cs typeface="Times New Roman" panose="02020603050405020304" pitchFamily="18" charset="0"/>
              </a:rPr>
              <a:t> Minh</a:t>
            </a:r>
          </a:p>
        </p:txBody>
      </p:sp>
      <p:sp>
        <p:nvSpPr>
          <p:cNvPr id="22" name="TextBox 18">
            <a:extLst>
              <a:ext uri="{FF2B5EF4-FFF2-40B4-BE49-F238E27FC236}">
                <a16:creationId xmlns:a16="http://schemas.microsoft.com/office/drawing/2014/main" id="{E1AA1E43-54AF-A807-3A7C-DD4CCA95D23B}"/>
              </a:ext>
            </a:extLst>
          </p:cNvPr>
          <p:cNvSpPr txBox="1"/>
          <p:nvPr/>
        </p:nvSpPr>
        <p:spPr>
          <a:xfrm>
            <a:off x="414786" y="1600074"/>
            <a:ext cx="1239931" cy="230832"/>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900" b="1" dirty="0">
                <a:solidFill>
                  <a:schemeClr val="bg1"/>
                </a:solidFill>
                <a:latin typeface="Times New Roman" panose="02020603050405020304" pitchFamily="18" charset="0"/>
                <a:ea typeface="+mn-ea"/>
                <a:cs typeface="Times New Roman" panose="02020603050405020304" pitchFamily="18" charset="0"/>
              </a:rPr>
              <a:t>Đơn vị tổ chức</a:t>
            </a:r>
            <a:endParaRPr lang="en-US" altLang="ja-JP" sz="900" b="1" dirty="0">
              <a:solidFill>
                <a:schemeClr val="bg1"/>
              </a:solidFill>
              <a:latin typeface="Times New Roman" panose="02020603050405020304" pitchFamily="18" charset="0"/>
              <a:ea typeface="+mn-ea"/>
              <a:cs typeface="Times New Roman" panose="02020603050405020304" pitchFamily="18" charset="0"/>
            </a:endParaRPr>
          </a:p>
        </p:txBody>
      </p:sp>
      <p:pic>
        <p:nvPicPr>
          <p:cNvPr id="37" name="Picture 36"/>
          <p:cNvPicPr>
            <a:picLocks noChangeAspect="1"/>
          </p:cNvPicPr>
          <p:nvPr/>
        </p:nvPicPr>
        <p:blipFill>
          <a:blip r:embed="rId3" cstate="email"/>
          <a:stretch>
            <a:fillRect/>
          </a:stretch>
        </p:blipFill>
        <p:spPr>
          <a:xfrm>
            <a:off x="8910544" y="0"/>
            <a:ext cx="661763" cy="654665"/>
          </a:xfrm>
          <a:prstGeom prst="rect">
            <a:avLst/>
          </a:prstGeom>
        </p:spPr>
      </p:pic>
      <p:sp>
        <p:nvSpPr>
          <p:cNvPr id="40" name="タイトル 2"/>
          <p:cNvSpPr txBox="1"/>
          <p:nvPr/>
        </p:nvSpPr>
        <p:spPr>
          <a:xfrm>
            <a:off x="405822" y="206838"/>
            <a:ext cx="9166485"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vi-VN" altLang="ja-JP" sz="2000" b="1" dirty="0">
                <a:latin typeface="Times New Roman" panose="02020603050405020304" pitchFamily="18" charset="0"/>
                <a:ea typeface="+mn-ea"/>
                <a:cs typeface="Times New Roman" panose="02020603050405020304" pitchFamily="18" charset="0"/>
              </a:rPr>
              <a:t>Khái quát dự án</a:t>
            </a:r>
            <a:endParaRPr lang="ja-JP" altLang="en-US" sz="1800" b="1" dirty="0">
              <a:latin typeface="Times New Roman" panose="02020603050405020304" pitchFamily="18" charset="0"/>
              <a:cs typeface="Times New Roman" panose="02020603050405020304" pitchFamily="18" charset="0"/>
            </a:endParaRPr>
          </a:p>
        </p:txBody>
      </p:sp>
      <p:cxnSp>
        <p:nvCxnSpPr>
          <p:cNvPr id="41" name="直線コネクタ 25"/>
          <p:cNvCxnSpPr/>
          <p:nvPr/>
        </p:nvCxnSpPr>
        <p:spPr>
          <a:xfrm>
            <a:off x="423377" y="686058"/>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6384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5E52BEB-BAB1-3C42-805B-F2F125981A05}" type="slidenum">
              <a:rPr lang="en-US" smtClean="0">
                <a:latin typeface="Times New Roman" panose="02020603050405020304" pitchFamily="18" charset="0"/>
                <a:cs typeface="Times New Roman" panose="02020603050405020304" pitchFamily="18" charset="0"/>
              </a:rPr>
              <a:t>2</a:t>
            </a:fld>
            <a:endParaRPr lang="en-US">
              <a:latin typeface="Times New Roman" panose="02020603050405020304" pitchFamily="18" charset="0"/>
              <a:cs typeface="Times New Roman" panose="02020603050405020304" pitchFamily="18" charset="0"/>
            </a:endParaRPr>
          </a:p>
        </p:txBody>
      </p:sp>
      <p:sp>
        <p:nvSpPr>
          <p:cNvPr id="5" name="タイトル 2"/>
          <p:cNvSpPr txBox="1"/>
          <p:nvPr/>
        </p:nvSpPr>
        <p:spPr>
          <a:xfrm>
            <a:off x="405822" y="206838"/>
            <a:ext cx="9166485"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vi-VN" altLang="ja-JP" sz="2000" b="1" dirty="0">
                <a:latin typeface="Times New Roman" panose="02020603050405020304" pitchFamily="18" charset="0"/>
                <a:ea typeface="+mn-ea"/>
                <a:cs typeface="Times New Roman" panose="02020603050405020304" pitchFamily="18" charset="0"/>
              </a:rPr>
              <a:t>Lịch trình chi tiết dự kiến (Đề xuất) </a:t>
            </a:r>
            <a:endParaRPr lang="ja-JP" altLang="en-US" sz="1800" b="1" dirty="0">
              <a:latin typeface="Times New Roman" panose="02020603050405020304" pitchFamily="18" charset="0"/>
              <a:cs typeface="Times New Roman" panose="02020603050405020304" pitchFamily="18" charset="0"/>
            </a:endParaRPr>
          </a:p>
        </p:txBody>
      </p:sp>
      <p:cxnSp>
        <p:nvCxnSpPr>
          <p:cNvPr id="6" name="直線コネクタ 25"/>
          <p:cNvCxnSpPr/>
          <p:nvPr/>
        </p:nvCxnSpPr>
        <p:spPr>
          <a:xfrm>
            <a:off x="423377" y="686058"/>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2" cstate="email"/>
          <a:stretch>
            <a:fillRect/>
          </a:stretch>
        </p:blipFill>
        <p:spPr>
          <a:xfrm>
            <a:off x="8910544" y="0"/>
            <a:ext cx="661763" cy="654665"/>
          </a:xfrm>
          <a:prstGeom prst="rect">
            <a:avLst/>
          </a:prstGeom>
        </p:spPr>
      </p:pic>
      <p:graphicFrame>
        <p:nvGraphicFramePr>
          <p:cNvPr id="2" name="Table 2">
            <a:extLst>
              <a:ext uri="{FF2B5EF4-FFF2-40B4-BE49-F238E27FC236}">
                <a16:creationId xmlns:a16="http://schemas.microsoft.com/office/drawing/2014/main" id="{9E6880CD-2959-37F5-60C2-7C4C490EAB24}"/>
              </a:ext>
            </a:extLst>
          </p:cNvPr>
          <p:cNvGraphicFramePr>
            <a:graphicFrameLocks noGrp="1"/>
          </p:cNvGraphicFramePr>
          <p:nvPr>
            <p:extLst>
              <p:ext uri="{D42A27DB-BD31-4B8C-83A1-F6EECF244321}">
                <p14:modId xmlns:p14="http://schemas.microsoft.com/office/powerpoint/2010/main" val="2950330000"/>
              </p:ext>
            </p:extLst>
          </p:nvPr>
        </p:nvGraphicFramePr>
        <p:xfrm>
          <a:off x="423377" y="819142"/>
          <a:ext cx="9206389" cy="5885076"/>
        </p:xfrm>
        <a:graphic>
          <a:graphicData uri="http://schemas.openxmlformats.org/drawingml/2006/table">
            <a:tbl>
              <a:tblPr firstRow="1" bandRow="1">
                <a:tableStyleId>{5940675A-B579-460E-94D1-54222C63F5DA}</a:tableStyleId>
              </a:tblPr>
              <a:tblGrid>
                <a:gridCol w="1544955">
                  <a:extLst>
                    <a:ext uri="{9D8B030D-6E8A-4147-A177-3AD203B41FA5}">
                      <a16:colId xmlns:a16="http://schemas.microsoft.com/office/drawing/2014/main" val="2446227008"/>
                    </a:ext>
                  </a:extLst>
                </a:gridCol>
                <a:gridCol w="2742144">
                  <a:extLst>
                    <a:ext uri="{9D8B030D-6E8A-4147-A177-3AD203B41FA5}">
                      <a16:colId xmlns:a16="http://schemas.microsoft.com/office/drawing/2014/main" val="150221656"/>
                    </a:ext>
                  </a:extLst>
                </a:gridCol>
                <a:gridCol w="4919290">
                  <a:extLst>
                    <a:ext uri="{9D8B030D-6E8A-4147-A177-3AD203B41FA5}">
                      <a16:colId xmlns:a16="http://schemas.microsoft.com/office/drawing/2014/main" val="1786829709"/>
                    </a:ext>
                  </a:extLst>
                </a:gridCol>
              </a:tblGrid>
              <a:tr h="409142">
                <a:tc>
                  <a:txBody>
                    <a:bodyPr/>
                    <a:lstStyle/>
                    <a:p>
                      <a:r>
                        <a:rPr lang="vi-VN" sz="1200" b="1" dirty="0">
                          <a:solidFill>
                            <a:schemeClr val="tx1"/>
                          </a:solidFill>
                          <a:latin typeface="Times New Roman" panose="02020603050405020304" pitchFamily="18" charset="0"/>
                          <a:cs typeface="Times New Roman" panose="02020603050405020304" pitchFamily="18" charset="0"/>
                        </a:rPr>
                        <a:t>Ngày </a:t>
                      </a:r>
                      <a:endParaRPr lang="en-VN" sz="1200" b="1"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b="1" dirty="0">
                          <a:solidFill>
                            <a:schemeClr val="tx1"/>
                          </a:solidFill>
                          <a:latin typeface="Times New Roman" panose="02020603050405020304" pitchFamily="18" charset="0"/>
                          <a:cs typeface="Times New Roman" panose="02020603050405020304" pitchFamily="18" charset="0"/>
                        </a:rPr>
                        <a:t>Hoạt động </a:t>
                      </a:r>
                      <a:endParaRPr lang="en-VN" sz="1200" b="1"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b="1" dirty="0">
                          <a:solidFill>
                            <a:schemeClr val="tx1"/>
                          </a:solidFill>
                          <a:latin typeface="Times New Roman" panose="02020603050405020304" pitchFamily="18" charset="0"/>
                          <a:cs typeface="Times New Roman" panose="02020603050405020304" pitchFamily="18" charset="0"/>
                        </a:rPr>
                        <a:t>Địa điểm </a:t>
                      </a:r>
                      <a:endParaRPr lang="en-VN" sz="1200" b="1"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829484991"/>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12/09/2023</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Họp báo công bố dự án</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en-US" sz="1200" dirty="0">
                          <a:solidFill>
                            <a:schemeClr val="tx1"/>
                          </a:solidFill>
                          <a:latin typeface="Times New Roman" panose="02020603050405020304" pitchFamily="18" charset="0"/>
                          <a:cs typeface="Times New Roman" panose="02020603050405020304" pitchFamily="18" charset="0"/>
                        </a:rPr>
                        <a:t>Trung</a:t>
                      </a:r>
                      <a:r>
                        <a:rPr lang="vi-VN" sz="1200" dirty="0">
                          <a:solidFill>
                            <a:schemeClr val="tx1"/>
                          </a:solidFill>
                          <a:latin typeface="Times New Roman" panose="02020603050405020304" pitchFamily="18" charset="0"/>
                          <a:cs typeface="Times New Roman" panose="02020603050405020304" pitchFamily="18" charset="0"/>
                        </a:rPr>
                        <a:t> tâm báo chí Tp. HCM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423436491"/>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15/09-15/10/2023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Bắt đầu tiếp nhận tham gia trực tuyến (online)</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Thiết lập Văn phòng đại diện tiếp nhận (AAB)</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890389716"/>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30/09/2023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Chương trình trực tiếp Tp.HCM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Toà nhà </a:t>
                      </a:r>
                      <a:r>
                        <a:rPr lang="vi-VN" sz="1200" dirty="0" err="1">
                          <a:solidFill>
                            <a:schemeClr val="tx1"/>
                          </a:solidFill>
                          <a:latin typeface="Times New Roman" panose="02020603050405020304" pitchFamily="18" charset="0"/>
                          <a:cs typeface="Times New Roman" panose="02020603050405020304" pitchFamily="18" charset="0"/>
                        </a:rPr>
                        <a:t>Fafilm</a:t>
                      </a:r>
                      <a:r>
                        <a:rPr lang="vi-VN" sz="1200" dirty="0">
                          <a:solidFill>
                            <a:schemeClr val="tx1"/>
                          </a:solidFill>
                          <a:latin typeface="Times New Roman" panose="02020603050405020304" pitchFamily="18" charset="0"/>
                          <a:cs typeface="Times New Roman" panose="02020603050405020304" pitchFamily="18" charset="0"/>
                        </a:rPr>
                        <a:t>, số 8 Nguyễn Siêu, phường Bến Nghé, Tp. HCM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3291810357"/>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01/10/2023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Chương trình trực tiếp Cần Thơ</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en-VN" sz="1200" i="0" dirty="0">
                          <a:solidFill>
                            <a:schemeClr val="tx1"/>
                          </a:solidFill>
                          <a:effectLst/>
                          <a:latin typeface="Times New Roman" panose="02020603050405020304" pitchFamily="18" charset="0"/>
                          <a:ea typeface="Times New Roman" panose="02020603050405020304" pitchFamily="18" charset="0"/>
                        </a:rPr>
                        <a:t> </a:t>
                      </a:r>
                      <a:r>
                        <a:rPr lang="vi-VN" sz="1200" i="0" dirty="0">
                          <a:solidFill>
                            <a:schemeClr val="tx1"/>
                          </a:solidFill>
                          <a:effectLst/>
                          <a:latin typeface="Times New Roman" panose="02020603050405020304" pitchFamily="18" charset="0"/>
                          <a:ea typeface="Times New Roman" panose="02020603050405020304" pitchFamily="18" charset="0"/>
                        </a:rPr>
                        <a:t>Cập nhật sau</a:t>
                      </a:r>
                      <a:endParaRPr lang="en-VN" sz="1200" i="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308015837"/>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08/10/2023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Chương trình trực tiếp Đà Nẵng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i="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Nhà văn hoá lao động TP. Đà Nẵng, số 2 Cách mạng tháng 8, quận Hải Châu</a:t>
                      </a:r>
                      <a:r>
                        <a:rPr lang="en-VN" sz="1200" i="0" dirty="0">
                          <a:solidFill>
                            <a:schemeClr val="tx1"/>
                          </a:solidFill>
                          <a:effectLst/>
                          <a:latin typeface="Times New Roman" panose="02020603050405020304" pitchFamily="18" charset="0"/>
                          <a:cs typeface="Times New Roman" panose="02020603050405020304" pitchFamily="18" charset="0"/>
                        </a:rPr>
                        <a:t> </a:t>
                      </a:r>
                      <a:endParaRPr lang="en-VN" sz="1200" i="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830152319"/>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21/10/2023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Chương trình trực tiếp Hà Nội</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vi-VN" sz="1200" i="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AEON Hall, AEON Mall Hà Đông, Phường Dương Nội, Quận Hà Đông</a:t>
                      </a:r>
                      <a:endParaRPr lang="en-VN" sz="1200" i="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129797221"/>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22/10/2023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Chương trình trực </a:t>
                      </a:r>
                      <a:r>
                        <a:rPr lang="vi-VN" sz="1200">
                          <a:solidFill>
                            <a:schemeClr val="tx1"/>
                          </a:solidFill>
                          <a:latin typeface="Times New Roman" panose="02020603050405020304" pitchFamily="18" charset="0"/>
                          <a:cs typeface="Times New Roman" panose="02020603050405020304" pitchFamily="18" charset="0"/>
                        </a:rPr>
                        <a:t>tiếp Hải Phòng</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Cập nhật sau </a:t>
                      </a:r>
                      <a:endParaRPr lang="en-VN" sz="1200" i="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502045433"/>
                  </a:ext>
                </a:extLst>
              </a:tr>
              <a:tr h="465438">
                <a:tc>
                  <a:txBody>
                    <a:bodyPr/>
                    <a:lstStyle/>
                    <a:p>
                      <a:r>
                        <a:rPr lang="vi-VN" sz="1200" dirty="0">
                          <a:solidFill>
                            <a:schemeClr val="tx1"/>
                          </a:solidFill>
                          <a:latin typeface="Times New Roman" panose="02020603050405020304" pitchFamily="18" charset="0"/>
                          <a:cs typeface="Times New Roman" panose="02020603050405020304" pitchFamily="18" charset="0"/>
                        </a:rPr>
                        <a:t>25/10/2023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Công bố kết quả thông qua việc gửi email cho Top 5 người tham gia xuất sắc nhất</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3499442826"/>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26-31/10/2023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Chuẩn bị hồ sơ xin visa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563384881"/>
                  </a:ext>
                </a:extLst>
              </a:tr>
              <a:tr h="409142">
                <a:tc>
                  <a:txBody>
                    <a:bodyPr/>
                    <a:lstStyle/>
                    <a:p>
                      <a:r>
                        <a:rPr lang="vi-VN" sz="1200" dirty="0">
                          <a:solidFill>
                            <a:schemeClr val="tx1"/>
                          </a:solidFill>
                          <a:latin typeface="Times New Roman" panose="02020603050405020304" pitchFamily="18" charset="0"/>
                          <a:cs typeface="Times New Roman" panose="02020603050405020304" pitchFamily="18" charset="0"/>
                        </a:rPr>
                        <a:t>01/11/2023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Nộp visa</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571845237"/>
                  </a:ext>
                </a:extLst>
              </a:tr>
              <a:tr h="465438">
                <a:tc>
                  <a:txBody>
                    <a:bodyPr/>
                    <a:lstStyle/>
                    <a:p>
                      <a:r>
                        <a:rPr lang="en-US" sz="1200" dirty="0" err="1">
                          <a:solidFill>
                            <a:schemeClr val="tx1"/>
                          </a:solidFill>
                          <a:latin typeface="Times New Roman" panose="02020603050405020304" pitchFamily="18" charset="0"/>
                          <a:cs typeface="Times New Roman" panose="02020603050405020304" pitchFamily="18" charset="0"/>
                        </a:rPr>
                        <a:t>Tuần</a:t>
                      </a:r>
                      <a:r>
                        <a:rPr lang="en-US" sz="1200" baseline="0" dirty="0">
                          <a:solidFill>
                            <a:schemeClr val="tx1"/>
                          </a:solidFill>
                          <a:latin typeface="Times New Roman" panose="02020603050405020304" pitchFamily="18" charset="0"/>
                          <a:cs typeface="Times New Roman" panose="02020603050405020304" pitchFamily="18" charset="0"/>
                        </a:rPr>
                        <a:t> </a:t>
                      </a:r>
                      <a:r>
                        <a:rPr lang="en-US" sz="1200" baseline="0" dirty="0" err="1">
                          <a:solidFill>
                            <a:schemeClr val="tx1"/>
                          </a:solidFill>
                          <a:latin typeface="Times New Roman" panose="02020603050405020304" pitchFamily="18" charset="0"/>
                          <a:cs typeface="Times New Roman" panose="02020603050405020304" pitchFamily="18" charset="0"/>
                        </a:rPr>
                        <a:t>thứ</a:t>
                      </a:r>
                      <a:r>
                        <a:rPr lang="en-US" sz="1200" baseline="0" dirty="0">
                          <a:solidFill>
                            <a:schemeClr val="tx1"/>
                          </a:solidFill>
                          <a:latin typeface="Times New Roman" panose="02020603050405020304" pitchFamily="18" charset="0"/>
                          <a:cs typeface="Times New Roman" panose="02020603050405020304" pitchFamily="18" charset="0"/>
                        </a:rPr>
                        <a:t> </a:t>
                      </a:r>
                      <a:r>
                        <a:rPr lang="vi-VN" sz="1200" dirty="0">
                          <a:solidFill>
                            <a:schemeClr val="tx1"/>
                          </a:solidFill>
                          <a:latin typeface="Times New Roman" panose="02020603050405020304" pitchFamily="18" charset="0"/>
                          <a:cs typeface="Times New Roman" panose="02020603050405020304" pitchFamily="18" charset="0"/>
                        </a:rPr>
                        <a:t>3/ 11 or 12/2023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vi-VN" sz="1200" b="0" i="0" dirty="0">
                          <a:solidFill>
                            <a:schemeClr val="tx1"/>
                          </a:solidFill>
                          <a:effectLst/>
                          <a:latin typeface="Times New Roman" panose="02020603050405020304" pitchFamily="18" charset="0"/>
                          <a:cs typeface="Times New Roman" panose="02020603050405020304" pitchFamily="18" charset="0"/>
                        </a:rPr>
                        <a:t>Lễ công bố kết quả và tuyên dương người tham gia xuất sắc Dự án ca khúc hữu nghị Việt - Nhật “Tomodachi - Tình bạn”</a:t>
                      </a:r>
                      <a:endParaRPr lang="en-US" altLang="ja-JP" sz="1200" b="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en-US" sz="1200" dirty="0" err="1">
                          <a:solidFill>
                            <a:schemeClr val="tx1"/>
                          </a:solidFill>
                          <a:latin typeface="Times New Roman" panose="02020603050405020304" pitchFamily="18" charset="0"/>
                          <a:cs typeface="Times New Roman" panose="02020603050405020304" pitchFamily="18" charset="0"/>
                        </a:rPr>
                        <a:t>Dự</a:t>
                      </a:r>
                      <a:r>
                        <a:rPr lang="en-US" sz="1200" dirty="0">
                          <a:solidFill>
                            <a:schemeClr val="tx1"/>
                          </a:solidFill>
                          <a:latin typeface="Times New Roman" panose="02020603050405020304" pitchFamily="18" charset="0"/>
                          <a:cs typeface="Times New Roman" panose="02020603050405020304" pitchFamily="18" charset="0"/>
                        </a:rPr>
                        <a:t> </a:t>
                      </a:r>
                      <a:r>
                        <a:rPr lang="en-US" sz="1200" dirty="0" err="1">
                          <a:solidFill>
                            <a:schemeClr val="tx1"/>
                          </a:solidFill>
                          <a:latin typeface="Times New Roman" panose="02020603050405020304" pitchFamily="18" charset="0"/>
                          <a:cs typeface="Times New Roman" panose="02020603050405020304" pitchFamily="18" charset="0"/>
                        </a:rPr>
                        <a:t>kiến</a:t>
                      </a:r>
                      <a:r>
                        <a:rPr lang="en-US" sz="1200" dirty="0">
                          <a:solidFill>
                            <a:schemeClr val="tx1"/>
                          </a:solidFill>
                          <a:latin typeface="Times New Roman" panose="02020603050405020304" pitchFamily="18" charset="0"/>
                          <a:cs typeface="Times New Roman" panose="02020603050405020304" pitchFamily="18" charset="0"/>
                        </a:rPr>
                        <a:t> </a:t>
                      </a:r>
                      <a:r>
                        <a:rPr lang="vi-VN" sz="1200" dirty="0">
                          <a:solidFill>
                            <a:schemeClr val="tx1"/>
                          </a:solidFill>
                          <a:latin typeface="Times New Roman" panose="02020603050405020304" pitchFamily="18" charset="0"/>
                          <a:cs typeface="Times New Roman" panose="02020603050405020304" pitchFamily="18" charset="0"/>
                        </a:rPr>
                        <a:t>Khu vực trước Nhà hát lớn Tp. HCM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39846809"/>
                  </a:ext>
                </a:extLst>
              </a:tr>
              <a:tr h="465438">
                <a:tc>
                  <a:txBody>
                    <a:bodyPr/>
                    <a:lstStyle/>
                    <a:p>
                      <a:r>
                        <a:rPr lang="en-US" sz="1200" dirty="0" err="1">
                          <a:solidFill>
                            <a:schemeClr val="tx1"/>
                          </a:solidFill>
                          <a:latin typeface="Times New Roman" panose="02020603050405020304" pitchFamily="18" charset="0"/>
                          <a:cs typeface="Times New Roman" panose="02020603050405020304" pitchFamily="18" charset="0"/>
                        </a:rPr>
                        <a:t>Tuần</a:t>
                      </a:r>
                      <a:r>
                        <a:rPr lang="en-US" sz="1200" baseline="0" dirty="0">
                          <a:solidFill>
                            <a:schemeClr val="tx1"/>
                          </a:solidFill>
                          <a:latin typeface="Times New Roman" panose="02020603050405020304" pitchFamily="18" charset="0"/>
                          <a:cs typeface="Times New Roman" panose="02020603050405020304" pitchFamily="18" charset="0"/>
                        </a:rPr>
                        <a:t> </a:t>
                      </a:r>
                      <a:r>
                        <a:rPr lang="en-US" sz="1200" baseline="0" dirty="0" err="1">
                          <a:solidFill>
                            <a:schemeClr val="tx1"/>
                          </a:solidFill>
                          <a:latin typeface="Times New Roman" panose="02020603050405020304" pitchFamily="18" charset="0"/>
                          <a:cs typeface="Times New Roman" panose="02020603050405020304" pitchFamily="18" charset="0"/>
                        </a:rPr>
                        <a:t>thứ</a:t>
                      </a:r>
                      <a:r>
                        <a:rPr lang="en-US" sz="1200" baseline="0" dirty="0">
                          <a:solidFill>
                            <a:schemeClr val="tx1"/>
                          </a:solidFill>
                          <a:latin typeface="Times New Roman" panose="02020603050405020304" pitchFamily="18" charset="0"/>
                          <a:cs typeface="Times New Roman" panose="02020603050405020304" pitchFamily="18" charset="0"/>
                        </a:rPr>
                        <a:t> </a:t>
                      </a:r>
                      <a:r>
                        <a:rPr lang="vi-VN" sz="1200" dirty="0">
                          <a:solidFill>
                            <a:schemeClr val="tx1"/>
                          </a:solidFill>
                          <a:latin typeface="Times New Roman" panose="02020603050405020304" pitchFamily="18" charset="0"/>
                          <a:cs typeface="Times New Roman" panose="02020603050405020304" pitchFamily="18" charset="0"/>
                        </a:rPr>
                        <a:t>3/ 11or 12/2023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Chuyến giao lưu văn hoá cho top 5 người tham gia xuất sắc nhất tại Nhật Bản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r>
                        <a:rPr lang="vi-VN" sz="1200" dirty="0">
                          <a:solidFill>
                            <a:schemeClr val="tx1"/>
                          </a:solidFill>
                          <a:latin typeface="Times New Roman" panose="02020603050405020304" pitchFamily="18" charset="0"/>
                          <a:cs typeface="Times New Roman" panose="02020603050405020304" pitchFamily="18" charset="0"/>
                        </a:rPr>
                        <a:t>1 chuyến giao lưu văn hoá Nhật Bản 5 ngày 4 đêm </a:t>
                      </a:r>
                      <a:endParaRPr lang="en-VN"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3657716683"/>
                  </a:ext>
                </a:extLst>
              </a:tr>
            </a:tbl>
          </a:graphicData>
        </a:graphic>
      </p:graphicFrame>
    </p:spTree>
    <p:extLst>
      <p:ext uri="{BB962C8B-B14F-4D97-AF65-F5344CB8AC3E}">
        <p14:creationId xmlns:p14="http://schemas.microsoft.com/office/powerpoint/2010/main" val="3139372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E1335AD-BEAF-B0AA-E680-7CC9A999F41C}"/>
              </a:ext>
            </a:extLst>
          </p:cNvPr>
          <p:cNvSpPr>
            <a:spLocks noGrp="1"/>
          </p:cNvSpPr>
          <p:nvPr>
            <p:ph type="sldNum" sz="quarter" idx="12"/>
          </p:nvPr>
        </p:nvSpPr>
        <p:spPr>
          <a:xfrm>
            <a:off x="7677150" y="6419723"/>
            <a:ext cx="2228850" cy="365125"/>
          </a:xfrm>
        </p:spPr>
        <p:txBody>
          <a:bodyPr/>
          <a:lstStyle/>
          <a:p>
            <a:fld id="{05E52BEB-BAB1-3C42-805B-F2F125981A05}" type="slidenum">
              <a:rPr lang="en-US" smtClean="0">
                <a:solidFill>
                  <a:schemeClr val="tx1"/>
                </a:solidFill>
                <a:latin typeface="Times New Roman" panose="02020603050405020304" pitchFamily="18" charset="0"/>
                <a:cs typeface="Times New Roman" panose="02020603050405020304" pitchFamily="18" charset="0"/>
              </a:rPr>
              <a:t>3</a:t>
            </a:fld>
            <a:endParaRPr lang="en-US" dirty="0">
              <a:solidFill>
                <a:schemeClr val="tx1"/>
              </a:solidFill>
              <a:latin typeface="Times New Roman" panose="02020603050405020304" pitchFamily="18" charset="0"/>
              <a:cs typeface="Times New Roman" panose="02020603050405020304" pitchFamily="18" charset="0"/>
            </a:endParaRPr>
          </a:p>
        </p:txBody>
      </p:sp>
      <p:sp>
        <p:nvSpPr>
          <p:cNvPr id="7" name="タイトル 2">
            <a:extLst>
              <a:ext uri="{FF2B5EF4-FFF2-40B4-BE49-F238E27FC236}">
                <a16:creationId xmlns:a16="http://schemas.microsoft.com/office/drawing/2014/main" id="{A6B8389F-829F-1402-2EDE-932010D41137}"/>
              </a:ext>
            </a:extLst>
          </p:cNvPr>
          <p:cNvSpPr txBox="1"/>
          <p:nvPr/>
        </p:nvSpPr>
        <p:spPr>
          <a:xfrm>
            <a:off x="405822" y="206838"/>
            <a:ext cx="9166485"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trực</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tuyến</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(Online) –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altLang="ja-JP" sz="2400" b="1"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DAD92150-7938-496F-8F52-29A9E600D14B}"/>
              </a:ext>
            </a:extLst>
          </p:cNvPr>
          <p:cNvPicPr>
            <a:picLocks noChangeAspect="1"/>
          </p:cNvPicPr>
          <p:nvPr/>
        </p:nvPicPr>
        <p:blipFill>
          <a:blip r:embed="rId2" cstate="email"/>
          <a:stretch>
            <a:fillRect/>
          </a:stretch>
        </p:blipFill>
        <p:spPr>
          <a:xfrm>
            <a:off x="8910544" y="0"/>
            <a:ext cx="661763" cy="654665"/>
          </a:xfrm>
          <a:prstGeom prst="rect">
            <a:avLst/>
          </a:prstGeom>
        </p:spPr>
      </p:pic>
      <p:sp>
        <p:nvSpPr>
          <p:cNvPr id="2" name="TextBox 1">
            <a:extLst>
              <a:ext uri="{FF2B5EF4-FFF2-40B4-BE49-F238E27FC236}">
                <a16:creationId xmlns:a16="http://schemas.microsoft.com/office/drawing/2014/main" id="{33581E92-FEDE-C085-C791-2EFD3D5BD98B}"/>
              </a:ext>
            </a:extLst>
          </p:cNvPr>
          <p:cNvSpPr txBox="1"/>
          <p:nvPr/>
        </p:nvSpPr>
        <p:spPr>
          <a:xfrm>
            <a:off x="432339" y="840077"/>
            <a:ext cx="1393312" cy="276999"/>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sz="1200" b="1" dirty="0">
                <a:solidFill>
                  <a:schemeClr val="bg1"/>
                </a:solidFill>
                <a:effectLst/>
                <a:latin typeface="Times New Roman" panose="02020603050405020304" pitchFamily="18" charset="0"/>
                <a:ea typeface="+mn-ea"/>
                <a:cs typeface="Times New Roman" panose="02020603050405020304" pitchFamily="18" charset="0"/>
              </a:rPr>
              <a:t>Thời gian đăng ký</a:t>
            </a:r>
            <a:endParaRPr lang="en-US" altLang="ja-JP" sz="1200" b="1" dirty="0">
              <a:solidFill>
                <a:schemeClr val="bg1"/>
              </a:solidFill>
              <a:latin typeface="Times New Roman" panose="02020603050405020304" pitchFamily="18" charset="0"/>
              <a:ea typeface="+mn-ea"/>
              <a:cs typeface="Times New Roman" panose="02020603050405020304" pitchFamily="18" charset="0"/>
            </a:endParaRPr>
          </a:p>
        </p:txBody>
      </p:sp>
      <p:cxnSp>
        <p:nvCxnSpPr>
          <p:cNvPr id="3" name="直線コネクタ 25">
            <a:extLst>
              <a:ext uri="{FF2B5EF4-FFF2-40B4-BE49-F238E27FC236}">
                <a16:creationId xmlns:a16="http://schemas.microsoft.com/office/drawing/2014/main" id="{2BB7F2D8-2985-3F27-E742-59BEB07B9B9E}"/>
              </a:ext>
            </a:extLst>
          </p:cNvPr>
          <p:cNvCxnSpPr/>
          <p:nvPr/>
        </p:nvCxnSpPr>
        <p:spPr>
          <a:xfrm>
            <a:off x="432341" y="655683"/>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96148B6-2605-4C6C-F67F-BDFD9F430F1F}"/>
              </a:ext>
            </a:extLst>
          </p:cNvPr>
          <p:cNvSpPr txBox="1"/>
          <p:nvPr/>
        </p:nvSpPr>
        <p:spPr>
          <a:xfrm>
            <a:off x="432339" y="1369203"/>
            <a:ext cx="1393312" cy="461665"/>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Điều kiện </a:t>
            </a:r>
            <a:br>
              <a:rPr lang="vi-VN" altLang="ja-JP" sz="1200" b="1" dirty="0">
                <a:solidFill>
                  <a:schemeClr val="bg1"/>
                </a:solidFill>
                <a:effectLst/>
                <a:latin typeface="Times New Roman" panose="02020603050405020304" pitchFamily="18" charset="0"/>
                <a:ea typeface="+mn-ea"/>
                <a:cs typeface="Times New Roman" panose="02020603050405020304" pitchFamily="18" charset="0"/>
              </a:rPr>
            </a:b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tham gia</a:t>
            </a:r>
            <a:endParaRPr lang="en-US" altLang="ja-JP" sz="1200" b="1" dirty="0">
              <a:solidFill>
                <a:schemeClr val="bg1"/>
              </a:solidFill>
              <a:latin typeface="Times New Roman" panose="02020603050405020304" pitchFamily="18" charset="0"/>
              <a:ea typeface="+mn-ea"/>
              <a:cs typeface="Times New Roman" panose="02020603050405020304" pitchFamily="18" charset="0"/>
            </a:endParaRPr>
          </a:p>
        </p:txBody>
      </p:sp>
      <p:sp>
        <p:nvSpPr>
          <p:cNvPr id="10" name="テキスト ボックス 17">
            <a:extLst>
              <a:ext uri="{FF2B5EF4-FFF2-40B4-BE49-F238E27FC236}">
                <a16:creationId xmlns:a16="http://schemas.microsoft.com/office/drawing/2014/main" id="{0C845CBC-2DCB-38ED-6D81-65E2C9E8C79E}"/>
              </a:ext>
            </a:extLst>
          </p:cNvPr>
          <p:cNvSpPr txBox="1"/>
          <p:nvPr/>
        </p:nvSpPr>
        <p:spPr>
          <a:xfrm>
            <a:off x="1825651" y="842298"/>
            <a:ext cx="7687409" cy="276999"/>
          </a:xfrm>
          <a:prstGeom prst="rect">
            <a:avLst/>
          </a:prstGeom>
          <a:noFill/>
        </p:spPr>
        <p:txBody>
          <a:bodyPr wrap="square">
            <a:spAutoFit/>
          </a:bodyPr>
          <a:lstStyle/>
          <a:p>
            <a:r>
              <a:rPr lang="en-US" sz="1200" dirty="0">
                <a:effectLst/>
                <a:latin typeface="Times New Roman" panose="02020603050405020304" pitchFamily="18" charset="0"/>
                <a:cs typeface="Times New Roman" panose="02020603050405020304" pitchFamily="18" charset="0"/>
              </a:rPr>
              <a:t>15/09/2023 – 15/10/2023 (</a:t>
            </a:r>
            <a:r>
              <a:rPr lang="en-US" sz="1200" dirty="0" err="1">
                <a:effectLst/>
                <a:latin typeface="Times New Roman" panose="02020603050405020304" pitchFamily="18" charset="0"/>
                <a:cs typeface="Times New Roman" panose="02020603050405020304" pitchFamily="18" charset="0"/>
              </a:rPr>
              <a:t>Dự</a:t>
            </a:r>
            <a:r>
              <a:rPr lang="en-US" sz="1200" dirty="0">
                <a:effectLst/>
                <a:latin typeface="Times New Roman" panose="02020603050405020304" pitchFamily="18" charset="0"/>
                <a:cs typeface="Times New Roman" panose="02020603050405020304" pitchFamily="18" charset="0"/>
              </a:rPr>
              <a:t> </a:t>
            </a:r>
            <a:r>
              <a:rPr lang="en-US" sz="1200" dirty="0" err="1">
                <a:effectLst/>
                <a:latin typeface="Times New Roman" panose="02020603050405020304" pitchFamily="18" charset="0"/>
                <a:cs typeface="Times New Roman" panose="02020603050405020304" pitchFamily="18" charset="0"/>
              </a:rPr>
              <a:t>kiến</a:t>
            </a:r>
            <a:r>
              <a:rPr lang="en-US" sz="1200" dirty="0">
                <a:effectLst/>
                <a:latin typeface="Times New Roman" panose="02020603050405020304" pitchFamily="18" charset="0"/>
                <a:cs typeface="Times New Roman" panose="02020603050405020304" pitchFamily="18" charset="0"/>
              </a:rPr>
              <a:t>) </a:t>
            </a:r>
          </a:p>
        </p:txBody>
      </p:sp>
      <p:sp>
        <p:nvSpPr>
          <p:cNvPr id="11" name="テキスト ボックス 17">
            <a:extLst>
              <a:ext uri="{FF2B5EF4-FFF2-40B4-BE49-F238E27FC236}">
                <a16:creationId xmlns:a16="http://schemas.microsoft.com/office/drawing/2014/main" id="{E33204A9-7D8B-1E76-D756-B90126A4DED7}"/>
              </a:ext>
            </a:extLst>
          </p:cNvPr>
          <p:cNvSpPr txBox="1"/>
          <p:nvPr/>
        </p:nvSpPr>
        <p:spPr>
          <a:xfrm>
            <a:off x="1825651" y="2963193"/>
            <a:ext cx="7868607" cy="2275110"/>
          </a:xfrm>
          <a:prstGeom prst="rect">
            <a:avLst/>
          </a:prstGeom>
          <a:noFill/>
        </p:spPr>
        <p:txBody>
          <a:bodyPr wrap="square">
            <a:spAutoFit/>
          </a:bodyPr>
          <a:lstStyle/>
          <a:p>
            <a:pPr>
              <a:lnSpc>
                <a:spcPct val="150000"/>
              </a:lnSpc>
            </a:pPr>
            <a:r>
              <a:rPr lang="vi-VN" sz="1200" b="1" dirty="0">
                <a:effectLst/>
                <a:latin typeface="Times New Roman" panose="02020603050405020304" pitchFamily="18" charset="0"/>
                <a:cs typeface="Times New Roman" panose="02020603050405020304" pitchFamily="18" charset="0"/>
              </a:rPr>
              <a:t>Cách 1: Gửi file về email </a:t>
            </a:r>
          </a:p>
          <a:p>
            <a:pPr>
              <a:lnSpc>
                <a:spcPct val="150000"/>
              </a:lnSpc>
            </a:pPr>
            <a:r>
              <a:rPr lang="vi-VN" sz="1200" dirty="0">
                <a:effectLst/>
                <a:latin typeface="Times New Roman" panose="02020603050405020304" pitchFamily="18" charset="0"/>
                <a:cs typeface="Times New Roman" panose="02020603050405020304" pitchFamily="18" charset="0"/>
              </a:rPr>
              <a:t>Thí sinh gửi file đoạn clip trình bày ca khúc “Tomodachi – Tình bạn” về email của Văn phòng đại diện BTC. </a:t>
            </a:r>
          </a:p>
          <a:p>
            <a:pPr>
              <a:lnSpc>
                <a:spcPct val="150000"/>
              </a:lnSpc>
            </a:pPr>
            <a:r>
              <a:rPr lang="vi-VN" sz="1200" b="1" dirty="0">
                <a:effectLst/>
                <a:latin typeface="Times New Roman" panose="02020603050405020304" pitchFamily="18" charset="0"/>
                <a:cs typeface="Times New Roman" panose="02020603050405020304" pitchFamily="18" charset="0"/>
              </a:rPr>
              <a:t>Cách 2: Đăng tải trên mạng xã hội </a:t>
            </a:r>
          </a:p>
          <a:p>
            <a:pPr>
              <a:lnSpc>
                <a:spcPct val="150000"/>
              </a:lnSpc>
            </a:pPr>
            <a:r>
              <a:rPr lang="vi-VN" sz="1200" dirty="0">
                <a:effectLst/>
                <a:latin typeface="Times New Roman" panose="02020603050405020304" pitchFamily="18" charset="0"/>
                <a:cs typeface="Times New Roman" panose="02020603050405020304" pitchFamily="18" charset="0"/>
              </a:rPr>
              <a:t>Đăng tải trên mạng xã hội như Facebook, Instagram, Tiktok kèm hashtag #Tomodachi và gửi đường link </a:t>
            </a:r>
          </a:p>
          <a:p>
            <a:pPr>
              <a:lnSpc>
                <a:spcPct val="150000"/>
              </a:lnSpc>
            </a:pPr>
            <a:r>
              <a:rPr lang="vi-VN" sz="1200" dirty="0">
                <a:effectLst/>
                <a:latin typeface="Times New Roman" panose="02020603050405020304" pitchFamily="18" charset="0"/>
                <a:cs typeface="Times New Roman" panose="02020603050405020304" pitchFamily="18" charset="0"/>
              </a:rPr>
              <a:t>về email của Văn phòng đại diện BTC.</a:t>
            </a:r>
            <a:br>
              <a:rPr lang="vi-VN" sz="1200" dirty="0">
                <a:effectLst/>
                <a:latin typeface="Times New Roman" panose="02020603050405020304" pitchFamily="18" charset="0"/>
                <a:cs typeface="Times New Roman" panose="02020603050405020304" pitchFamily="18" charset="0"/>
              </a:rPr>
            </a:br>
            <a:r>
              <a:rPr lang="vi-VN" sz="1200" dirty="0">
                <a:effectLst/>
                <a:latin typeface="Times New Roman" panose="02020603050405020304" pitchFamily="18" charset="0"/>
                <a:cs typeface="Times New Roman" panose="02020603050405020304" pitchFamily="18" charset="0"/>
              </a:rPr>
              <a:t>- Email Văn phòng đại diện BTC: infor.tomodachi@gmail.com (Dự kiến)</a:t>
            </a:r>
            <a:br>
              <a:rPr lang="vi-VN" sz="1200" dirty="0">
                <a:effectLst/>
                <a:latin typeface="Times New Roman" panose="02020603050405020304" pitchFamily="18" charset="0"/>
                <a:cs typeface="Times New Roman" panose="02020603050405020304" pitchFamily="18" charset="0"/>
              </a:rPr>
            </a:br>
            <a:r>
              <a:rPr lang="vi-VN" sz="1200" dirty="0">
                <a:effectLst/>
                <a:latin typeface="Times New Roman" panose="02020603050405020304" pitchFamily="18" charset="0"/>
                <a:cs typeface="Times New Roman" panose="02020603050405020304" pitchFamily="18" charset="0"/>
              </a:rPr>
              <a:t>- Khi gửi file hoặc link đoạn clip hát “Tomodachi – Tình bạn”, bắt buộc gửi kèm các thông tin cá nhân sau: </a:t>
            </a:r>
          </a:p>
          <a:p>
            <a:pPr>
              <a:lnSpc>
                <a:spcPct val="150000"/>
              </a:lnSpc>
            </a:pPr>
            <a:r>
              <a:rPr lang="vi-VN" sz="1200" dirty="0">
                <a:effectLst/>
                <a:latin typeface="Times New Roman" panose="02020603050405020304" pitchFamily="18" charset="0"/>
                <a:cs typeface="Times New Roman" panose="02020603050405020304" pitchFamily="18" charset="0"/>
              </a:rPr>
              <a:t>Họ Tên, Tuổi, Quốc tịch, Giới tính, Tên phụ huynh (nếu </a:t>
            </a:r>
            <a:r>
              <a:rPr lang="vi-VN" sz="1200" dirty="0">
                <a:latin typeface="Times New Roman" panose="02020603050405020304" pitchFamily="18" charset="0"/>
                <a:cs typeface="Times New Roman" panose="02020603050405020304" pitchFamily="18" charset="0"/>
              </a:rPr>
              <a:t>người tham gia </a:t>
            </a:r>
            <a:r>
              <a:rPr lang="vi-VN" sz="1200" dirty="0">
                <a:effectLst/>
                <a:latin typeface="Times New Roman" panose="02020603050405020304" pitchFamily="18" charset="0"/>
                <a:cs typeface="Times New Roman" panose="02020603050405020304" pitchFamily="18" charset="0"/>
              </a:rPr>
              <a:t>dưới 18 tuổi), Địa chỉ đang sinh sống, Số điện thoại. </a:t>
            </a:r>
          </a:p>
        </p:txBody>
      </p:sp>
      <p:sp>
        <p:nvSpPr>
          <p:cNvPr id="12" name="TextBox 4">
            <a:extLst>
              <a:ext uri="{FF2B5EF4-FFF2-40B4-BE49-F238E27FC236}">
                <a16:creationId xmlns:a16="http://schemas.microsoft.com/office/drawing/2014/main" id="{94A6CB40-1F61-BA39-EBF7-75263DD1E803}"/>
              </a:ext>
            </a:extLst>
          </p:cNvPr>
          <p:cNvSpPr txBox="1"/>
          <p:nvPr/>
        </p:nvSpPr>
        <p:spPr>
          <a:xfrm>
            <a:off x="432339" y="3025412"/>
            <a:ext cx="1393312" cy="461665"/>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Hình thức </a:t>
            </a:r>
            <a:br>
              <a:rPr lang="vi-VN" altLang="ja-JP" sz="1200" b="1" dirty="0">
                <a:solidFill>
                  <a:schemeClr val="bg1"/>
                </a:solidFill>
                <a:effectLst/>
                <a:latin typeface="Times New Roman" panose="02020603050405020304" pitchFamily="18" charset="0"/>
                <a:ea typeface="+mn-ea"/>
                <a:cs typeface="Times New Roman" panose="02020603050405020304" pitchFamily="18" charset="0"/>
              </a:rPr>
            </a:b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đăng ký</a:t>
            </a:r>
            <a:endParaRPr lang="en-US" altLang="ja-JP" sz="1200" b="1" dirty="0">
              <a:solidFill>
                <a:schemeClr val="bg1"/>
              </a:solidFill>
              <a:latin typeface="Times New Roman" panose="02020603050405020304" pitchFamily="18" charset="0"/>
              <a:ea typeface="+mn-ea"/>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A99DA702-1817-3393-B435-5B5125E98ED1}"/>
              </a:ext>
            </a:extLst>
          </p:cNvPr>
          <p:cNvSpPr txBox="1"/>
          <p:nvPr/>
        </p:nvSpPr>
        <p:spPr>
          <a:xfrm>
            <a:off x="1825651" y="1308743"/>
            <a:ext cx="7591318" cy="1508811"/>
          </a:xfrm>
          <a:prstGeom prst="rect">
            <a:avLst/>
          </a:prstGeom>
          <a:noFill/>
        </p:spPr>
        <p:txBody>
          <a:bodyPr wrap="square">
            <a:spAutoFit/>
          </a:bodyPr>
          <a:lstStyle/>
          <a:p>
            <a:pPr>
              <a:lnSpc>
                <a:spcPct val="130000"/>
              </a:lnSpc>
            </a:pPr>
            <a:r>
              <a:rPr lang="vi-VN" altLang="ja-JP" sz="1200" dirty="0">
                <a:latin typeface="Times New Roman" panose="02020603050405020304" pitchFamily="18" charset="0"/>
                <a:cs typeface="Times New Roman" panose="02020603050405020304" pitchFamily="18" charset="0"/>
              </a:rPr>
              <a:t>Thiếu nhi, thanh thiếu niên là người Việt Nam đang sinh sống trên lãnh thổ Việt Nam, có độ tuổi từ 06 – 22 tuổi. </a:t>
            </a:r>
          </a:p>
          <a:p>
            <a:pPr>
              <a:lnSpc>
                <a:spcPct val="130000"/>
              </a:lnSpc>
            </a:pPr>
            <a:r>
              <a:rPr lang="vi-VN" sz="1200" dirty="0">
                <a:latin typeface="Times New Roman" panose="02020603050405020304" pitchFamily="18" charset="0"/>
                <a:cs typeface="Times New Roman" panose="02020603050405020304" pitchFamily="18" charset="0"/>
              </a:rPr>
              <a:t>Nhạc nền cho ca khúc “Tomodachi – Tình bạn” trong đoạn clip tham gia phải được sử dụng từ video trong link sau : </a:t>
            </a:r>
            <a:r>
              <a:rPr lang="vi-VN" sz="1200" dirty="0">
                <a:solidFill>
                  <a:srgbClr val="0462C1"/>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https://www.youtube.com/watch?v=fPdt5XGIaho</a:t>
            </a:r>
            <a:r>
              <a:rPr lang="vi-VN" sz="1200" dirty="0">
                <a:solidFill>
                  <a:srgbClr val="0462C1"/>
                </a:solidFill>
                <a:latin typeface="Times New Roman" panose="02020603050405020304" pitchFamily="18" charset="0"/>
                <a:cs typeface="Times New Roman" panose="02020603050405020304" pitchFamily="18" charset="0"/>
              </a:rPr>
              <a:t> </a:t>
            </a:r>
          </a:p>
          <a:p>
            <a:pPr>
              <a:lnSpc>
                <a:spcPct val="130000"/>
              </a:lnSpc>
            </a:pPr>
            <a:endParaRPr lang="en-US" altLang="ja-JP" sz="1200" u="sng" dirty="0">
              <a:latin typeface="Times New Roman" panose="02020603050405020304" pitchFamily="18" charset="0"/>
              <a:cs typeface="Times New Roman" panose="02020603050405020304" pitchFamily="18" charset="0"/>
            </a:endParaRPr>
          </a:p>
          <a:p>
            <a:pPr>
              <a:lnSpc>
                <a:spcPct val="130000"/>
              </a:lnSpc>
            </a:pPr>
            <a:r>
              <a:rPr lang="vi-VN" altLang="ja-JP" sz="1200" dirty="0">
                <a:latin typeface="Times New Roman" panose="02020603050405020304" pitchFamily="18" charset="0"/>
                <a:cs typeface="Times New Roman" panose="02020603050405020304" pitchFamily="18" charset="0"/>
              </a:rPr>
              <a:t>Dự án chỉ tiếp nhận các phần đăng ký tham gia đơn ca, hát cả tiếng Nhật và tiếng Việt. (không nhận các đăng ký song ca hay tốp ca, hay sử dụng nhạc nền khác không phải từ video quy định)</a:t>
            </a:r>
          </a:p>
        </p:txBody>
      </p:sp>
      <p:sp>
        <p:nvSpPr>
          <p:cNvPr id="6" name="Rectangle 14">
            <a:extLst>
              <a:ext uri="{FF2B5EF4-FFF2-40B4-BE49-F238E27FC236}">
                <a16:creationId xmlns:a16="http://schemas.microsoft.com/office/drawing/2014/main" id="{02002EE0-2D4A-2BF0-B697-9543F4A3999C}"/>
              </a:ext>
            </a:extLst>
          </p:cNvPr>
          <p:cNvSpPr/>
          <p:nvPr/>
        </p:nvSpPr>
        <p:spPr>
          <a:xfrm>
            <a:off x="1791545" y="5382931"/>
            <a:ext cx="7625424" cy="1167179"/>
          </a:xfrm>
          <a:prstGeom prst="rect">
            <a:avLst/>
          </a:prstGeom>
          <a:ln>
            <a:solidFill>
              <a:srgbClr val="FF0000"/>
            </a:solidFill>
          </a:ln>
        </p:spPr>
        <p:txBody>
          <a:bodyPr wrap="square">
            <a:spAutoFit/>
          </a:bodyPr>
          <a:lstStyle/>
          <a:p>
            <a:pPr algn="just">
              <a:lnSpc>
                <a:spcPct val="150000"/>
              </a:lnSpc>
            </a:pPr>
            <a:r>
              <a:rPr lang="en-US" altLang="ja-JP" sz="1200" dirty="0" err="1">
                <a:latin typeface="Times New Roman" panose="02020603050405020304" pitchFamily="18" charset="0"/>
                <a:cs typeface="Times New Roman" panose="02020603050405020304" pitchFamily="18" charset="0"/>
              </a:rPr>
              <a:t>Về</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dự</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án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Nhật</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sẽ</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tập</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trung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vào</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các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điều</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kiện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tham</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gia</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như</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hát</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đơn</a:t>
            </a:r>
            <a:r>
              <a:rPr lang="en-US" altLang="ja-JP" sz="1200" dirty="0">
                <a:latin typeface="Times New Roman" panose="02020603050405020304" pitchFamily="18" charset="0"/>
                <a:cs typeface="Times New Roman" panose="02020603050405020304" pitchFamily="18" charset="0"/>
              </a:rPr>
              <a:t> ca,... </a:t>
            </a:r>
            <a:r>
              <a:rPr lang="en-US" altLang="ja-JP" sz="1200" dirty="0" err="1">
                <a:latin typeface="Times New Roman" panose="02020603050405020304" pitchFamily="18" charset="0"/>
                <a:cs typeface="Times New Roman" panose="02020603050405020304" pitchFamily="18" charset="0"/>
              </a:rPr>
              <a:t>Tuy</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nhiên</a:t>
            </a:r>
            <a:r>
              <a:rPr lang="en-US" altLang="ja-JP" sz="1200" dirty="0">
                <a:latin typeface="Times New Roman" panose="02020603050405020304" pitchFamily="18" charset="0"/>
                <a:cs typeface="Times New Roman" panose="02020603050405020304" pitchFamily="18" charset="0"/>
              </a:rPr>
              <a:t>, BTC </a:t>
            </a:r>
            <a:r>
              <a:rPr lang="en-US" altLang="ja-JP" sz="1200" dirty="0" err="1">
                <a:latin typeface="Times New Roman" panose="02020603050405020304" pitchFamily="18" charset="0"/>
                <a:cs typeface="Times New Roman" panose="02020603050405020304" pitchFamily="18" charset="0"/>
              </a:rPr>
              <a:t>sẽ</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thông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báo</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rộng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rãi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kêu</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gọi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đăng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ký</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đến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các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cá</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nhân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từ</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các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trường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học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tổ</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chức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liên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quan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Nhật</a:t>
            </a:r>
            <a:r>
              <a:rPr lang="en-US" altLang="ja-JP" sz="1200" dirty="0">
                <a:latin typeface="Times New Roman" panose="02020603050405020304" pitchFamily="18" charset="0"/>
                <a:cs typeface="Times New Roman" panose="02020603050405020304" pitchFamily="18" charset="0"/>
              </a:rPr>
              <a:t> – </a:t>
            </a:r>
            <a:r>
              <a:rPr lang="en-US" altLang="ja-JP" sz="1200" dirty="0" err="1">
                <a:latin typeface="Times New Roman" panose="02020603050405020304" pitchFamily="18" charset="0"/>
                <a:cs typeface="Times New Roman" panose="02020603050405020304" pitchFamily="18" charset="0"/>
              </a:rPr>
              <a:t>Việt</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nhằm</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lan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toả</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đoạn</a:t>
            </a:r>
            <a:r>
              <a:rPr lang="en-US" altLang="ja-JP" sz="1200" dirty="0">
                <a:latin typeface="Times New Roman" panose="02020603050405020304" pitchFamily="18" charset="0"/>
                <a:cs typeface="Times New Roman" panose="02020603050405020304" pitchFamily="18" charset="0"/>
              </a:rPr>
              <a:t> clip </a:t>
            </a:r>
            <a:r>
              <a:rPr lang="en-US" altLang="ja-JP" sz="1200" dirty="0" err="1">
                <a:latin typeface="Times New Roman" panose="02020603050405020304" pitchFamily="18" charset="0"/>
                <a:cs typeface="Times New Roman" panose="02020603050405020304" pitchFamily="18" charset="0"/>
              </a:rPr>
              <a:t>hát</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Tomodachi</a:t>
            </a:r>
            <a:r>
              <a:rPr lang="en-US" altLang="ja-JP" sz="1200" dirty="0">
                <a:latin typeface="Times New Roman" panose="02020603050405020304" pitchFamily="18" charset="0"/>
                <a:cs typeface="Times New Roman" panose="02020603050405020304" pitchFamily="18" charset="0"/>
              </a:rPr>
              <a:t> – </a:t>
            </a:r>
            <a:r>
              <a:rPr lang="en-US" altLang="ja-JP" sz="1200" dirty="0" err="1">
                <a:latin typeface="Times New Roman" panose="02020603050405020304" pitchFamily="18" charset="0"/>
                <a:cs typeface="Times New Roman" panose="02020603050405020304" pitchFamily="18" charset="0"/>
              </a:rPr>
              <a:t>Tình</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bạn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để</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nhiều</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người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biết</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đến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hơn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nữa</a:t>
            </a:r>
            <a:r>
              <a:rPr lang="en-US" altLang="ja-JP" sz="1200" dirty="0">
                <a:latin typeface="Times New Roman" panose="02020603050405020304" pitchFamily="18" charset="0"/>
                <a:cs typeface="Times New Roman" panose="02020603050405020304" pitchFamily="18" charset="0"/>
              </a:rPr>
              <a:t>. BTC </a:t>
            </a:r>
            <a:r>
              <a:rPr lang="en-US" altLang="ja-JP" sz="1200" dirty="0" err="1">
                <a:latin typeface="Times New Roman" panose="02020603050405020304" pitchFamily="18" charset="0"/>
                <a:cs typeface="Times New Roman" panose="02020603050405020304" pitchFamily="18" charset="0"/>
              </a:rPr>
              <a:t>kính</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mong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nhận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được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sự</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hợp</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tác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ủng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hộ</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từ</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quý</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vị</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Chúng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tôi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cũng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đang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xúc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tiến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giới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thiệu</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các</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hoạt</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động</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văn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hoá</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của</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Đại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sứ</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quán</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Việt</a:t>
            </a:r>
            <a:r>
              <a:rPr lang="en-US" altLang="ja-JP" sz="1200" dirty="0">
                <a:latin typeface="Times New Roman" panose="02020603050405020304" pitchFamily="18" charset="0"/>
                <a:cs typeface="Times New Roman" panose="02020603050405020304" pitchFamily="18" charset="0"/>
              </a:rPr>
              <a:t> Nam </a:t>
            </a:r>
            <a:r>
              <a:rPr lang="en-US" altLang="ja-JP" sz="1200" dirty="0" err="1">
                <a:latin typeface="Times New Roman" panose="02020603050405020304" pitchFamily="18" charset="0"/>
                <a:cs typeface="Times New Roman" panose="02020603050405020304" pitchFamily="18" charset="0"/>
              </a:rPr>
              <a:t>tại</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Nhật</a:t>
            </a:r>
            <a:r>
              <a:rPr lang="en-US" altLang="ja-JP" sz="1200" dirty="0">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Bản</a:t>
            </a:r>
            <a:r>
              <a:rPr lang="en-US" altLang="ja-JP" sz="1200" dirty="0">
                <a:latin typeface="Times New Roman" panose="02020603050405020304" pitchFamily="18" charset="0"/>
                <a:cs typeface="Times New Roman" panose="02020603050405020304" pitchFamily="18" charset="0"/>
              </a:rPr>
              <a:t>.</a:t>
            </a:r>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6812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E1335AD-BEAF-B0AA-E680-7CC9A999F41C}"/>
              </a:ext>
            </a:extLst>
          </p:cNvPr>
          <p:cNvSpPr>
            <a:spLocks noGrp="1"/>
          </p:cNvSpPr>
          <p:nvPr>
            <p:ph type="sldNum" sz="quarter" idx="12"/>
          </p:nvPr>
        </p:nvSpPr>
        <p:spPr/>
        <p:txBody>
          <a:bodyPr/>
          <a:lstStyle/>
          <a:p>
            <a:fld id="{05E52BEB-BAB1-3C42-805B-F2F125981A05}" type="slidenum">
              <a:rPr lang="en-US" smtClean="0">
                <a:latin typeface="Times New Roman" panose="02020603050405020304" pitchFamily="18" charset="0"/>
                <a:cs typeface="Times New Roman" panose="02020603050405020304" pitchFamily="18" charset="0"/>
              </a:rPr>
              <a:t>4</a:t>
            </a:fld>
            <a:endParaRPr lang="en-US">
              <a:latin typeface="Times New Roman" panose="02020603050405020304" pitchFamily="18" charset="0"/>
              <a:cs typeface="Times New Roman" panose="02020603050405020304" pitchFamily="18" charset="0"/>
            </a:endParaRPr>
          </a:p>
        </p:txBody>
      </p:sp>
      <p:sp>
        <p:nvSpPr>
          <p:cNvPr id="7" name="タイトル 2">
            <a:extLst>
              <a:ext uri="{FF2B5EF4-FFF2-40B4-BE49-F238E27FC236}">
                <a16:creationId xmlns:a16="http://schemas.microsoft.com/office/drawing/2014/main" id="{A6B8389F-829F-1402-2EDE-932010D41137}"/>
              </a:ext>
            </a:extLst>
          </p:cNvPr>
          <p:cNvSpPr txBox="1"/>
          <p:nvPr/>
        </p:nvSpPr>
        <p:spPr>
          <a:xfrm>
            <a:off x="452064" y="206838"/>
            <a:ext cx="9074002"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en-US" sz="20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Tham</a:t>
            </a: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gia</a:t>
            </a:r>
            <a:r>
              <a:rPr lang="en-US" sz="20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trực</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(Offline) –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(Chung 5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phố</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altLang="ja-JP" sz="2400"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5E1E1923-9940-3B22-7979-1463AAD5A626}"/>
              </a:ext>
            </a:extLst>
          </p:cNvPr>
          <p:cNvSpPr txBox="1"/>
          <p:nvPr/>
        </p:nvSpPr>
        <p:spPr>
          <a:xfrm>
            <a:off x="452063" y="1005294"/>
            <a:ext cx="1272073" cy="646331"/>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Lịch trình </a:t>
            </a:r>
            <a:br>
              <a:rPr lang="vi-VN" altLang="ja-JP" sz="1200" b="1" dirty="0">
                <a:solidFill>
                  <a:schemeClr val="bg1"/>
                </a:solidFill>
                <a:effectLst/>
                <a:latin typeface="Times New Roman" panose="02020603050405020304" pitchFamily="18" charset="0"/>
                <a:ea typeface="+mn-ea"/>
                <a:cs typeface="Times New Roman" panose="02020603050405020304" pitchFamily="18" charset="0"/>
              </a:rPr>
            </a:b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triển khai</a:t>
            </a:r>
          </a:p>
          <a:p>
            <a:pPr algn="ct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(Dự kiến)</a:t>
            </a:r>
            <a:endParaRPr lang="ja-JP" altLang="en-US" sz="1200" b="1">
              <a:solidFill>
                <a:schemeClr val="bg1"/>
              </a:solidFill>
              <a:effectLst/>
              <a:latin typeface="Times New Roman" panose="02020603050405020304" pitchFamily="18" charset="0"/>
              <a:ea typeface="+mn-ea"/>
              <a:cs typeface="Times New Roman" panose="02020603050405020304" pitchFamily="18" charset="0"/>
            </a:endParaRPr>
          </a:p>
        </p:txBody>
      </p:sp>
      <p:sp>
        <p:nvSpPr>
          <p:cNvPr id="11" name="テキスト ボックス 17">
            <a:extLst>
              <a:ext uri="{FF2B5EF4-FFF2-40B4-BE49-F238E27FC236}">
                <a16:creationId xmlns:a16="http://schemas.microsoft.com/office/drawing/2014/main" id="{79BE9340-152C-0CBF-777E-73CBF9F71500}"/>
              </a:ext>
            </a:extLst>
          </p:cNvPr>
          <p:cNvSpPr txBox="1"/>
          <p:nvPr/>
        </p:nvSpPr>
        <p:spPr>
          <a:xfrm>
            <a:off x="1857701" y="902696"/>
            <a:ext cx="7687409" cy="3427413"/>
          </a:xfrm>
          <a:prstGeom prst="rect">
            <a:avLst/>
          </a:prstGeom>
          <a:noFill/>
        </p:spPr>
        <p:txBody>
          <a:bodyPr wrap="square">
            <a:spAutoFit/>
          </a:bodyPr>
          <a:lstStyle/>
          <a:p>
            <a:pPr>
              <a:lnSpc>
                <a:spcPct val="130000"/>
              </a:lnSpc>
            </a:pPr>
            <a:r>
              <a:rPr lang="vi-VN" sz="1200" dirty="0">
                <a:solidFill>
                  <a:schemeClr val="tx1"/>
                </a:solidFill>
                <a:latin typeface="Times New Roman" panose="02020603050405020304" pitchFamily="18" charset="0"/>
                <a:cs typeface="Times New Roman" panose="02020603050405020304" pitchFamily="18" charset="0"/>
              </a:rPr>
              <a:t>・30/09/2023	 Thành phố Hồ Chí Minh</a:t>
            </a:r>
            <a:endParaRPr lang="en-US" altLang="ja-JP" sz="1200" dirty="0">
              <a:solidFill>
                <a:schemeClr val="tx1"/>
              </a:solidFill>
              <a:latin typeface="Times New Roman" panose="02020603050405020304" pitchFamily="18" charset="0"/>
              <a:cs typeface="Times New Roman" panose="02020603050405020304" pitchFamily="18" charset="0"/>
            </a:endParaRPr>
          </a:p>
          <a:p>
            <a:pPr>
              <a:lnSpc>
                <a:spcPct val="130000"/>
              </a:lnSpc>
            </a:pPr>
            <a:r>
              <a:rPr lang="ja-JP" altLang="en-US" sz="1200">
                <a:solidFill>
                  <a:schemeClr val="tx1"/>
                </a:solidFill>
                <a:latin typeface="Times New Roman" panose="02020603050405020304" pitchFamily="18" charset="0"/>
                <a:cs typeface="Times New Roman" panose="02020603050405020304" pitchFamily="18" charset="0"/>
              </a:rPr>
              <a:t>　</a:t>
            </a:r>
            <a:r>
              <a:rPr lang="vi-VN" sz="1200" dirty="0">
                <a:solidFill>
                  <a:schemeClr val="tx1"/>
                </a:solidFill>
                <a:latin typeface="Times New Roman" panose="02020603050405020304" pitchFamily="18" charset="0"/>
                <a:cs typeface="Times New Roman" panose="02020603050405020304" pitchFamily="18" charset="0"/>
              </a:rPr>
              <a:t>Địa điểm : Hội trường Tòa nhà Fafilm, số 8 Nguyễn Siêu, Phường Bến Nghé, Quận 1</a:t>
            </a:r>
          </a:p>
          <a:p>
            <a:pPr>
              <a:lnSpc>
                <a:spcPct val="130000"/>
              </a:lnSpc>
            </a:pPr>
            <a:endParaRPr lang="en-US" sz="1200" dirty="0">
              <a:solidFill>
                <a:schemeClr val="tx1"/>
              </a:solidFill>
              <a:latin typeface="Times New Roman" panose="02020603050405020304" pitchFamily="18" charset="0"/>
              <a:cs typeface="Times New Roman" panose="02020603050405020304" pitchFamily="18" charset="0"/>
            </a:endParaRPr>
          </a:p>
          <a:p>
            <a:pPr>
              <a:lnSpc>
                <a:spcPct val="130000"/>
              </a:lnSpc>
            </a:pPr>
            <a:r>
              <a:rPr lang="vi-VN" sz="1200" dirty="0">
                <a:latin typeface="Times New Roman" panose="02020603050405020304" pitchFamily="18" charset="0"/>
                <a:cs typeface="Times New Roman" panose="02020603050405020304" pitchFamily="18" charset="0"/>
              </a:rPr>
              <a:t>・</a:t>
            </a:r>
            <a:r>
              <a:rPr lang="vi-VN" altLang="ja-JP" sz="1200" dirty="0">
                <a:solidFill>
                  <a:schemeClr val="tx1"/>
                </a:solidFill>
                <a:latin typeface="Times New Roman" panose="02020603050405020304" pitchFamily="18" charset="0"/>
                <a:cs typeface="Times New Roman" panose="02020603050405020304" pitchFamily="18" charset="0"/>
              </a:rPr>
              <a:t>01/10/2023	Thành phố Cần Thơ</a:t>
            </a:r>
            <a:br>
              <a:rPr lang="en-US" altLang="ja-JP" sz="1200" dirty="0">
                <a:solidFill>
                  <a:schemeClr val="tx1"/>
                </a:solidFill>
                <a:latin typeface="Times New Roman" panose="02020603050405020304" pitchFamily="18" charset="0"/>
                <a:cs typeface="Times New Roman" panose="02020603050405020304" pitchFamily="18" charset="0"/>
              </a:rPr>
            </a:br>
            <a:r>
              <a:rPr lang="ja-JP" altLang="en-US" sz="1200">
                <a:solidFill>
                  <a:schemeClr val="tx1"/>
                </a:solidFill>
                <a:latin typeface="Times New Roman" panose="02020603050405020304" pitchFamily="18" charset="0"/>
                <a:cs typeface="Times New Roman" panose="02020603050405020304" pitchFamily="18" charset="0"/>
              </a:rPr>
              <a:t>　</a:t>
            </a:r>
            <a:r>
              <a:rPr lang="vi-VN" altLang="ja-JP" sz="1200" dirty="0">
                <a:solidFill>
                  <a:schemeClr val="tx1"/>
                </a:solidFill>
                <a:latin typeface="Times New Roman" panose="02020603050405020304" pitchFamily="18" charset="0"/>
                <a:cs typeface="Times New Roman" panose="02020603050405020304" pitchFamily="18" charset="0"/>
              </a:rPr>
              <a:t>Địa điểm: Khách sạn Cửu Long, 52 Quang Trung, An Lạc, Quận Ninh Kiều (dự kiến ) </a:t>
            </a:r>
          </a:p>
          <a:p>
            <a:pPr>
              <a:lnSpc>
                <a:spcPct val="130000"/>
              </a:lnSpc>
            </a:pPr>
            <a:endParaRPr lang="en-US" altLang="ja-JP" sz="1200" dirty="0">
              <a:solidFill>
                <a:schemeClr val="tx1"/>
              </a:solidFill>
              <a:latin typeface="Times New Roman" panose="02020603050405020304" pitchFamily="18" charset="0"/>
              <a:cs typeface="Times New Roman" panose="02020603050405020304" pitchFamily="18" charset="0"/>
            </a:endParaRPr>
          </a:p>
          <a:p>
            <a:pPr>
              <a:lnSpc>
                <a:spcPct val="130000"/>
              </a:lnSpc>
            </a:pPr>
            <a:r>
              <a:rPr lang="x-none" sz="1200">
                <a:solidFill>
                  <a:schemeClr val="tx1"/>
                </a:solidFill>
                <a:latin typeface="Times New Roman" panose="02020603050405020304" pitchFamily="18" charset="0"/>
                <a:cs typeface="Times New Roman" panose="02020603050405020304" pitchFamily="18" charset="0"/>
              </a:rPr>
              <a:t>・</a:t>
            </a:r>
            <a:r>
              <a:rPr lang="en-US" altLang="ja-JP" sz="1200" dirty="0">
                <a:solidFill>
                  <a:schemeClr val="tx1"/>
                </a:solidFill>
                <a:latin typeface="Times New Roman" panose="02020603050405020304" pitchFamily="18" charset="0"/>
                <a:cs typeface="Times New Roman" panose="02020603050405020304" pitchFamily="18" charset="0"/>
              </a:rPr>
              <a:t>08/10/2023	</a:t>
            </a:r>
            <a:r>
              <a:rPr lang="en-US" altLang="ja-JP" sz="1200" dirty="0" err="1">
                <a:solidFill>
                  <a:schemeClr val="tx1"/>
                </a:solidFill>
                <a:latin typeface="Times New Roman" panose="02020603050405020304" pitchFamily="18" charset="0"/>
                <a:cs typeface="Times New Roman" panose="02020603050405020304" pitchFamily="18" charset="0"/>
              </a:rPr>
              <a:t>Thành</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phố</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Đà</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Nẵng</a:t>
            </a:r>
            <a:endParaRPr lang="en-US" altLang="ja-JP" sz="1200" dirty="0">
              <a:latin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30000"/>
              </a:lnSpc>
              <a:spcBef>
                <a:spcPts val="0"/>
              </a:spcBef>
              <a:spcAft>
                <a:spcPts val="0"/>
              </a:spcAft>
              <a:buClrTx/>
              <a:buSzTx/>
              <a:buFontTx/>
              <a:buNone/>
              <a:tabLst/>
              <a:defRPr/>
            </a:pPr>
            <a:r>
              <a:rPr lang="ja-JP" altLang="en-US" sz="120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Địa</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điểm</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Nhà</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latin typeface="Times New Roman" panose="02020603050405020304" pitchFamily="18" charset="0"/>
                <a:cs typeface="Times New Roman" panose="02020603050405020304" pitchFamily="18" charset="0"/>
              </a:rPr>
              <a:t>V</a:t>
            </a:r>
            <a:r>
              <a:rPr lang="en-US" altLang="ja-JP" sz="1200" dirty="0" err="1">
                <a:solidFill>
                  <a:schemeClr val="tx1"/>
                </a:solidFill>
                <a:latin typeface="Times New Roman" panose="02020603050405020304" pitchFamily="18" charset="0"/>
                <a:cs typeface="Times New Roman" panose="02020603050405020304" pitchFamily="18" charset="0"/>
              </a:rPr>
              <a:t>ăn</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hoá</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a:latin typeface="Times New Roman" panose="02020603050405020304" pitchFamily="18" charset="0"/>
                <a:cs typeface="Times New Roman" panose="02020603050405020304" pitchFamily="18" charset="0"/>
              </a:rPr>
              <a:t>L</a:t>
            </a:r>
            <a:r>
              <a:rPr lang="en-US" altLang="ja-JP" sz="1200" dirty="0">
                <a:solidFill>
                  <a:schemeClr val="tx1"/>
                </a:solidFill>
                <a:latin typeface="Times New Roman" panose="02020603050405020304" pitchFamily="18" charset="0"/>
                <a:cs typeface="Times New Roman" panose="02020603050405020304" pitchFamily="18" charset="0"/>
              </a:rPr>
              <a:t>ao </a:t>
            </a:r>
            <a:r>
              <a:rPr lang="en-US" altLang="ja-JP" sz="1200" dirty="0" err="1">
                <a:solidFill>
                  <a:schemeClr val="tx1"/>
                </a:solidFill>
                <a:latin typeface="Times New Roman" panose="02020603050405020304" pitchFamily="18" charset="0"/>
                <a:cs typeface="Times New Roman" panose="02020603050405020304" pitchFamily="18" charset="0"/>
              </a:rPr>
              <a:t>động</a:t>
            </a:r>
            <a:r>
              <a:rPr lang="en-US" altLang="ja-JP" sz="1200" dirty="0">
                <a:solidFill>
                  <a:schemeClr val="tx1"/>
                </a:solidFill>
                <a:latin typeface="Times New Roman" panose="02020603050405020304" pitchFamily="18" charset="0"/>
                <a:cs typeface="Times New Roman" panose="02020603050405020304" pitchFamily="18" charset="0"/>
              </a:rPr>
              <a:t> Tp. </a:t>
            </a:r>
            <a:r>
              <a:rPr lang="en-US" altLang="ja-JP" sz="1200" dirty="0" err="1">
                <a:solidFill>
                  <a:schemeClr val="tx1"/>
                </a:solidFill>
                <a:latin typeface="Times New Roman" panose="02020603050405020304" pitchFamily="18" charset="0"/>
                <a:cs typeface="Times New Roman" panose="02020603050405020304" pitchFamily="18" charset="0"/>
              </a:rPr>
              <a:t>Đà</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Nẵng</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số</a:t>
            </a:r>
            <a:r>
              <a:rPr lang="en-US" altLang="ja-JP" sz="1200" dirty="0">
                <a:solidFill>
                  <a:schemeClr val="tx1"/>
                </a:solidFill>
                <a:latin typeface="Times New Roman" panose="02020603050405020304" pitchFamily="18" charset="0"/>
                <a:cs typeface="Times New Roman" panose="02020603050405020304" pitchFamily="18" charset="0"/>
              </a:rPr>
              <a:t> 2 </a:t>
            </a:r>
            <a:r>
              <a:rPr lang="en-US" altLang="ja-JP" sz="1200" dirty="0" err="1">
                <a:solidFill>
                  <a:schemeClr val="tx1"/>
                </a:solidFill>
                <a:latin typeface="Times New Roman" panose="02020603050405020304" pitchFamily="18" charset="0"/>
                <a:cs typeface="Times New Roman" panose="02020603050405020304" pitchFamily="18" charset="0"/>
              </a:rPr>
              <a:t>Cách</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mạng</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tháng</a:t>
            </a:r>
            <a:r>
              <a:rPr lang="en-US" altLang="ja-JP" sz="1200" dirty="0">
                <a:solidFill>
                  <a:schemeClr val="tx1"/>
                </a:solidFill>
                <a:latin typeface="Times New Roman" panose="02020603050405020304" pitchFamily="18" charset="0"/>
                <a:cs typeface="Times New Roman" panose="02020603050405020304" pitchFamily="18" charset="0"/>
              </a:rPr>
              <a:t> 8, </a:t>
            </a:r>
            <a:r>
              <a:rPr lang="en-US" altLang="ja-JP" sz="1200" dirty="0" err="1">
                <a:solidFill>
                  <a:schemeClr val="tx1"/>
                </a:solidFill>
                <a:latin typeface="Times New Roman" panose="02020603050405020304" pitchFamily="18" charset="0"/>
                <a:cs typeface="Times New Roman" panose="02020603050405020304" pitchFamily="18" charset="0"/>
              </a:rPr>
              <a:t>quận</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Hải</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Châu</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dự</a:t>
            </a:r>
            <a:r>
              <a:rPr lang="en-US" altLang="ja-JP" sz="1200" dirty="0">
                <a:solidFill>
                  <a:schemeClr val="tx1"/>
                </a:solidFill>
                <a:latin typeface="Times New Roman" panose="02020603050405020304" pitchFamily="18" charset="0"/>
                <a:cs typeface="Times New Roman" panose="02020603050405020304" pitchFamily="18" charset="0"/>
              </a:rPr>
              <a:t> </a:t>
            </a:r>
            <a:r>
              <a:rPr lang="en-US" altLang="ja-JP" sz="1200" dirty="0" err="1">
                <a:solidFill>
                  <a:schemeClr val="tx1"/>
                </a:solidFill>
                <a:latin typeface="Times New Roman" panose="02020603050405020304" pitchFamily="18" charset="0"/>
                <a:cs typeface="Times New Roman" panose="02020603050405020304" pitchFamily="18" charset="0"/>
              </a:rPr>
              <a:t>kiến</a:t>
            </a:r>
            <a:r>
              <a:rPr lang="en-US" altLang="ja-JP" sz="1200" dirty="0">
                <a:solidFill>
                  <a:schemeClr val="tx1"/>
                </a:solidFill>
                <a:latin typeface="Times New Roman" panose="02020603050405020304" pitchFamily="18" charset="0"/>
                <a:cs typeface="Times New Roman" panose="02020603050405020304" pitchFamily="18" charset="0"/>
              </a:rPr>
              <a:t>) </a:t>
            </a:r>
          </a:p>
          <a:p>
            <a:pPr marL="0" marR="0" indent="0" algn="l" defTabSz="914400" rtl="0" eaLnBrk="1" fontAlgn="auto" latinLnBrk="0" hangingPunct="1">
              <a:lnSpc>
                <a:spcPct val="130000"/>
              </a:lnSpc>
              <a:spcBef>
                <a:spcPts val="0"/>
              </a:spcBef>
              <a:spcAft>
                <a:spcPts val="0"/>
              </a:spcAft>
              <a:buClrTx/>
              <a:buSzTx/>
              <a:buFontTx/>
              <a:buNone/>
              <a:tabLst/>
              <a:defRPr/>
            </a:pPr>
            <a:endParaRPr lang="en-US" altLang="ja-JP" sz="1200" dirty="0">
              <a:solidFill>
                <a:schemeClr val="tx1"/>
              </a:solidFill>
              <a:latin typeface="Times New Roman" panose="02020603050405020304" pitchFamily="18" charset="0"/>
              <a:cs typeface="Times New Roman" panose="02020603050405020304" pitchFamily="18" charset="0"/>
            </a:endParaRPr>
          </a:p>
          <a:p>
            <a:pPr>
              <a:lnSpc>
                <a:spcPct val="130000"/>
              </a:lnSpc>
            </a:pPr>
            <a:r>
              <a:rPr lang="ja-JP" altLang="en-US" sz="1200">
                <a:latin typeface="Times New Roman" panose="02020603050405020304" pitchFamily="18" charset="0"/>
                <a:cs typeface="Times New Roman" panose="02020603050405020304" pitchFamily="18" charset="0"/>
              </a:rPr>
              <a:t>・</a:t>
            </a:r>
            <a:r>
              <a:rPr lang="vi-VN" altLang="ja-JP" sz="1200" dirty="0">
                <a:solidFill>
                  <a:schemeClr val="tx1"/>
                </a:solidFill>
                <a:latin typeface="Times New Roman" panose="02020603050405020304" pitchFamily="18" charset="0"/>
                <a:cs typeface="Times New Roman" panose="02020603050405020304" pitchFamily="18" charset="0"/>
              </a:rPr>
              <a:t> 21/10/2023	Thành phố Hà Nội </a:t>
            </a:r>
            <a:r>
              <a:rPr lang="ja-JP" altLang="en-US" sz="1200">
                <a:latin typeface="Times New Roman" panose="02020603050405020304" pitchFamily="18" charset="0"/>
                <a:cs typeface="Times New Roman" panose="02020603050405020304" pitchFamily="18" charset="0"/>
              </a:rPr>
              <a:t>　</a:t>
            </a:r>
            <a:endParaRPr lang="en-US" altLang="ja-JP" sz="1200" dirty="0">
              <a:latin typeface="Times New Roman" panose="02020603050405020304" pitchFamily="18" charset="0"/>
              <a:cs typeface="Times New Roman" panose="02020603050405020304" pitchFamily="18" charset="0"/>
            </a:endParaRPr>
          </a:p>
          <a:p>
            <a:pPr>
              <a:lnSpc>
                <a:spcPct val="130000"/>
              </a:lnSpc>
            </a:pPr>
            <a:r>
              <a:rPr lang="ja-JP" altLang="en-US" sz="1200">
                <a:solidFill>
                  <a:schemeClr val="tx1"/>
                </a:solidFill>
                <a:latin typeface="Times New Roman" panose="02020603050405020304" pitchFamily="18" charset="0"/>
                <a:cs typeface="Times New Roman" panose="02020603050405020304" pitchFamily="18" charset="0"/>
              </a:rPr>
              <a:t>　</a:t>
            </a:r>
            <a:r>
              <a:rPr lang="vi-VN" altLang="ja-JP" sz="1200" dirty="0">
                <a:solidFill>
                  <a:schemeClr val="tx1"/>
                </a:solidFill>
                <a:latin typeface="Times New Roman" panose="02020603050405020304" pitchFamily="18" charset="0"/>
                <a:cs typeface="Times New Roman" panose="02020603050405020304" pitchFamily="18" charset="0"/>
              </a:rPr>
              <a:t>Địa điểm: AEON Hall, AEON Mall Hà Đông, Phường Dương Nội, Quận Hà Đông (dự kiến)</a:t>
            </a:r>
            <a:endParaRPr lang="vi-VN" sz="1200" dirty="0">
              <a:solidFill>
                <a:schemeClr val="tx1"/>
              </a:solidFill>
              <a:latin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30000"/>
              </a:lnSpc>
              <a:spcBef>
                <a:spcPts val="0"/>
              </a:spcBef>
              <a:spcAft>
                <a:spcPts val="0"/>
              </a:spcAft>
              <a:buClrTx/>
              <a:buSzTx/>
              <a:buFontTx/>
              <a:buNone/>
              <a:tabLst/>
              <a:defRPr/>
            </a:pPr>
            <a:endParaRPr lang="en-US" altLang="ja-JP" sz="1200" dirty="0">
              <a:solidFill>
                <a:schemeClr val="tx1"/>
              </a:solidFill>
              <a:latin typeface="Times New Roman" panose="02020603050405020304" pitchFamily="18" charset="0"/>
              <a:cs typeface="Times New Roman" panose="02020603050405020304" pitchFamily="18" charset="0"/>
            </a:endParaRPr>
          </a:p>
          <a:p>
            <a:pPr>
              <a:lnSpc>
                <a:spcPct val="130000"/>
              </a:lnSpc>
            </a:pPr>
            <a:r>
              <a:rPr lang="x-none" sz="1200">
                <a:solidFill>
                  <a:schemeClr val="tx1"/>
                </a:solidFill>
                <a:latin typeface="Times New Roman" panose="02020603050405020304" pitchFamily="18" charset="0"/>
                <a:cs typeface="Times New Roman" panose="02020603050405020304" pitchFamily="18" charset="0"/>
              </a:rPr>
              <a:t>・</a:t>
            </a:r>
            <a:r>
              <a:rPr lang="vi-VN" sz="1200" dirty="0">
                <a:latin typeface="Times New Roman" panose="02020603050405020304" pitchFamily="18" charset="0"/>
                <a:cs typeface="Times New Roman" panose="02020603050405020304" pitchFamily="18" charset="0"/>
              </a:rPr>
              <a:t>22</a:t>
            </a:r>
            <a:r>
              <a:rPr lang="vi-VN" altLang="ja-JP" sz="1200" dirty="0">
                <a:solidFill>
                  <a:schemeClr val="tx1"/>
                </a:solidFill>
                <a:latin typeface="Times New Roman" panose="02020603050405020304" pitchFamily="18" charset="0"/>
                <a:cs typeface="Times New Roman" panose="02020603050405020304" pitchFamily="18" charset="0"/>
              </a:rPr>
              <a:t>/10/2023	 Thành phố Hải Phòng</a:t>
            </a:r>
            <a:endParaRPr lang="vi-VN" sz="1200" dirty="0">
              <a:solidFill>
                <a:schemeClr val="tx1"/>
              </a:solidFill>
              <a:latin typeface="Times New Roman" panose="02020603050405020304" pitchFamily="18" charset="0"/>
              <a:cs typeface="Times New Roman" panose="02020603050405020304" pitchFamily="18" charset="0"/>
            </a:endParaRPr>
          </a:p>
          <a:p>
            <a:pPr>
              <a:lnSpc>
                <a:spcPct val="130000"/>
              </a:lnSpc>
            </a:pPr>
            <a:r>
              <a:rPr lang="ja-JP" altLang="en-US" sz="1200">
                <a:solidFill>
                  <a:schemeClr val="tx1"/>
                </a:solidFill>
                <a:latin typeface="Times New Roman" panose="02020603050405020304" pitchFamily="18" charset="0"/>
                <a:cs typeface="Times New Roman" panose="02020603050405020304" pitchFamily="18" charset="0"/>
              </a:rPr>
              <a:t>　</a:t>
            </a:r>
            <a:r>
              <a:rPr lang="vi-VN" altLang="ja-JP" sz="1200" dirty="0">
                <a:solidFill>
                  <a:schemeClr val="tx1"/>
                </a:solidFill>
                <a:latin typeface="Times New Roman" panose="02020603050405020304" pitchFamily="18" charset="0"/>
                <a:cs typeface="Times New Roman" panose="02020603050405020304" pitchFamily="18" charset="0"/>
              </a:rPr>
              <a:t>Địa điểm: Dự kiến bổ sung sau </a:t>
            </a:r>
          </a:p>
        </p:txBody>
      </p:sp>
      <p:sp>
        <p:nvSpPr>
          <p:cNvPr id="13" name="TextBox 12">
            <a:extLst>
              <a:ext uri="{FF2B5EF4-FFF2-40B4-BE49-F238E27FC236}">
                <a16:creationId xmlns:a16="http://schemas.microsoft.com/office/drawing/2014/main" id="{9F59191E-FB3A-2A31-AB09-171D6AAE05DB}"/>
              </a:ext>
            </a:extLst>
          </p:cNvPr>
          <p:cNvSpPr txBox="1"/>
          <p:nvPr/>
        </p:nvSpPr>
        <p:spPr>
          <a:xfrm>
            <a:off x="519383" y="4637751"/>
            <a:ext cx="1204753" cy="461665"/>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700" b="0" i="0" u="none" strike="noStrike" cap="none">
                <a:solidFill>
                  <a:srgbClr val="000000"/>
                </a:solidFill>
                <a:latin typeface="Arial"/>
                <a:ea typeface="Arial"/>
                <a:cs typeface="Arial"/>
                <a:sym typeface="Arial"/>
              </a:defRPr>
            </a:lvl9pPr>
          </a:lstStyle>
          <a:p>
            <a:pPr algn="ctr"/>
            <a:r>
              <a:rPr lang="vi-VN" altLang="ja-JP" sz="1200" b="1" dirty="0">
                <a:solidFill>
                  <a:schemeClr val="bg1"/>
                </a:solidFill>
                <a:effectLst/>
                <a:latin typeface="Times New Roman" panose="02020603050405020304" pitchFamily="18" charset="0"/>
                <a:ea typeface="+mn-ea"/>
                <a:cs typeface="Times New Roman" panose="02020603050405020304" pitchFamily="18" charset="0"/>
              </a:rPr>
              <a:t>Hình thức đăng ký</a:t>
            </a:r>
            <a:endParaRPr lang="en-US" altLang="ja-JP" sz="1200" b="1" dirty="0">
              <a:solidFill>
                <a:schemeClr val="bg1"/>
              </a:solidFill>
              <a:latin typeface="Times New Roman" panose="02020603050405020304" pitchFamily="18" charset="0"/>
              <a:ea typeface="+mn-ea"/>
              <a:cs typeface="Times New Roman" panose="02020603050405020304" pitchFamily="18" charset="0"/>
            </a:endParaRPr>
          </a:p>
        </p:txBody>
      </p:sp>
      <p:sp>
        <p:nvSpPr>
          <p:cNvPr id="14" name="テキスト ボックス 17">
            <a:extLst>
              <a:ext uri="{FF2B5EF4-FFF2-40B4-BE49-F238E27FC236}">
                <a16:creationId xmlns:a16="http://schemas.microsoft.com/office/drawing/2014/main" id="{B2BADC7B-C338-0E86-1D1E-B690BA58B1F6}"/>
              </a:ext>
            </a:extLst>
          </p:cNvPr>
          <p:cNvSpPr txBox="1"/>
          <p:nvPr/>
        </p:nvSpPr>
        <p:spPr>
          <a:xfrm>
            <a:off x="1919262" y="4546760"/>
            <a:ext cx="7687409" cy="1748877"/>
          </a:xfrm>
          <a:prstGeom prst="rect">
            <a:avLst/>
          </a:prstGeom>
          <a:noFill/>
        </p:spPr>
        <p:txBody>
          <a:bodyPr wrap="square">
            <a:spAutoFit/>
          </a:bodyPr>
          <a:lstStyle/>
          <a:p>
            <a:pPr>
              <a:lnSpc>
                <a:spcPct val="130000"/>
              </a:lnSpc>
            </a:pPr>
            <a:r>
              <a:rPr lang="vi-VN" sz="1200" b="1" dirty="0">
                <a:solidFill>
                  <a:schemeClr val="tx1"/>
                </a:solidFill>
                <a:latin typeface="Times New Roman" panose="02020603050405020304" pitchFamily="18" charset="0"/>
                <a:cs typeface="Times New Roman" panose="02020603050405020304" pitchFamily="18" charset="0"/>
              </a:rPr>
              <a:t>Cách 1: Đăng ký online </a:t>
            </a:r>
          </a:p>
          <a:p>
            <a:pPr>
              <a:lnSpc>
                <a:spcPct val="130000"/>
              </a:lnSpc>
            </a:pPr>
            <a:r>
              <a:rPr lang="vi-VN" sz="1200" dirty="0">
                <a:solidFill>
                  <a:schemeClr val="tx1"/>
                </a:solidFill>
                <a:latin typeface="Times New Roman" panose="02020603050405020304" pitchFamily="18" charset="0"/>
                <a:cs typeface="Times New Roman" panose="02020603050405020304" pitchFamily="18" charset="0"/>
              </a:rPr>
              <a:t>Người tham gia điền thông tin vào đơn đăng ký tham gia theo nguyện vọng qua link google forms của</a:t>
            </a:r>
            <a:br>
              <a:rPr lang="vi-VN" sz="1200" dirty="0">
                <a:solidFill>
                  <a:schemeClr val="tx1"/>
                </a:solidFill>
                <a:latin typeface="Times New Roman" panose="02020603050405020304" pitchFamily="18" charset="0"/>
                <a:cs typeface="Times New Roman" panose="02020603050405020304" pitchFamily="18" charset="0"/>
              </a:rPr>
            </a:br>
            <a:r>
              <a:rPr lang="vi-VN" sz="1200" dirty="0">
                <a:solidFill>
                  <a:schemeClr val="tx1"/>
                </a:solidFill>
                <a:latin typeface="Times New Roman" panose="02020603050405020304" pitchFamily="18" charset="0"/>
                <a:cs typeface="Times New Roman" panose="02020603050405020304" pitchFamily="18" charset="0"/>
              </a:rPr>
              <a:t>Văn phòng đại diện BTC. BTC sẽ liên lạc với người đăng ký để xác nhận thông tin sau khi nhận được đơn đăng ký. </a:t>
            </a:r>
            <a:br>
              <a:rPr lang="vi-VN" sz="1200" dirty="0">
                <a:solidFill>
                  <a:schemeClr val="tx1"/>
                </a:solidFill>
                <a:latin typeface="Times New Roman" panose="02020603050405020304" pitchFamily="18" charset="0"/>
                <a:cs typeface="Times New Roman" panose="02020603050405020304" pitchFamily="18" charset="0"/>
              </a:rPr>
            </a:br>
            <a:r>
              <a:rPr lang="vi-VN" sz="1200" dirty="0">
                <a:solidFill>
                  <a:schemeClr val="tx1"/>
                </a:solidFill>
                <a:latin typeface="Times New Roman" panose="02020603050405020304" pitchFamily="18" charset="0"/>
                <a:cs typeface="Times New Roman" panose="02020603050405020304" pitchFamily="18" charset="0"/>
              </a:rPr>
              <a:t>Link google forms: </a:t>
            </a:r>
            <a:r>
              <a:rPr lang="vi-VN" sz="1200" dirty="0">
                <a:solidFill>
                  <a:schemeClr val="tx1"/>
                </a:solidFill>
                <a:latin typeface="Times New Roman" panose="02020603050405020304" pitchFamily="18" charset="0"/>
                <a:cs typeface="Times New Roman" panose="02020603050405020304" pitchFamily="18" charset="0"/>
                <a:hlinkClick r:id="rId2"/>
              </a:rPr>
              <a:t>https://forms.gle/RPAvCUiRFLdhwfTW9</a:t>
            </a:r>
            <a:r>
              <a:rPr lang="vi-VN" sz="1200" dirty="0">
                <a:solidFill>
                  <a:schemeClr val="tx1"/>
                </a:solidFill>
                <a:latin typeface="Times New Roman" panose="02020603050405020304" pitchFamily="18" charset="0"/>
                <a:cs typeface="Times New Roman" panose="02020603050405020304" pitchFamily="18" charset="0"/>
              </a:rPr>
              <a:t> </a:t>
            </a:r>
          </a:p>
          <a:p>
            <a:pPr>
              <a:lnSpc>
                <a:spcPct val="130000"/>
              </a:lnSpc>
            </a:pPr>
            <a:endParaRPr lang="vi-VN" sz="1200" dirty="0">
              <a:solidFill>
                <a:schemeClr val="tx1"/>
              </a:solidFill>
              <a:latin typeface="Times New Roman" panose="02020603050405020304" pitchFamily="18" charset="0"/>
              <a:cs typeface="Times New Roman" panose="02020603050405020304" pitchFamily="18" charset="0"/>
            </a:endParaRPr>
          </a:p>
          <a:p>
            <a:pPr>
              <a:lnSpc>
                <a:spcPct val="130000"/>
              </a:lnSpc>
            </a:pPr>
            <a:r>
              <a:rPr lang="vi-VN" sz="1200" b="1" dirty="0">
                <a:solidFill>
                  <a:schemeClr val="tx1"/>
                </a:solidFill>
                <a:latin typeface="Times New Roman" panose="02020603050405020304" pitchFamily="18" charset="0"/>
                <a:cs typeface="Times New Roman" panose="02020603050405020304" pitchFamily="18" charset="0"/>
              </a:rPr>
              <a:t>Cách 2: Đăng ký tại địa điểm tổ chức tham gia trực tiếp (Ngày chương trình) </a:t>
            </a:r>
          </a:p>
          <a:p>
            <a:pPr>
              <a:lnSpc>
                <a:spcPct val="130000"/>
              </a:lnSpc>
            </a:pPr>
            <a:r>
              <a:rPr lang="vi-VN" sz="1200" dirty="0">
                <a:solidFill>
                  <a:schemeClr val="tx1"/>
                </a:solidFill>
                <a:latin typeface="Times New Roman" panose="02020603050405020304" pitchFamily="18" charset="0"/>
                <a:cs typeface="Times New Roman" panose="02020603050405020304" pitchFamily="18" charset="0"/>
              </a:rPr>
              <a:t>Thí sinh đăng ký tham dự tại Bàn đăng ký tại địa điểm tổ chức chương trình. </a:t>
            </a:r>
          </a:p>
        </p:txBody>
      </p:sp>
      <p:cxnSp>
        <p:nvCxnSpPr>
          <p:cNvPr id="2" name="直線コネクタ 25">
            <a:extLst>
              <a:ext uri="{FF2B5EF4-FFF2-40B4-BE49-F238E27FC236}">
                <a16:creationId xmlns:a16="http://schemas.microsoft.com/office/drawing/2014/main" id="{D2551C42-2055-CAD5-096E-71F032B08C59}"/>
              </a:ext>
            </a:extLst>
          </p:cNvPr>
          <p:cNvCxnSpPr/>
          <p:nvPr/>
        </p:nvCxnSpPr>
        <p:spPr>
          <a:xfrm>
            <a:off x="432341" y="655683"/>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346BF445-3A92-5C0A-922B-03670E4FFEE6}"/>
              </a:ext>
            </a:extLst>
          </p:cNvPr>
          <p:cNvPicPr>
            <a:picLocks noChangeAspect="1"/>
          </p:cNvPicPr>
          <p:nvPr/>
        </p:nvPicPr>
        <p:blipFill>
          <a:blip r:embed="rId3" cstate="email"/>
          <a:stretch>
            <a:fillRect/>
          </a:stretch>
        </p:blipFill>
        <p:spPr>
          <a:xfrm>
            <a:off x="8910544" y="0"/>
            <a:ext cx="661763" cy="654665"/>
          </a:xfrm>
          <a:prstGeom prst="rect">
            <a:avLst/>
          </a:prstGeom>
        </p:spPr>
      </p:pic>
    </p:spTree>
    <p:extLst>
      <p:ext uri="{BB962C8B-B14F-4D97-AF65-F5344CB8AC3E}">
        <p14:creationId xmlns:p14="http://schemas.microsoft.com/office/powerpoint/2010/main" val="3343408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5E52BEB-BAB1-3C42-805B-F2F125981A05}" type="slidenum">
              <a:rPr lang="en-US" smtClean="0">
                <a:latin typeface="Times New Roman" panose="02020603050405020304" pitchFamily="18" charset="0"/>
                <a:cs typeface="Times New Roman" panose="02020603050405020304" pitchFamily="18" charset="0"/>
              </a:rPr>
              <a:t>5</a:t>
            </a:fld>
            <a:endParaRPr lang="en-US" dirty="0">
              <a:latin typeface="Times New Roman" panose="02020603050405020304" pitchFamily="18" charset="0"/>
              <a:cs typeface="Times New Roman" panose="02020603050405020304" pitchFamily="18" charset="0"/>
            </a:endParaRPr>
          </a:p>
        </p:txBody>
      </p:sp>
      <p:sp>
        <p:nvSpPr>
          <p:cNvPr id="5" name="タイトル 2"/>
          <p:cNvSpPr txBox="1"/>
          <p:nvPr/>
        </p:nvSpPr>
        <p:spPr>
          <a:xfrm>
            <a:off x="405822" y="206838"/>
            <a:ext cx="9166485"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trực</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(Offline) –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quát</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tham</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(Chung 5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thành</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phố</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altLang="ja-JP" sz="2400" b="1"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email"/>
          <a:stretch>
            <a:fillRect/>
          </a:stretch>
        </p:blipFill>
        <p:spPr>
          <a:xfrm>
            <a:off x="8910544" y="0"/>
            <a:ext cx="661763" cy="654665"/>
          </a:xfrm>
          <a:prstGeom prst="rect">
            <a:avLst/>
          </a:prstGeom>
        </p:spPr>
      </p:pic>
      <p:graphicFrame>
        <p:nvGraphicFramePr>
          <p:cNvPr id="3" name="Table 7">
            <a:extLst>
              <a:ext uri="{FF2B5EF4-FFF2-40B4-BE49-F238E27FC236}">
                <a16:creationId xmlns:a16="http://schemas.microsoft.com/office/drawing/2014/main" id="{79C9D015-509E-D722-6EF8-5A921D5AC29B}"/>
              </a:ext>
            </a:extLst>
          </p:cNvPr>
          <p:cNvGraphicFramePr>
            <a:graphicFrameLocks noGrp="1"/>
          </p:cNvGraphicFramePr>
          <p:nvPr>
            <p:extLst>
              <p:ext uri="{D42A27DB-BD31-4B8C-83A1-F6EECF244321}">
                <p14:modId xmlns:p14="http://schemas.microsoft.com/office/powerpoint/2010/main" val="4015889147"/>
              </p:ext>
            </p:extLst>
          </p:nvPr>
        </p:nvGraphicFramePr>
        <p:xfrm>
          <a:off x="523327" y="1129549"/>
          <a:ext cx="8889613" cy="2887647"/>
        </p:xfrm>
        <a:graphic>
          <a:graphicData uri="http://schemas.openxmlformats.org/drawingml/2006/table">
            <a:tbl>
              <a:tblPr firstRow="1" bandRow="1">
                <a:tableStyleId>{616DA210-FB5B-4158-B5E0-FEB733F419BA}</a:tableStyleId>
              </a:tblPr>
              <a:tblGrid>
                <a:gridCol w="2189137">
                  <a:extLst>
                    <a:ext uri="{9D8B030D-6E8A-4147-A177-3AD203B41FA5}">
                      <a16:colId xmlns:a16="http://schemas.microsoft.com/office/drawing/2014/main" val="2694884362"/>
                    </a:ext>
                  </a:extLst>
                </a:gridCol>
                <a:gridCol w="6700476">
                  <a:extLst>
                    <a:ext uri="{9D8B030D-6E8A-4147-A177-3AD203B41FA5}">
                      <a16:colId xmlns:a16="http://schemas.microsoft.com/office/drawing/2014/main" val="3007961869"/>
                    </a:ext>
                  </a:extLst>
                </a:gridCol>
              </a:tblGrid>
              <a:tr h="412521">
                <a:tc>
                  <a:txBody>
                    <a:bodyPr/>
                    <a:lstStyle/>
                    <a:p>
                      <a:pPr algn="ctr"/>
                      <a:r>
                        <a:rPr lang="vi-VN" sz="1400" dirty="0">
                          <a:solidFill>
                            <a:schemeClr val="tx1"/>
                          </a:solidFill>
                          <a:latin typeface="Times New Roman" panose="02020603050405020304" pitchFamily="18" charset="0"/>
                          <a:ea typeface="+mn-ea"/>
                          <a:cs typeface="Times New Roman" panose="02020603050405020304" pitchFamily="18" charset="0"/>
                        </a:rPr>
                        <a:t>Thời gian</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solidFill>
                      <a:schemeClr val="bg1">
                        <a:lumMod val="85000"/>
                      </a:schemeClr>
                    </a:solidFill>
                  </a:tcPr>
                </a:tc>
                <a:tc>
                  <a:txBody>
                    <a:bodyPr/>
                    <a:lstStyle/>
                    <a:p>
                      <a:pPr algn="ctr"/>
                      <a:r>
                        <a:rPr lang="vi-VN" altLang="ja-JP" sz="1400" dirty="0">
                          <a:solidFill>
                            <a:schemeClr val="tx1"/>
                          </a:solidFill>
                          <a:latin typeface="Times New Roman" panose="02020603050405020304" pitchFamily="18" charset="0"/>
                          <a:ea typeface="+mn-ea"/>
                          <a:cs typeface="Times New Roman" panose="02020603050405020304" pitchFamily="18" charset="0"/>
                        </a:rPr>
                        <a:t>Nội dung tổ chức</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solidFill>
                      <a:schemeClr val="bg1">
                        <a:lumMod val="85000"/>
                      </a:schemeClr>
                    </a:solidFill>
                  </a:tcPr>
                </a:tc>
                <a:extLst>
                  <a:ext uri="{0D108BD9-81ED-4DB2-BD59-A6C34878D82A}">
                    <a16:rowId xmlns:a16="http://schemas.microsoft.com/office/drawing/2014/main" val="3859233720"/>
                  </a:ext>
                </a:extLst>
              </a:tr>
              <a:tr h="412521">
                <a:tc>
                  <a:txBody>
                    <a:bodyPr/>
                    <a:lstStyle/>
                    <a:p>
                      <a:pPr algn="ctr"/>
                      <a:r>
                        <a:rPr lang="vi-VN" sz="1400" dirty="0">
                          <a:solidFill>
                            <a:schemeClr val="tx1"/>
                          </a:solidFill>
                          <a:latin typeface="Times New Roman" panose="02020603050405020304" pitchFamily="18" charset="0"/>
                          <a:ea typeface="+mn-ea"/>
                          <a:cs typeface="Times New Roman" panose="02020603050405020304" pitchFamily="18" charset="0"/>
                        </a:rPr>
                        <a:t>09:00 – 10:00 </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tc>
                  <a:txBody>
                    <a:bodyPr/>
                    <a:lstStyle/>
                    <a:p>
                      <a:pPr algn="l"/>
                      <a:r>
                        <a:rPr lang="vi-VN" sz="1400" dirty="0">
                          <a:latin typeface="Times New Roman" panose="02020603050405020304" pitchFamily="18" charset="0"/>
                          <a:cs typeface="Times New Roman" panose="02020603050405020304" pitchFamily="18" charset="0"/>
                        </a:rPr>
                        <a:t>Mở cửa, người tham gia đăng ký </a:t>
                      </a:r>
                      <a:endParaRPr lang="en-VN" sz="1400" dirty="0">
                        <a:latin typeface="Times New Roman" panose="02020603050405020304" pitchFamily="18" charset="0"/>
                        <a:cs typeface="Times New Roman" panose="02020603050405020304" pitchFamily="18" charset="0"/>
                      </a:endParaRPr>
                    </a:p>
                  </a:txBody>
                  <a:tcPr anchor="ctr">
                    <a:noFill/>
                  </a:tcPr>
                </a:tc>
                <a:extLst>
                  <a:ext uri="{0D108BD9-81ED-4DB2-BD59-A6C34878D82A}">
                    <a16:rowId xmlns:a16="http://schemas.microsoft.com/office/drawing/2014/main" val="3443735582"/>
                  </a:ext>
                </a:extLst>
              </a:tr>
              <a:tr h="412521">
                <a:tc>
                  <a:txBody>
                    <a:bodyPr/>
                    <a:lstStyle/>
                    <a:p>
                      <a:pPr algn="ctr"/>
                      <a:r>
                        <a:rPr lang="vi-VN" sz="1400" dirty="0">
                          <a:solidFill>
                            <a:schemeClr val="tx1"/>
                          </a:solidFill>
                          <a:latin typeface="Times New Roman" panose="02020603050405020304" pitchFamily="18" charset="0"/>
                          <a:ea typeface="+mn-ea"/>
                          <a:cs typeface="Times New Roman" panose="02020603050405020304" pitchFamily="18" charset="0"/>
                        </a:rPr>
                        <a:t>10:00 – 10:05 </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tc>
                  <a:txBody>
                    <a:bodyPr/>
                    <a:lstStyle/>
                    <a:p>
                      <a:pPr algn="l"/>
                      <a:r>
                        <a:rPr lang="vi-VN" sz="1400" dirty="0">
                          <a:latin typeface="Times New Roman" panose="02020603050405020304" pitchFamily="18" charset="0"/>
                          <a:cs typeface="Times New Roman" panose="02020603050405020304" pitchFamily="18" charset="0"/>
                        </a:rPr>
                        <a:t>Phát biểu khai mạc của đại diện BTC </a:t>
                      </a:r>
                      <a:endParaRPr lang="en-VN" sz="1400" dirty="0">
                        <a:latin typeface="Times New Roman" panose="02020603050405020304" pitchFamily="18" charset="0"/>
                        <a:cs typeface="Times New Roman" panose="02020603050405020304" pitchFamily="18" charset="0"/>
                      </a:endParaRPr>
                    </a:p>
                  </a:txBody>
                  <a:tcPr anchor="ctr">
                    <a:noFill/>
                  </a:tcPr>
                </a:tc>
                <a:extLst>
                  <a:ext uri="{0D108BD9-81ED-4DB2-BD59-A6C34878D82A}">
                    <a16:rowId xmlns:a16="http://schemas.microsoft.com/office/drawing/2014/main" val="1452314115"/>
                  </a:ext>
                </a:extLst>
              </a:tr>
              <a:tr h="412521">
                <a:tc>
                  <a:txBody>
                    <a:bodyPr/>
                    <a:lstStyle/>
                    <a:p>
                      <a:pPr algn="ctr"/>
                      <a:r>
                        <a:rPr lang="vi-VN" sz="1400" dirty="0">
                          <a:solidFill>
                            <a:schemeClr val="tx1"/>
                          </a:solidFill>
                          <a:latin typeface="Times New Roman" panose="02020603050405020304" pitchFamily="18" charset="0"/>
                          <a:ea typeface="+mn-ea"/>
                          <a:cs typeface="Times New Roman" panose="02020603050405020304" pitchFamily="18" charset="0"/>
                        </a:rPr>
                        <a:t>10:05 – 12:00 </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tc>
                  <a:txBody>
                    <a:bodyPr/>
                    <a:lstStyle/>
                    <a:p>
                      <a:pPr algn="l"/>
                      <a:r>
                        <a:rPr lang="vi-VN" sz="1400" dirty="0">
                          <a:latin typeface="Times New Roman" panose="02020603050405020304" pitchFamily="18" charset="0"/>
                          <a:cs typeface="Times New Roman" panose="02020603050405020304" pitchFamily="18" charset="0"/>
                        </a:rPr>
                        <a:t>Chương trình –  Phần 1</a:t>
                      </a:r>
                      <a:endParaRPr lang="en-VN" sz="1400" dirty="0">
                        <a:latin typeface="Times New Roman" panose="02020603050405020304" pitchFamily="18" charset="0"/>
                        <a:cs typeface="Times New Roman" panose="02020603050405020304" pitchFamily="18" charset="0"/>
                      </a:endParaRPr>
                    </a:p>
                  </a:txBody>
                  <a:tcPr anchor="ctr">
                    <a:noFill/>
                  </a:tcPr>
                </a:tc>
                <a:extLst>
                  <a:ext uri="{0D108BD9-81ED-4DB2-BD59-A6C34878D82A}">
                    <a16:rowId xmlns:a16="http://schemas.microsoft.com/office/drawing/2014/main" val="3649466562"/>
                  </a:ext>
                </a:extLst>
              </a:tr>
              <a:tr h="412521">
                <a:tc>
                  <a:txBody>
                    <a:bodyPr/>
                    <a:lstStyle/>
                    <a:p>
                      <a:pPr algn="ctr"/>
                      <a:r>
                        <a:rPr lang="vi-VN" sz="1400" dirty="0">
                          <a:solidFill>
                            <a:schemeClr val="tx1"/>
                          </a:solidFill>
                          <a:latin typeface="Times New Roman" panose="02020603050405020304" pitchFamily="18" charset="0"/>
                          <a:ea typeface="+mn-ea"/>
                          <a:cs typeface="Times New Roman" panose="02020603050405020304" pitchFamily="18" charset="0"/>
                        </a:rPr>
                        <a:t>12:00 – 13:30 </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tc>
                  <a:txBody>
                    <a:bodyPr/>
                    <a:lstStyle/>
                    <a:p>
                      <a:pPr algn="l"/>
                      <a:r>
                        <a:rPr lang="vi-VN" sz="1400" dirty="0">
                          <a:solidFill>
                            <a:schemeClr val="tx1"/>
                          </a:solidFill>
                          <a:latin typeface="Times New Roman" panose="02020603050405020304" pitchFamily="18" charset="0"/>
                          <a:ea typeface="+mn-ea"/>
                          <a:cs typeface="Times New Roman" panose="02020603050405020304" pitchFamily="18" charset="0"/>
                        </a:rPr>
                        <a:t>Nghỉ trưa</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extLst>
                  <a:ext uri="{0D108BD9-81ED-4DB2-BD59-A6C34878D82A}">
                    <a16:rowId xmlns:a16="http://schemas.microsoft.com/office/drawing/2014/main" val="4132270401"/>
                  </a:ext>
                </a:extLst>
              </a:tr>
              <a:tr h="412521">
                <a:tc>
                  <a:txBody>
                    <a:bodyPr/>
                    <a:lstStyle/>
                    <a:p>
                      <a:pPr algn="ctr"/>
                      <a:r>
                        <a:rPr lang="vi-VN" sz="1400" dirty="0">
                          <a:solidFill>
                            <a:schemeClr val="tx1"/>
                          </a:solidFill>
                          <a:latin typeface="Times New Roman" panose="02020603050405020304" pitchFamily="18" charset="0"/>
                          <a:ea typeface="+mn-ea"/>
                          <a:cs typeface="Times New Roman" panose="02020603050405020304" pitchFamily="18" charset="0"/>
                        </a:rPr>
                        <a:t>13:30 – 16:30 </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tc>
                  <a:txBody>
                    <a:bodyPr/>
                    <a:lstStyle/>
                    <a:p>
                      <a:pPr algn="l"/>
                      <a:r>
                        <a:rPr lang="vi-VN" sz="1400" dirty="0">
                          <a:latin typeface="Times New Roman" panose="02020603050405020304" pitchFamily="18" charset="0"/>
                          <a:cs typeface="Times New Roman" panose="02020603050405020304" pitchFamily="18" charset="0"/>
                        </a:rPr>
                        <a:t>Chương trình –  Phần 2</a:t>
                      </a:r>
                      <a:endParaRPr lang="en-VN" sz="1400" dirty="0">
                        <a:latin typeface="Times New Roman" panose="02020603050405020304" pitchFamily="18" charset="0"/>
                        <a:cs typeface="Times New Roman" panose="02020603050405020304" pitchFamily="18" charset="0"/>
                      </a:endParaRPr>
                    </a:p>
                  </a:txBody>
                  <a:tcPr anchor="ctr">
                    <a:noFill/>
                  </a:tcPr>
                </a:tc>
                <a:extLst>
                  <a:ext uri="{0D108BD9-81ED-4DB2-BD59-A6C34878D82A}">
                    <a16:rowId xmlns:a16="http://schemas.microsoft.com/office/drawing/2014/main" val="73739326"/>
                  </a:ext>
                </a:extLst>
              </a:tr>
              <a:tr h="412521">
                <a:tc>
                  <a:txBody>
                    <a:bodyPr/>
                    <a:lstStyle/>
                    <a:p>
                      <a:pPr algn="ctr"/>
                      <a:r>
                        <a:rPr lang="vi-VN" sz="1400" dirty="0">
                          <a:solidFill>
                            <a:schemeClr val="tx1"/>
                          </a:solidFill>
                          <a:latin typeface="Times New Roman" panose="02020603050405020304" pitchFamily="18" charset="0"/>
                          <a:ea typeface="+mn-ea"/>
                          <a:cs typeface="Times New Roman" panose="02020603050405020304" pitchFamily="18" charset="0"/>
                        </a:rPr>
                        <a:t>16:30 </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tc>
                  <a:txBody>
                    <a:bodyPr/>
                    <a:lstStyle/>
                    <a:p>
                      <a:pPr algn="l"/>
                      <a:r>
                        <a:rPr lang="vi-VN" sz="1400" dirty="0">
                          <a:solidFill>
                            <a:schemeClr val="tx1"/>
                          </a:solidFill>
                          <a:latin typeface="Times New Roman" panose="02020603050405020304" pitchFamily="18" charset="0"/>
                          <a:ea typeface="+mn-ea"/>
                          <a:cs typeface="Times New Roman" panose="02020603050405020304" pitchFamily="18" charset="0"/>
                        </a:rPr>
                        <a:t>Kết thúc chương trình</a:t>
                      </a:r>
                      <a:endParaRPr lang="x-none" sz="1400" dirty="0">
                        <a:solidFill>
                          <a:schemeClr val="tx1"/>
                        </a:solidFill>
                        <a:latin typeface="Times New Roman" panose="02020603050405020304" pitchFamily="18" charset="0"/>
                        <a:ea typeface="+mn-ea"/>
                        <a:cs typeface="Times New Roman" panose="02020603050405020304" pitchFamily="18" charset="0"/>
                      </a:endParaRPr>
                    </a:p>
                  </a:txBody>
                  <a:tcPr anchor="ctr">
                    <a:noFill/>
                  </a:tcPr>
                </a:tc>
                <a:extLst>
                  <a:ext uri="{0D108BD9-81ED-4DB2-BD59-A6C34878D82A}">
                    <a16:rowId xmlns:a16="http://schemas.microsoft.com/office/drawing/2014/main" val="214788345"/>
                  </a:ext>
                </a:extLst>
              </a:tr>
            </a:tbl>
          </a:graphicData>
        </a:graphic>
      </p:graphicFrame>
      <p:sp>
        <p:nvSpPr>
          <p:cNvPr id="8" name="TextBox 7">
            <a:extLst>
              <a:ext uri="{FF2B5EF4-FFF2-40B4-BE49-F238E27FC236}">
                <a16:creationId xmlns:a16="http://schemas.microsoft.com/office/drawing/2014/main" id="{AABB9612-51A2-47E8-23E0-943495FE6E65}"/>
              </a:ext>
            </a:extLst>
          </p:cNvPr>
          <p:cNvSpPr txBox="1"/>
          <p:nvPr/>
        </p:nvSpPr>
        <p:spPr>
          <a:xfrm>
            <a:off x="523327" y="4359206"/>
            <a:ext cx="9166484" cy="307777"/>
          </a:xfrm>
          <a:prstGeom prst="rect">
            <a:avLst/>
          </a:prstGeom>
          <a:noFill/>
        </p:spPr>
        <p:txBody>
          <a:bodyPr wrap="square" rtlCol="0">
            <a:spAutoFit/>
          </a:bodyPr>
          <a:lstStyle/>
          <a:p>
            <a:pPr algn="l"/>
            <a:r>
              <a:rPr lang="en-US" altLang="ja-JP" sz="1400" dirty="0">
                <a:latin typeface="Times New Roman" panose="02020603050405020304" pitchFamily="18" charset="0"/>
                <a:cs typeface="Times New Roman" panose="02020603050405020304" pitchFamily="18" charset="0"/>
              </a:rPr>
              <a:t>※</a:t>
            </a:r>
            <a:r>
              <a:rPr lang="vi-VN" sz="1400" i="1" dirty="0">
                <a:latin typeface="Times New Roman" panose="02020603050405020304" pitchFamily="18" charset="0"/>
                <a:cs typeface="Times New Roman" panose="02020603050405020304" pitchFamily="18" charset="0"/>
              </a:rPr>
              <a:t>Thời gian chương trình có thể thay đổi tuỳ vào số lượng người đăng ký tham gia.</a:t>
            </a:r>
          </a:p>
        </p:txBody>
      </p:sp>
      <p:cxnSp>
        <p:nvCxnSpPr>
          <p:cNvPr id="2" name="直線コネクタ 25">
            <a:extLst>
              <a:ext uri="{FF2B5EF4-FFF2-40B4-BE49-F238E27FC236}">
                <a16:creationId xmlns:a16="http://schemas.microsoft.com/office/drawing/2014/main" id="{1B0950E1-5FB4-DD5D-22F6-2962B4303D4C}"/>
              </a:ext>
            </a:extLst>
          </p:cNvPr>
          <p:cNvCxnSpPr/>
          <p:nvPr/>
        </p:nvCxnSpPr>
        <p:spPr>
          <a:xfrm>
            <a:off x="432341" y="655683"/>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375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E1335AD-BEAF-B0AA-E680-7CC9A999F41C}"/>
              </a:ext>
            </a:extLst>
          </p:cNvPr>
          <p:cNvSpPr>
            <a:spLocks noGrp="1"/>
          </p:cNvSpPr>
          <p:nvPr>
            <p:ph type="sldNum" sz="quarter" idx="12"/>
          </p:nvPr>
        </p:nvSpPr>
        <p:spPr/>
        <p:txBody>
          <a:bodyPr/>
          <a:lstStyle/>
          <a:p>
            <a:fld id="{05E52BEB-BAB1-3C42-805B-F2F125981A05}" type="slidenum">
              <a:rPr lang="en-US" smtClean="0">
                <a:latin typeface="Times New Roman" panose="02020603050405020304" pitchFamily="18" charset="0"/>
                <a:cs typeface="Times New Roman" panose="02020603050405020304" pitchFamily="18" charset="0"/>
              </a:rPr>
              <a:t>6</a:t>
            </a:fld>
            <a:endParaRPr lang="en-US">
              <a:latin typeface="Times New Roman" panose="02020603050405020304" pitchFamily="18" charset="0"/>
              <a:cs typeface="Times New Roman" panose="02020603050405020304" pitchFamily="18" charset="0"/>
            </a:endParaRPr>
          </a:p>
        </p:txBody>
      </p:sp>
      <p:sp>
        <p:nvSpPr>
          <p:cNvPr id="7" name="タイトル 2">
            <a:extLst>
              <a:ext uri="{FF2B5EF4-FFF2-40B4-BE49-F238E27FC236}">
                <a16:creationId xmlns:a16="http://schemas.microsoft.com/office/drawing/2014/main" id="{A6B8389F-829F-1402-2EDE-932010D41137}"/>
              </a:ext>
            </a:extLst>
          </p:cNvPr>
          <p:cNvSpPr txBox="1"/>
          <p:nvPr/>
        </p:nvSpPr>
        <p:spPr>
          <a:xfrm>
            <a:off x="405822" y="206838"/>
            <a:ext cx="9166485"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vi-VN" altLang="en-US" sz="2000" b="1" dirty="0">
                <a:latin typeface="Times New Roman" panose="02020603050405020304" pitchFamily="18" charset="0"/>
                <a:cs typeface="Times New Roman" panose="02020603050405020304" pitchFamily="18" charset="0"/>
              </a:rPr>
              <a:t>Đơn đăng ký tham gia</a:t>
            </a:r>
            <a:endParaRPr lang="en-US" altLang="ja-JP" sz="2000" b="1"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DAD92150-7938-496F-8F52-29A9E600D14B}"/>
              </a:ext>
            </a:extLst>
          </p:cNvPr>
          <p:cNvPicPr>
            <a:picLocks noChangeAspect="1"/>
          </p:cNvPicPr>
          <p:nvPr/>
        </p:nvPicPr>
        <p:blipFill>
          <a:blip r:embed="rId2" cstate="email"/>
          <a:stretch>
            <a:fillRect/>
          </a:stretch>
        </p:blipFill>
        <p:spPr>
          <a:xfrm>
            <a:off x="8910544" y="0"/>
            <a:ext cx="661763" cy="654665"/>
          </a:xfrm>
          <a:prstGeom prst="rect">
            <a:avLst/>
          </a:prstGeom>
        </p:spPr>
      </p:pic>
      <p:sp>
        <p:nvSpPr>
          <p:cNvPr id="35" name="Rectangle 34">
            <a:extLst>
              <a:ext uri="{FF2B5EF4-FFF2-40B4-BE49-F238E27FC236}">
                <a16:creationId xmlns:a16="http://schemas.microsoft.com/office/drawing/2014/main" id="{F5B1697C-0AF4-55C6-F107-9E830DF17EC2}"/>
              </a:ext>
            </a:extLst>
          </p:cNvPr>
          <p:cNvSpPr/>
          <p:nvPr/>
        </p:nvSpPr>
        <p:spPr>
          <a:xfrm>
            <a:off x="405822" y="761465"/>
            <a:ext cx="5431956" cy="343812"/>
          </a:xfrm>
          <a:prstGeom prst="rect">
            <a:avLst/>
          </a:prstGeom>
        </p:spPr>
        <p:txBody>
          <a:bodyPr wrap="square">
            <a:spAutoFit/>
          </a:bodyPr>
          <a:lstStyle/>
          <a:p>
            <a:pPr marR="0" lvl="0" algn="just">
              <a:lnSpc>
                <a:spcPct val="150000"/>
              </a:lnSpc>
              <a:spcBef>
                <a:spcPts val="0"/>
              </a:spcBef>
              <a:spcAft>
                <a:spcPts val="0"/>
              </a:spcAft>
            </a:pPr>
            <a:r>
              <a:rPr lang="vi-VN" altLang="ja-JP" sz="1200" b="1" dirty="0">
                <a:latin typeface="Times New Roman" panose="02020603050405020304" pitchFamily="18" charset="0"/>
                <a:cs typeface="Times New Roman" panose="02020603050405020304" pitchFamily="18" charset="0"/>
              </a:rPr>
              <a:t>■ Đăng ký trực tuyến – Đơn</a:t>
            </a:r>
            <a:r>
              <a:rPr lang="vi-VN" altLang="en-US" sz="1200" b="1" dirty="0">
                <a:latin typeface="Times New Roman" panose="02020603050405020304" pitchFamily="18" charset="0"/>
                <a:cs typeface="Times New Roman" panose="02020603050405020304" pitchFamily="18" charset="0"/>
              </a:rPr>
              <a:t> đăng ký tham gia</a:t>
            </a:r>
            <a:endParaRPr lang="en-US" sz="1200" b="1" u="sng" dirty="0">
              <a:latin typeface="Times New Roman" panose="02020603050405020304" pitchFamily="18" charset="0"/>
              <a:cs typeface="Times New Roman" panose="02020603050405020304" pitchFamily="18" charset="0"/>
            </a:endParaRPr>
          </a:p>
        </p:txBody>
      </p:sp>
      <p:sp>
        <p:nvSpPr>
          <p:cNvPr id="36" name="Rectangle 35">
            <a:extLst>
              <a:ext uri="{FF2B5EF4-FFF2-40B4-BE49-F238E27FC236}">
                <a16:creationId xmlns:a16="http://schemas.microsoft.com/office/drawing/2014/main" id="{364DD562-F3C5-6D87-FD66-C8A5A723F704}"/>
              </a:ext>
            </a:extLst>
          </p:cNvPr>
          <p:cNvSpPr/>
          <p:nvPr/>
        </p:nvSpPr>
        <p:spPr>
          <a:xfrm>
            <a:off x="6223814" y="756528"/>
            <a:ext cx="3682186" cy="614720"/>
          </a:xfrm>
          <a:prstGeom prst="rect">
            <a:avLst/>
          </a:prstGeom>
        </p:spPr>
        <p:txBody>
          <a:bodyPr wrap="square">
            <a:spAutoFit/>
          </a:bodyPr>
          <a:lstStyle/>
          <a:p>
            <a:pPr marR="0" lvl="0" algn="just">
              <a:lnSpc>
                <a:spcPct val="150000"/>
              </a:lnSpc>
              <a:spcBef>
                <a:spcPts val="0"/>
              </a:spcBef>
              <a:spcAft>
                <a:spcPts val="0"/>
              </a:spcAft>
            </a:pPr>
            <a:r>
              <a:rPr lang="vi-VN" altLang="ja-JP" sz="1200" b="1" dirty="0">
                <a:latin typeface="Times New Roman" panose="02020603050405020304" pitchFamily="18" charset="0"/>
                <a:cs typeface="Times New Roman" panose="02020603050405020304" pitchFamily="18" charset="0"/>
              </a:rPr>
              <a:t>■ </a:t>
            </a:r>
            <a:r>
              <a:rPr lang="vi-VN" altLang="en-US" sz="1200" b="1" dirty="0">
                <a:latin typeface="Times New Roman" panose="02020603050405020304" pitchFamily="18" charset="0"/>
                <a:cs typeface="Times New Roman" panose="02020603050405020304" pitchFamily="18" charset="0"/>
              </a:rPr>
              <a:t>Đăng ký trực tiếp tại địa điểm chương trình</a:t>
            </a:r>
            <a:r>
              <a:rPr lang="x-none" altLang="en-US" sz="1200" b="1">
                <a:latin typeface="Times New Roman" panose="02020603050405020304" pitchFamily="18" charset="0"/>
                <a:cs typeface="Times New Roman" panose="02020603050405020304" pitchFamily="18" charset="0"/>
              </a:rPr>
              <a:t>　</a:t>
            </a:r>
            <a:endParaRPr lang="en-US" altLang="x-none" sz="1200" b="1" dirty="0">
              <a:latin typeface="Times New Roman" panose="02020603050405020304" pitchFamily="18" charset="0"/>
              <a:cs typeface="Times New Roman" panose="02020603050405020304" pitchFamily="18" charset="0"/>
            </a:endParaRPr>
          </a:p>
          <a:p>
            <a:pPr marR="0" lvl="0" algn="just">
              <a:lnSpc>
                <a:spcPct val="150000"/>
              </a:lnSpc>
              <a:spcBef>
                <a:spcPts val="0"/>
              </a:spcBef>
              <a:spcAft>
                <a:spcPts val="0"/>
              </a:spcAft>
            </a:pPr>
            <a:r>
              <a:rPr lang="vi-VN" altLang="en-US" sz="1200" b="1" dirty="0">
                <a:latin typeface="Times New Roman" panose="02020603050405020304" pitchFamily="18" charset="0"/>
                <a:cs typeface="Times New Roman" panose="02020603050405020304" pitchFamily="18" charset="0"/>
              </a:rPr>
              <a:t>     Phiếu đăng ký tham gia</a:t>
            </a:r>
            <a:endParaRPr lang="en-US" sz="1200" b="1" u="sng" dirty="0">
              <a:latin typeface="Times New Roman" panose="02020603050405020304" pitchFamily="18" charset="0"/>
              <a:cs typeface="Times New Roman" panose="02020603050405020304" pitchFamily="18" charset="0"/>
            </a:endParaRPr>
          </a:p>
        </p:txBody>
      </p:sp>
      <p:cxnSp>
        <p:nvCxnSpPr>
          <p:cNvPr id="37" name="直線コネクタ 25">
            <a:extLst>
              <a:ext uri="{FF2B5EF4-FFF2-40B4-BE49-F238E27FC236}">
                <a16:creationId xmlns:a16="http://schemas.microsoft.com/office/drawing/2014/main" id="{6C0E40E5-B499-6247-49F9-B3494017EB09}"/>
              </a:ext>
            </a:extLst>
          </p:cNvPr>
          <p:cNvCxnSpPr/>
          <p:nvPr/>
        </p:nvCxnSpPr>
        <p:spPr>
          <a:xfrm>
            <a:off x="432341" y="655683"/>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21" name="Picture 20" descr="A screenshot of a computer&#10;&#10;Description automatically generated">
            <a:extLst>
              <a:ext uri="{FF2B5EF4-FFF2-40B4-BE49-F238E27FC236}">
                <a16:creationId xmlns:a16="http://schemas.microsoft.com/office/drawing/2014/main" id="{409683AF-D8C1-B800-B869-A8461832FA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341" y="1371247"/>
            <a:ext cx="5529591" cy="4725287"/>
          </a:xfrm>
          <a:prstGeom prst="rect">
            <a:avLst/>
          </a:prstGeom>
        </p:spPr>
      </p:pic>
      <p:pic>
        <p:nvPicPr>
          <p:cNvPr id="28" name="Picture 27" descr="A questionnaire with a list of questions&#10;&#10;Description automatically generated with medium confidence">
            <a:extLst>
              <a:ext uri="{FF2B5EF4-FFF2-40B4-BE49-F238E27FC236}">
                <a16:creationId xmlns:a16="http://schemas.microsoft.com/office/drawing/2014/main" id="{4AFCDAC6-4E80-82BE-C0EC-B382BD19C8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24601" y="1385173"/>
            <a:ext cx="2305098" cy="5031128"/>
          </a:xfrm>
          <a:prstGeom prst="rect">
            <a:avLst/>
          </a:prstGeom>
          <a:ln w="6350">
            <a:solidFill>
              <a:schemeClr val="tx1"/>
            </a:solidFill>
          </a:ln>
        </p:spPr>
      </p:pic>
    </p:spTree>
    <p:extLst>
      <p:ext uri="{BB962C8B-B14F-4D97-AF65-F5344CB8AC3E}">
        <p14:creationId xmlns:p14="http://schemas.microsoft.com/office/powerpoint/2010/main" val="2181979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5E52BEB-BAB1-3C42-805B-F2F125981A05}" type="slidenum">
              <a:rPr lang="en-US" smtClean="0">
                <a:latin typeface="Times New Roman" panose="02020603050405020304" pitchFamily="18" charset="0"/>
                <a:cs typeface="Times New Roman" panose="02020603050405020304" pitchFamily="18" charset="0"/>
              </a:rPr>
              <a:t>7</a:t>
            </a:fld>
            <a:endParaRPr lang="en-US">
              <a:latin typeface="Times New Roman" panose="02020603050405020304" pitchFamily="18" charset="0"/>
              <a:cs typeface="Times New Roman" panose="02020603050405020304" pitchFamily="18" charset="0"/>
            </a:endParaRPr>
          </a:p>
        </p:txBody>
      </p:sp>
      <p:sp>
        <p:nvSpPr>
          <p:cNvPr id="5" name="タイトル 2"/>
          <p:cNvSpPr txBox="1"/>
          <p:nvPr/>
        </p:nvSpPr>
        <p:spPr>
          <a:xfrm>
            <a:off x="405822" y="206838"/>
            <a:ext cx="9166485"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vi-VN" altLang="ja-JP" sz="2000" b="1" dirty="0">
                <a:latin typeface="Times New Roman" panose="02020603050405020304" pitchFamily="18" charset="0"/>
                <a:cs typeface="Times New Roman" panose="02020603050405020304" pitchFamily="18" charset="0"/>
              </a:rPr>
              <a:t>Tiêu chí chấm điểm (Đề xuất)</a:t>
            </a:r>
            <a:endParaRPr lang="en-US" altLang="ja-JP" sz="2000" b="1"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email"/>
          <a:stretch>
            <a:fillRect/>
          </a:stretch>
        </p:blipFill>
        <p:spPr>
          <a:xfrm>
            <a:off x="8910544" y="0"/>
            <a:ext cx="661763" cy="654665"/>
          </a:xfrm>
          <a:prstGeom prst="rect">
            <a:avLst/>
          </a:prstGeom>
        </p:spPr>
      </p:pic>
      <p:sp>
        <p:nvSpPr>
          <p:cNvPr id="10" name="TextBox 18"/>
          <p:cNvSpPr txBox="1"/>
          <p:nvPr/>
        </p:nvSpPr>
        <p:spPr>
          <a:xfrm>
            <a:off x="423376" y="940630"/>
            <a:ext cx="4681059" cy="307777"/>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algn="ctr"/>
            <a:r>
              <a:rPr lang="vi-VN" altLang="ja-JP" sz="1400" b="1" dirty="0">
                <a:solidFill>
                  <a:schemeClr val="bg1"/>
                </a:solidFill>
                <a:latin typeface="Times New Roman" panose="02020603050405020304" pitchFamily="18" charset="0"/>
                <a:ea typeface="+mn-ea"/>
                <a:cs typeface="Times New Roman" panose="02020603050405020304" pitchFamily="18" charset="0"/>
              </a:rPr>
              <a:t>Ví dụ tiêu chuẩn đánh giá – Dựa trên thang điểm 100 </a:t>
            </a:r>
            <a:endParaRPr lang="en-US" altLang="ja-JP" sz="1400" b="1" dirty="0">
              <a:solidFill>
                <a:schemeClr val="bg1"/>
              </a:solidFill>
              <a:latin typeface="Times New Roman" panose="02020603050405020304" pitchFamily="18" charset="0"/>
              <a:ea typeface="+mn-ea"/>
              <a:cs typeface="Times New Roman" panose="02020603050405020304" pitchFamily="18" charset="0"/>
            </a:endParaRPr>
          </a:p>
        </p:txBody>
      </p:sp>
      <p:sp>
        <p:nvSpPr>
          <p:cNvPr id="13" name="Rectangle 12"/>
          <p:cNvSpPr/>
          <p:nvPr/>
        </p:nvSpPr>
        <p:spPr>
          <a:xfrm>
            <a:off x="405822" y="1454321"/>
            <a:ext cx="9229407" cy="1669431"/>
          </a:xfrm>
          <a:prstGeom prst="rect">
            <a:avLst/>
          </a:prstGeom>
        </p:spPr>
        <p:txBody>
          <a:bodyPr wrap="square">
            <a:spAutoFit/>
          </a:bodyPr>
          <a:lstStyle/>
          <a:p>
            <a:pPr marR="0" lvl="0" algn="just">
              <a:lnSpc>
                <a:spcPct val="150000"/>
              </a:lnSpc>
              <a:spcBef>
                <a:spcPts val="0"/>
              </a:spcBef>
              <a:spcAft>
                <a:spcPts val="0"/>
              </a:spcAft>
            </a:pPr>
            <a:r>
              <a:rPr lang="en-US" altLang="ja-JP" sz="1400"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Chất</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giọng</a:t>
            </a:r>
            <a:r>
              <a:rPr lang="en-US" altLang="ja-JP" sz="1400" dirty="0">
                <a:latin typeface="Times New Roman" panose="02020603050405020304" pitchFamily="18" charset="0"/>
                <a:cs typeface="Times New Roman" panose="02020603050405020304" pitchFamily="18" charset="0"/>
              </a:rPr>
              <a:t>: 50 </a:t>
            </a:r>
            <a:r>
              <a:rPr lang="en-US" altLang="ja-JP" sz="1400" dirty="0" err="1">
                <a:latin typeface="Times New Roman" panose="02020603050405020304" pitchFamily="18" charset="0"/>
                <a:cs typeface="Times New Roman" panose="02020603050405020304" pitchFamily="18" charset="0"/>
              </a:rPr>
              <a:t>điểm</a:t>
            </a:r>
            <a:endParaRPr lang="en-US" altLang="ja-JP" sz="1400" dirty="0">
              <a:latin typeface="Times New Roman" panose="02020603050405020304" pitchFamily="18" charset="0"/>
              <a:cs typeface="Times New Roman" panose="02020603050405020304" pitchFamily="18" charset="0"/>
            </a:endParaRPr>
          </a:p>
          <a:p>
            <a:pPr marR="0" lvl="0" algn="just">
              <a:lnSpc>
                <a:spcPct val="150000"/>
              </a:lnSpc>
              <a:spcBef>
                <a:spcPts val="0"/>
              </a:spcBef>
              <a:spcAft>
                <a:spcPts val="0"/>
              </a:spcAft>
            </a:pPr>
            <a:r>
              <a:rPr lang="en-US" altLang="ja-JP" sz="1400"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Hát</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chuẩn</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lời</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Nhật</a:t>
            </a:r>
            <a:r>
              <a:rPr lang="en-US" altLang="ja-JP" sz="1400" u="sng" dirty="0">
                <a:latin typeface="Times New Roman" panose="02020603050405020304" pitchFamily="18" charset="0"/>
                <a:cs typeface="Times New Roman" panose="02020603050405020304" pitchFamily="18" charset="0"/>
              </a:rPr>
              <a:t> - </a:t>
            </a:r>
            <a:r>
              <a:rPr lang="en-US" altLang="ja-JP" sz="1400" u="sng" dirty="0" err="1">
                <a:latin typeface="Times New Roman" panose="02020603050405020304" pitchFamily="18" charset="0"/>
                <a:cs typeface="Times New Roman" panose="02020603050405020304" pitchFamily="18" charset="0"/>
              </a:rPr>
              <a:t>Việt</a:t>
            </a:r>
            <a:r>
              <a:rPr lang="en-US" altLang="ja-JP" sz="1400" dirty="0">
                <a:latin typeface="Times New Roman" panose="02020603050405020304" pitchFamily="18" charset="0"/>
                <a:cs typeface="Times New Roman" panose="02020603050405020304" pitchFamily="18" charset="0"/>
              </a:rPr>
              <a:t>: 30 </a:t>
            </a:r>
            <a:r>
              <a:rPr lang="en-US" altLang="ja-JP" sz="1400" dirty="0" err="1">
                <a:latin typeface="Times New Roman" panose="02020603050405020304" pitchFamily="18" charset="0"/>
                <a:cs typeface="Times New Roman" panose="02020603050405020304" pitchFamily="18" charset="0"/>
              </a:rPr>
              <a:t>điểm</a:t>
            </a:r>
            <a:endParaRPr lang="en-US" altLang="ja-JP" sz="1400" dirty="0">
              <a:latin typeface="Times New Roman" panose="02020603050405020304" pitchFamily="18" charset="0"/>
              <a:cs typeface="Times New Roman" panose="02020603050405020304" pitchFamily="18" charset="0"/>
            </a:endParaRPr>
          </a:p>
          <a:p>
            <a:pPr marR="0" lvl="0" algn="just">
              <a:lnSpc>
                <a:spcPct val="150000"/>
              </a:lnSpc>
              <a:spcBef>
                <a:spcPts val="0"/>
              </a:spcBef>
              <a:spcAft>
                <a:spcPts val="0"/>
              </a:spcAft>
            </a:pPr>
            <a:r>
              <a:rPr lang="en-US" altLang="ja-JP" sz="1400"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Phong</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cách</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biểu</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diễn</a:t>
            </a:r>
            <a:r>
              <a:rPr lang="en-US" altLang="ja-JP" sz="1400" dirty="0">
                <a:latin typeface="Times New Roman" panose="02020603050405020304" pitchFamily="18" charset="0"/>
                <a:cs typeface="Times New Roman" panose="02020603050405020304" pitchFamily="18" charset="0"/>
              </a:rPr>
              <a:t>: 20 </a:t>
            </a:r>
            <a:r>
              <a:rPr lang="en-US" altLang="ja-JP" sz="1400" dirty="0" err="1">
                <a:latin typeface="Times New Roman" panose="02020603050405020304" pitchFamily="18" charset="0"/>
                <a:cs typeface="Times New Roman" panose="02020603050405020304" pitchFamily="18" charset="0"/>
              </a:rPr>
              <a:t>điểm</a:t>
            </a:r>
            <a:r>
              <a:rPr lang="en-US" altLang="ja-JP" sz="1400" dirty="0">
                <a:latin typeface="Times New Roman" panose="02020603050405020304" pitchFamily="18" charset="0"/>
                <a:cs typeface="Times New Roman" panose="02020603050405020304" pitchFamily="18" charset="0"/>
              </a:rPr>
              <a:t> </a:t>
            </a:r>
          </a:p>
          <a:p>
            <a:pPr marR="0" lvl="0" algn="just">
              <a:lnSpc>
                <a:spcPct val="150000"/>
              </a:lnSpc>
              <a:spcBef>
                <a:spcPts val="0"/>
              </a:spcBef>
              <a:spcAft>
                <a:spcPts val="0"/>
              </a:spcAft>
            </a:pPr>
            <a:r>
              <a:rPr lang="en-US" altLang="ja-JP" sz="1400"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Ngôn</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ngữ</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Tiếng</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Việt</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Tiếng</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Nhật</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phần</a:t>
            </a:r>
            <a:r>
              <a:rPr lang="en-US" altLang="ja-JP" sz="1400" dirty="0">
                <a:latin typeface="Times New Roman" panose="02020603050405020304" pitchFamily="18" charset="0"/>
                <a:cs typeface="Times New Roman" panose="02020603050405020304" pitchFamily="18" charset="0"/>
              </a:rPr>
              <a:t> song </a:t>
            </a:r>
            <a:r>
              <a:rPr lang="en-US" altLang="ja-JP" sz="1400" dirty="0" err="1">
                <a:latin typeface="Times New Roman" panose="02020603050405020304" pitchFamily="18" charset="0"/>
                <a:cs typeface="Times New Roman" panose="02020603050405020304" pitchFamily="18" charset="0"/>
              </a:rPr>
              <a:t>ngữ</a:t>
            </a:r>
            <a:endParaRPr lang="en-US" altLang="ja-JP" sz="1400" dirty="0">
              <a:latin typeface="Times New Roman" panose="02020603050405020304" pitchFamily="18" charset="0"/>
              <a:cs typeface="Times New Roman" panose="02020603050405020304" pitchFamily="18" charset="0"/>
            </a:endParaRPr>
          </a:p>
          <a:p>
            <a:pPr marR="0" lvl="0" algn="just">
              <a:lnSpc>
                <a:spcPct val="150000"/>
              </a:lnSpc>
              <a:spcBef>
                <a:spcPts val="0"/>
              </a:spcBef>
              <a:spcAft>
                <a:spcPts val="0"/>
              </a:spcAft>
            </a:pPr>
            <a:r>
              <a:rPr lang="vi-VN" sz="1400" u="sng" dirty="0">
                <a:latin typeface="Times New Roman" panose="02020603050405020304" pitchFamily="18" charset="0"/>
                <a:cs typeface="Times New Roman" panose="02020603050405020304" pitchFamily="18" charset="0"/>
              </a:rPr>
              <a:t>-</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Việc</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đánh</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giá</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tập</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trung</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vào</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phong</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cách</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biểu</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diễn</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thể</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hiện</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phong</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thái</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trẻ</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thơ</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tự</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nhiên</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nhiệt</a:t>
            </a:r>
            <a:r>
              <a:rPr lang="en-US" sz="1400" u="sng" dirty="0">
                <a:latin typeface="Times New Roman" panose="02020603050405020304" pitchFamily="18" charset="0"/>
                <a:cs typeface="Times New Roman" panose="02020603050405020304" pitchFamily="18" charset="0"/>
              </a:rPr>
              <a:t> </a:t>
            </a:r>
            <a:r>
              <a:rPr lang="en-US" sz="1400" u="sng" dirty="0" err="1">
                <a:latin typeface="Times New Roman" panose="02020603050405020304" pitchFamily="18" charset="0"/>
                <a:cs typeface="Times New Roman" panose="02020603050405020304" pitchFamily="18" charset="0"/>
              </a:rPr>
              <a:t>huyết</a:t>
            </a:r>
            <a:r>
              <a:rPr lang="en-US" sz="1400" u="sng" dirty="0">
                <a:latin typeface="Times New Roman" panose="02020603050405020304" pitchFamily="18" charset="0"/>
                <a:cs typeface="Times New Roman" panose="02020603050405020304" pitchFamily="18" charset="0"/>
              </a:rPr>
              <a:t>.</a:t>
            </a:r>
          </a:p>
        </p:txBody>
      </p:sp>
      <p:sp>
        <p:nvSpPr>
          <p:cNvPr id="14" name="TextBox 18"/>
          <p:cNvSpPr txBox="1"/>
          <p:nvPr/>
        </p:nvSpPr>
        <p:spPr>
          <a:xfrm>
            <a:off x="423377" y="3963247"/>
            <a:ext cx="2104670" cy="307777"/>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algn="ctr"/>
            <a:r>
              <a:rPr lang="vi-VN" altLang="ja-JP" sz="1400" b="1" dirty="0">
                <a:solidFill>
                  <a:schemeClr val="bg1"/>
                </a:solidFill>
                <a:latin typeface="Times New Roman" panose="02020603050405020304" pitchFamily="18" charset="0"/>
                <a:ea typeface="+mn-ea"/>
                <a:cs typeface="Times New Roman" panose="02020603050405020304" pitchFamily="18" charset="0"/>
              </a:rPr>
              <a:t>Ban giám khảo</a:t>
            </a:r>
            <a:endParaRPr lang="en-US" altLang="ja-JP" sz="1400" b="1" dirty="0">
              <a:solidFill>
                <a:schemeClr val="bg1"/>
              </a:solidFill>
              <a:latin typeface="Times New Roman" panose="02020603050405020304" pitchFamily="18" charset="0"/>
              <a:ea typeface="+mn-ea"/>
              <a:cs typeface="Times New Roman" panose="02020603050405020304" pitchFamily="18" charset="0"/>
            </a:endParaRPr>
          </a:p>
        </p:txBody>
      </p:sp>
      <p:sp>
        <p:nvSpPr>
          <p:cNvPr id="15" name="Rectangle 14"/>
          <p:cNvSpPr/>
          <p:nvPr/>
        </p:nvSpPr>
        <p:spPr>
          <a:xfrm>
            <a:off x="423377" y="4503454"/>
            <a:ext cx="9229407" cy="1063561"/>
          </a:xfrm>
          <a:prstGeom prst="rect">
            <a:avLst/>
          </a:prstGeom>
        </p:spPr>
        <p:txBody>
          <a:bodyPr wrap="square">
            <a:spAutoFit/>
          </a:bodyPr>
          <a:lstStyle/>
          <a:p>
            <a:pPr algn="just">
              <a:lnSpc>
                <a:spcPct val="115000"/>
              </a:lnSpc>
            </a:pPr>
            <a:r>
              <a:rPr lang="en-US" sz="1400" dirty="0" err="1">
                <a:effectLst/>
                <a:latin typeface="Times New Roman" panose="02020603050405020304" pitchFamily="18" charset="0"/>
                <a:ea typeface="Times New Roman" panose="02020603050405020304" pitchFamily="18" charset="0"/>
              </a:rPr>
              <a:t>Thành</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phần</a:t>
            </a:r>
            <a:r>
              <a:rPr lang="en-US" sz="1400" dirty="0">
                <a:effectLst/>
                <a:latin typeface="Times New Roman" panose="02020603050405020304" pitchFamily="18" charset="0"/>
                <a:ea typeface="Times New Roman" panose="02020603050405020304" pitchFamily="18" charset="0"/>
              </a:rPr>
              <a:t> Ban </a:t>
            </a:r>
            <a:r>
              <a:rPr lang="en-US" sz="1400" dirty="0" err="1">
                <a:effectLst/>
                <a:latin typeface="Times New Roman" panose="02020603050405020304" pitchFamily="18" charset="0"/>
                <a:ea typeface="Times New Roman" panose="02020603050405020304" pitchFamily="18" charset="0"/>
              </a:rPr>
              <a:t>giám</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khảo</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hội</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đồng</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chuyên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môn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là</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những</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người</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có</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uy</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tín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trong</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xã</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hội</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có</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kinh</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nghiệm</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và</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chuyên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môn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sâu</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về</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nội</a:t>
            </a:r>
            <a:r>
              <a:rPr lang="en-US" sz="1400" dirty="0">
                <a:effectLst/>
                <a:latin typeface="Times New Roman" panose="02020603050405020304" pitchFamily="18" charset="0"/>
                <a:ea typeface="Times New Roman" panose="02020603050405020304" pitchFamily="18" charset="0"/>
              </a:rPr>
              <a:t> dung </a:t>
            </a:r>
            <a:r>
              <a:rPr lang="en-US" sz="1400" dirty="0" err="1">
                <a:effectLst/>
                <a:latin typeface="Times New Roman" panose="02020603050405020304" pitchFamily="18" charset="0"/>
                <a:ea typeface="Times New Roman" panose="02020603050405020304" pitchFamily="18" charset="0"/>
              </a:rPr>
              <a:t>chương</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trình</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có</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khả</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năng</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đánh</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giá</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tốt</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nhất</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về</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phần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trình</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diễn</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của</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người</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tham</a:t>
            </a:r>
            <a:r>
              <a:rPr lang="en-US" sz="1400" dirty="0">
                <a:effectLst/>
                <a:latin typeface="Times New Roman" panose="02020603050405020304" pitchFamily="18" charset="0"/>
                <a:ea typeface="Times New Roman" panose="02020603050405020304" pitchFamily="18" charset="0"/>
              </a:rPr>
              <a:t> </a:t>
            </a:r>
            <a:r>
              <a:rPr lang="en-US" sz="1400" dirty="0" err="1">
                <a:effectLst/>
                <a:latin typeface="Times New Roman" panose="02020603050405020304" pitchFamily="18" charset="0"/>
                <a:ea typeface="Times New Roman" panose="02020603050405020304" pitchFamily="18" charset="0"/>
              </a:rPr>
              <a:t>gia</a:t>
            </a:r>
            <a:r>
              <a:rPr lang="en-US" sz="1400" dirty="0">
                <a:effectLst/>
                <a:latin typeface="Times New Roman" panose="02020603050405020304" pitchFamily="18" charset="0"/>
                <a:ea typeface="Times New Roman" panose="02020603050405020304" pitchFamily="18" charset="0"/>
              </a:rPr>
              <a:t>, bao </a:t>
            </a:r>
            <a:r>
              <a:rPr lang="en-US" sz="1400" dirty="0" err="1">
                <a:effectLst/>
                <a:latin typeface="Times New Roman" panose="02020603050405020304" pitchFamily="18" charset="0"/>
                <a:ea typeface="Times New Roman" panose="02020603050405020304" pitchFamily="18" charset="0"/>
              </a:rPr>
              <a:t>gồm</a:t>
            </a:r>
            <a:r>
              <a:rPr lang="en-US" sz="1400" dirty="0">
                <a:effectLst/>
                <a:latin typeface="Times New Roman" panose="02020603050405020304" pitchFamily="18" charset="0"/>
                <a:ea typeface="Times New Roman" panose="02020603050405020304" pitchFamily="18" charset="0"/>
              </a:rPr>
              <a:t>: </a:t>
            </a:r>
            <a:endParaRPr lang="en-VN" sz="1400" dirty="0">
              <a:effectLst/>
              <a:latin typeface="Times New Roman" panose="02020603050405020304" pitchFamily="18" charset="0"/>
              <a:ea typeface="Times New Roman" panose="02020603050405020304" pitchFamily="18" charset="0"/>
            </a:endParaRPr>
          </a:p>
          <a:p>
            <a:pPr marL="285750" lvl="0" indent="-285750" algn="just">
              <a:lnSpc>
                <a:spcPct val="115000"/>
              </a:lnSpc>
              <a:buFont typeface="Arial" panose="020B0604020202020204" pitchFamily="34" charset="0"/>
              <a:buChar char="•"/>
            </a:pPr>
            <a:r>
              <a:rPr lang="en-US" sz="1400" u="none" strike="noStrike" dirty="0" err="1">
                <a:effectLst/>
                <a:latin typeface="Times New Roman" panose="02020603050405020304" pitchFamily="18" charset="0"/>
                <a:ea typeface="Times New Roman" panose="02020603050405020304" pitchFamily="18" charset="0"/>
              </a:rPr>
              <a:t>Đại</a:t>
            </a:r>
            <a:r>
              <a:rPr lang="en-US" sz="1400" u="none" strike="noStrike" dirty="0">
                <a:effectLst/>
                <a:latin typeface="Times New Roman" panose="02020603050405020304" pitchFamily="18" charset="0"/>
                <a:ea typeface="Times New Roman" panose="02020603050405020304" pitchFamily="18" charset="0"/>
              </a:rPr>
              <a:t> </a:t>
            </a:r>
            <a:r>
              <a:rPr lang="en-US" sz="1400" u="none" strike="noStrike" dirty="0" err="1">
                <a:effectLst/>
                <a:latin typeface="Times New Roman" panose="02020603050405020304" pitchFamily="18" charset="0"/>
                <a:ea typeface="Times New Roman" panose="02020603050405020304" pitchFamily="18" charset="0"/>
              </a:rPr>
              <a:t>diện</a:t>
            </a:r>
            <a:r>
              <a:rPr lang="en-US" sz="1400" u="none" strike="noStrike" dirty="0">
                <a:effectLst/>
                <a:latin typeface="Times New Roman" panose="02020603050405020304" pitchFamily="18" charset="0"/>
                <a:ea typeface="Times New Roman" panose="02020603050405020304" pitchFamily="18" charset="0"/>
              </a:rPr>
              <a:t> Ban </a:t>
            </a:r>
            <a:r>
              <a:rPr lang="en-US" sz="1400" u="none" strike="noStrike" dirty="0" err="1">
                <a:effectLst/>
                <a:latin typeface="Times New Roman" panose="02020603050405020304" pitchFamily="18" charset="0"/>
                <a:ea typeface="Times New Roman" panose="02020603050405020304" pitchFamily="18" charset="0"/>
              </a:rPr>
              <a:t>Tổ</a:t>
            </a:r>
            <a:r>
              <a:rPr lang="en-US" sz="1400" u="none" strike="noStrike" dirty="0">
                <a:effectLst/>
                <a:latin typeface="Times New Roman" panose="02020603050405020304" pitchFamily="18" charset="0"/>
                <a:ea typeface="Times New Roman" panose="02020603050405020304" pitchFamily="18" charset="0"/>
              </a:rPr>
              <a:t> </a:t>
            </a:r>
            <a:r>
              <a:rPr lang="en-US" sz="1400" u="none" strike="noStrike" dirty="0" err="1">
                <a:effectLst/>
                <a:latin typeface="Times New Roman" panose="02020603050405020304" pitchFamily="18" charset="0"/>
                <a:ea typeface="Times New Roman" panose="02020603050405020304" pitchFamily="18" charset="0"/>
              </a:rPr>
              <a:t>chức</a:t>
            </a:r>
            <a:r>
              <a:rPr lang="en-US" sz="1400" u="none" strike="noStrike" dirty="0">
                <a:effectLst/>
                <a:latin typeface="Times New Roman" panose="02020603050405020304" pitchFamily="18" charset="0"/>
                <a:ea typeface="Times New Roman" panose="02020603050405020304" pitchFamily="18" charset="0"/>
              </a:rPr>
              <a:t>: 1 </a:t>
            </a:r>
            <a:r>
              <a:rPr lang="en-US" sz="1400" u="none" strike="noStrike" dirty="0" err="1">
                <a:effectLst/>
                <a:latin typeface="Times New Roman" panose="02020603050405020304" pitchFamily="18" charset="0"/>
                <a:ea typeface="Times New Roman" panose="02020603050405020304" pitchFamily="18" charset="0"/>
              </a:rPr>
              <a:t>người</a:t>
            </a:r>
            <a:r>
              <a:rPr lang="en-US" sz="1400" u="none" strike="noStrike" dirty="0">
                <a:effectLst/>
                <a:latin typeface="Times New Roman" panose="02020603050405020304" pitchFamily="18" charset="0"/>
                <a:ea typeface="Times New Roman" panose="02020603050405020304" pitchFamily="18" charset="0"/>
              </a:rPr>
              <a:t> </a:t>
            </a:r>
            <a:endParaRPr lang="en-VN" sz="1400" u="none" strike="noStrike" dirty="0">
              <a:effectLst/>
              <a:latin typeface="Times New Roman" panose="02020603050405020304" pitchFamily="18" charset="0"/>
              <a:ea typeface="Times New Roman" panose="02020603050405020304" pitchFamily="18" charset="0"/>
            </a:endParaRPr>
          </a:p>
          <a:p>
            <a:pPr marL="285750" lvl="0" indent="-285750" algn="just">
              <a:lnSpc>
                <a:spcPct val="115000"/>
              </a:lnSpc>
              <a:buFont typeface="Arial" panose="020B0604020202020204" pitchFamily="34" charset="0"/>
              <a:buChar char="•"/>
            </a:pPr>
            <a:r>
              <a:rPr lang="en-US" sz="1400" u="none" strike="noStrike" dirty="0" err="1">
                <a:effectLst/>
                <a:latin typeface="Times New Roman" panose="02020603050405020304" pitchFamily="18" charset="0"/>
                <a:ea typeface="Times New Roman" panose="02020603050405020304" pitchFamily="18" charset="0"/>
              </a:rPr>
              <a:t>Nhạc</a:t>
            </a:r>
            <a:r>
              <a:rPr lang="en-US" sz="1400" u="none" strike="noStrike" dirty="0">
                <a:effectLst/>
                <a:latin typeface="Times New Roman" panose="02020603050405020304" pitchFamily="18" charset="0"/>
                <a:ea typeface="Times New Roman" panose="02020603050405020304" pitchFamily="18" charset="0"/>
              </a:rPr>
              <a:t> </a:t>
            </a:r>
            <a:r>
              <a:rPr lang="en-US" sz="1400" u="none" strike="noStrike" dirty="0" err="1">
                <a:effectLst/>
                <a:latin typeface="Times New Roman" panose="02020603050405020304" pitchFamily="18" charset="0"/>
                <a:ea typeface="Times New Roman" panose="02020603050405020304" pitchFamily="18" charset="0"/>
              </a:rPr>
              <a:t>sĩ</a:t>
            </a:r>
            <a:r>
              <a:rPr lang="en-US" sz="1400" u="none" strike="noStrike" dirty="0">
                <a:effectLst/>
                <a:latin typeface="Times New Roman" panose="02020603050405020304" pitchFamily="18" charset="0"/>
                <a:ea typeface="Times New Roman" panose="02020603050405020304" pitchFamily="18" charset="0"/>
              </a:rPr>
              <a:t>: 1 </a:t>
            </a:r>
            <a:r>
              <a:rPr lang="en-US" sz="1400" u="none" strike="noStrike" dirty="0" err="1">
                <a:effectLst/>
                <a:latin typeface="Times New Roman" panose="02020603050405020304" pitchFamily="18" charset="0"/>
                <a:ea typeface="Times New Roman" panose="02020603050405020304" pitchFamily="18" charset="0"/>
              </a:rPr>
              <a:t>người</a:t>
            </a:r>
            <a:r>
              <a:rPr lang="en-US" sz="1400" u="none" strike="noStrike" dirty="0">
                <a:effectLst/>
                <a:latin typeface="Times New Roman" panose="02020603050405020304" pitchFamily="18" charset="0"/>
                <a:ea typeface="Times New Roman" panose="02020603050405020304" pitchFamily="18" charset="0"/>
              </a:rPr>
              <a:t> </a:t>
            </a:r>
          </a:p>
        </p:txBody>
      </p:sp>
      <p:cxnSp>
        <p:nvCxnSpPr>
          <p:cNvPr id="8" name="直線コネクタ 25">
            <a:extLst>
              <a:ext uri="{FF2B5EF4-FFF2-40B4-BE49-F238E27FC236}">
                <a16:creationId xmlns:a16="http://schemas.microsoft.com/office/drawing/2014/main" id="{D8BFFA12-4AEC-887F-2E5A-28135E607B85}"/>
              </a:ext>
            </a:extLst>
          </p:cNvPr>
          <p:cNvCxnSpPr/>
          <p:nvPr/>
        </p:nvCxnSpPr>
        <p:spPr>
          <a:xfrm>
            <a:off x="432341" y="655683"/>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566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5E52BEB-BAB1-3C42-805B-F2F125981A05}" type="slidenum">
              <a:rPr lang="en-US" smtClean="0">
                <a:latin typeface="Times New Roman" panose="02020603050405020304" pitchFamily="18" charset="0"/>
                <a:cs typeface="Times New Roman" panose="02020603050405020304" pitchFamily="18" charset="0"/>
              </a:rPr>
              <a:t>8</a:t>
            </a:fld>
            <a:endParaRPr lang="en-US">
              <a:latin typeface="Times New Roman" panose="02020603050405020304" pitchFamily="18" charset="0"/>
              <a:cs typeface="Times New Roman" panose="02020603050405020304" pitchFamily="18" charset="0"/>
            </a:endParaRPr>
          </a:p>
        </p:txBody>
      </p:sp>
      <p:sp>
        <p:nvSpPr>
          <p:cNvPr id="5" name="タイトル 2"/>
          <p:cNvSpPr txBox="1"/>
          <p:nvPr/>
        </p:nvSpPr>
        <p:spPr>
          <a:xfrm>
            <a:off x="405822" y="206838"/>
            <a:ext cx="9166485" cy="506733"/>
          </a:xfrm>
          <a:prstGeom prst="rect">
            <a:avLst/>
          </a:prstGeom>
        </p:spPr>
        <p:txBody>
          <a:bodyPr/>
          <a:lstStyle>
            <a:lvl1pPr algn="l" defTabSz="914400" rtl="0" eaLnBrk="1" latinLnBrk="0" hangingPunct="1">
              <a:lnSpc>
                <a:spcPct val="90000"/>
              </a:lnSpc>
              <a:spcBef>
                <a:spcPct val="0"/>
              </a:spcBef>
              <a:buNone/>
              <a:defRPr kumimoji="1" sz="2800" kern="1200">
                <a:solidFill>
                  <a:schemeClr val="tx1"/>
                </a:solidFill>
                <a:latin typeface="+mj-lt"/>
                <a:ea typeface="+mj-ea"/>
                <a:cs typeface="+mj-cs"/>
              </a:defRPr>
            </a:lvl1pPr>
          </a:lstStyle>
          <a:p>
            <a:r>
              <a:rPr lang="en-US" altLang="ja-JP" sz="2000" b="1" dirty="0" err="1">
                <a:latin typeface="Times New Roman" panose="02020603050405020304" pitchFamily="18" charset="0"/>
                <a:ea typeface="+mn-ea"/>
                <a:cs typeface="Times New Roman" panose="02020603050405020304" pitchFamily="18" charset="0"/>
              </a:rPr>
              <a:t>Cơ</a:t>
            </a:r>
            <a:r>
              <a:rPr lang="en-US" altLang="ja-JP" sz="2000" b="1" dirty="0">
                <a:latin typeface="Times New Roman" panose="02020603050405020304" pitchFamily="18" charset="0"/>
                <a:ea typeface="+mn-ea"/>
                <a:cs typeface="Times New Roman" panose="02020603050405020304" pitchFamily="18" charset="0"/>
              </a:rPr>
              <a:t> </a:t>
            </a:r>
            <a:r>
              <a:rPr lang="en-US" altLang="ja-JP" sz="2000" b="1" dirty="0" err="1">
                <a:latin typeface="Times New Roman" panose="02020603050405020304" pitchFamily="18" charset="0"/>
                <a:ea typeface="+mn-ea"/>
                <a:cs typeface="Times New Roman" panose="02020603050405020304" pitchFamily="18" charset="0"/>
              </a:rPr>
              <a:t>cấu</a:t>
            </a:r>
            <a:r>
              <a:rPr lang="en-US" altLang="ja-JP" sz="2000" b="1" dirty="0">
                <a:latin typeface="Times New Roman" panose="02020603050405020304" pitchFamily="18" charset="0"/>
                <a:ea typeface="+mn-ea"/>
                <a:cs typeface="Times New Roman" panose="02020603050405020304" pitchFamily="18" charset="0"/>
              </a:rPr>
              <a:t> </a:t>
            </a:r>
            <a:r>
              <a:rPr lang="en-US" altLang="ja-JP" sz="2000" b="1" dirty="0" err="1">
                <a:latin typeface="Times New Roman" panose="02020603050405020304" pitchFamily="18" charset="0"/>
                <a:ea typeface="+mn-ea"/>
                <a:cs typeface="Times New Roman" panose="02020603050405020304" pitchFamily="18" charset="0"/>
              </a:rPr>
              <a:t>giải</a:t>
            </a:r>
            <a:r>
              <a:rPr lang="en-US" altLang="ja-JP" sz="2000" b="1" dirty="0">
                <a:latin typeface="Times New Roman" panose="02020603050405020304" pitchFamily="18" charset="0"/>
                <a:ea typeface="+mn-ea"/>
                <a:cs typeface="Times New Roman" panose="02020603050405020304" pitchFamily="18" charset="0"/>
              </a:rPr>
              <a:t> </a:t>
            </a:r>
            <a:r>
              <a:rPr lang="en-US" altLang="ja-JP" sz="2000" b="1" dirty="0" err="1">
                <a:latin typeface="Times New Roman" panose="02020603050405020304" pitchFamily="18" charset="0"/>
                <a:ea typeface="+mn-ea"/>
                <a:cs typeface="Times New Roman" panose="02020603050405020304" pitchFamily="18" charset="0"/>
              </a:rPr>
              <a:t>thưởng</a:t>
            </a:r>
            <a:r>
              <a:rPr lang="en-US" altLang="ja-JP" sz="2000" b="1" dirty="0">
                <a:latin typeface="Times New Roman" panose="02020603050405020304" pitchFamily="18" charset="0"/>
                <a:ea typeface="+mn-ea"/>
                <a:cs typeface="Times New Roman" panose="02020603050405020304" pitchFamily="18" charset="0"/>
              </a:rPr>
              <a:t>  </a:t>
            </a:r>
            <a:r>
              <a:rPr lang="vi-VN" altLang="ja-JP" sz="2000" b="1" dirty="0">
                <a:latin typeface="Times New Roman" panose="02020603050405020304" pitchFamily="18" charset="0"/>
                <a:ea typeface="+mn-ea"/>
                <a:cs typeface="Times New Roman" panose="02020603050405020304" pitchFamily="18" charset="0"/>
              </a:rPr>
              <a:t>(</a:t>
            </a:r>
            <a:r>
              <a:rPr lang="vi-VN" altLang="ja-JP" sz="2000" b="1" dirty="0">
                <a:latin typeface="Times New Roman" panose="02020603050405020304" pitchFamily="18" charset="0"/>
                <a:cs typeface="Times New Roman" panose="02020603050405020304" pitchFamily="18" charset="0"/>
              </a:rPr>
              <a:t>Sự kiện giao lưu văn hoá tại Nhật Bản)</a:t>
            </a:r>
            <a:endParaRPr lang="en-US" altLang="ja-JP" sz="2000" b="1"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cstate="email"/>
          <a:stretch>
            <a:fillRect/>
          </a:stretch>
        </p:blipFill>
        <p:spPr>
          <a:xfrm>
            <a:off x="8910544" y="0"/>
            <a:ext cx="661763" cy="654665"/>
          </a:xfrm>
          <a:prstGeom prst="rect">
            <a:avLst/>
          </a:prstGeom>
        </p:spPr>
      </p:pic>
      <p:sp>
        <p:nvSpPr>
          <p:cNvPr id="2" name="TextBox 18">
            <a:extLst>
              <a:ext uri="{FF2B5EF4-FFF2-40B4-BE49-F238E27FC236}">
                <a16:creationId xmlns:a16="http://schemas.microsoft.com/office/drawing/2014/main" id="{0D137C5A-B595-46B9-6539-85B9EA1F2E5F}"/>
              </a:ext>
            </a:extLst>
          </p:cNvPr>
          <p:cNvSpPr txBox="1"/>
          <p:nvPr/>
        </p:nvSpPr>
        <p:spPr>
          <a:xfrm>
            <a:off x="423377" y="941479"/>
            <a:ext cx="2104670" cy="307777"/>
          </a:xfrm>
          <a:prstGeom prst="rect">
            <a:avLst/>
          </a:prstGeom>
          <a:solidFill>
            <a:schemeClr val="tx1">
              <a:lumMod val="50000"/>
              <a:lumOff val="50000"/>
            </a:schemeClr>
          </a:solidFill>
          <a:ln>
            <a:noFill/>
            <a:prstDash val="dash"/>
          </a:ln>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7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algn="ctr"/>
            <a:r>
              <a:rPr lang="en-US" altLang="ja-JP" sz="1400" b="1" dirty="0" err="1">
                <a:solidFill>
                  <a:schemeClr val="bg1"/>
                </a:solidFill>
                <a:latin typeface="Times New Roman" panose="02020603050405020304" pitchFamily="18" charset="0"/>
                <a:ea typeface="+mn-ea"/>
                <a:cs typeface="Times New Roman" panose="02020603050405020304" pitchFamily="18" charset="0"/>
              </a:rPr>
              <a:t>Cơ</a:t>
            </a:r>
            <a:r>
              <a:rPr lang="en-US" altLang="ja-JP" sz="1400" b="1" dirty="0">
                <a:solidFill>
                  <a:schemeClr val="bg1"/>
                </a:solidFill>
                <a:latin typeface="Times New Roman" panose="02020603050405020304" pitchFamily="18" charset="0"/>
                <a:ea typeface="+mn-ea"/>
                <a:cs typeface="Times New Roman" panose="02020603050405020304" pitchFamily="18" charset="0"/>
              </a:rPr>
              <a:t> </a:t>
            </a:r>
            <a:r>
              <a:rPr lang="en-US" altLang="ja-JP" sz="1400" b="1" dirty="0" err="1">
                <a:solidFill>
                  <a:schemeClr val="bg1"/>
                </a:solidFill>
                <a:latin typeface="Times New Roman" panose="02020603050405020304" pitchFamily="18" charset="0"/>
                <a:ea typeface="+mn-ea"/>
                <a:cs typeface="Times New Roman" panose="02020603050405020304" pitchFamily="18" charset="0"/>
              </a:rPr>
              <a:t>cấu</a:t>
            </a:r>
            <a:r>
              <a:rPr lang="en-US" altLang="ja-JP" sz="1400" b="1" dirty="0">
                <a:solidFill>
                  <a:schemeClr val="bg1"/>
                </a:solidFill>
                <a:latin typeface="Times New Roman" panose="02020603050405020304" pitchFamily="18" charset="0"/>
                <a:ea typeface="+mn-ea"/>
                <a:cs typeface="Times New Roman" panose="02020603050405020304" pitchFamily="18" charset="0"/>
              </a:rPr>
              <a:t> </a:t>
            </a:r>
            <a:r>
              <a:rPr lang="en-US" altLang="ja-JP" sz="1400" b="1" dirty="0" err="1">
                <a:solidFill>
                  <a:schemeClr val="bg1"/>
                </a:solidFill>
                <a:latin typeface="Times New Roman" panose="02020603050405020304" pitchFamily="18" charset="0"/>
                <a:ea typeface="+mn-ea"/>
                <a:cs typeface="Times New Roman" panose="02020603050405020304" pitchFamily="18" charset="0"/>
              </a:rPr>
              <a:t>giải</a:t>
            </a:r>
            <a:r>
              <a:rPr lang="en-US" altLang="ja-JP" sz="1400" b="1" dirty="0">
                <a:solidFill>
                  <a:schemeClr val="bg1"/>
                </a:solidFill>
                <a:latin typeface="Times New Roman" panose="02020603050405020304" pitchFamily="18" charset="0"/>
                <a:ea typeface="+mn-ea"/>
                <a:cs typeface="Times New Roman" panose="02020603050405020304" pitchFamily="18" charset="0"/>
              </a:rPr>
              <a:t> </a:t>
            </a:r>
            <a:r>
              <a:rPr lang="en-US" altLang="ja-JP" sz="1400" b="1" dirty="0" err="1">
                <a:solidFill>
                  <a:schemeClr val="bg1"/>
                </a:solidFill>
                <a:latin typeface="Times New Roman" panose="02020603050405020304" pitchFamily="18" charset="0"/>
                <a:ea typeface="+mn-ea"/>
                <a:cs typeface="Times New Roman" panose="02020603050405020304" pitchFamily="18" charset="0"/>
              </a:rPr>
              <a:t>thưởng</a:t>
            </a:r>
            <a:endParaRPr lang="en-US" altLang="ja-JP" sz="1400" b="1" dirty="0">
              <a:solidFill>
                <a:schemeClr val="bg1"/>
              </a:solidFill>
              <a:latin typeface="Times New Roman" panose="02020603050405020304" pitchFamily="18" charset="0"/>
              <a:ea typeface="+mn-ea"/>
              <a:cs typeface="Times New Roman" panose="02020603050405020304" pitchFamily="18" charset="0"/>
            </a:endParaRPr>
          </a:p>
        </p:txBody>
      </p:sp>
      <p:sp>
        <p:nvSpPr>
          <p:cNvPr id="3" name="Rectangle 2">
            <a:extLst>
              <a:ext uri="{FF2B5EF4-FFF2-40B4-BE49-F238E27FC236}">
                <a16:creationId xmlns:a16="http://schemas.microsoft.com/office/drawing/2014/main" id="{F8FEE7D1-5C66-D679-5B5E-A83237F43DAB}"/>
              </a:ext>
            </a:extLst>
          </p:cNvPr>
          <p:cNvSpPr/>
          <p:nvPr/>
        </p:nvSpPr>
        <p:spPr>
          <a:xfrm>
            <a:off x="432341" y="1412458"/>
            <a:ext cx="9166485" cy="5224251"/>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en-US" altLang="ja-JP" sz="1400" dirty="0" err="1">
                <a:latin typeface="Times New Roman" panose="02020603050405020304" pitchFamily="18" charset="0"/>
                <a:cs typeface="Times New Roman" panose="02020603050405020304" pitchFamily="18" charset="0"/>
              </a:rPr>
              <a:t>Chuyến</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giao</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lưu</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văn</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hóa</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tại</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Nhật</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Bản</a:t>
            </a:r>
            <a:r>
              <a:rPr lang="en-US" altLang="ja-JP" sz="1400" dirty="0">
                <a:latin typeface="Times New Roman" panose="02020603050405020304" pitchFamily="18" charset="0"/>
                <a:cs typeface="Times New Roman" panose="02020603050405020304" pitchFamily="18" charset="0"/>
              </a:rPr>
              <a:t> 5 </a:t>
            </a:r>
            <a:r>
              <a:rPr lang="en-US" altLang="ja-JP" sz="1400" dirty="0" err="1">
                <a:latin typeface="Times New Roman" panose="02020603050405020304" pitchFamily="18" charset="0"/>
                <a:cs typeface="Times New Roman" panose="02020603050405020304" pitchFamily="18" charset="0"/>
              </a:rPr>
              <a:t>ngày</a:t>
            </a:r>
            <a:r>
              <a:rPr lang="en-US" altLang="ja-JP" sz="1400" dirty="0">
                <a:latin typeface="Times New Roman" panose="02020603050405020304" pitchFamily="18" charset="0"/>
                <a:cs typeface="Times New Roman" panose="02020603050405020304" pitchFamily="18" charset="0"/>
              </a:rPr>
              <a:t> 4 </a:t>
            </a:r>
            <a:r>
              <a:rPr lang="en-US" altLang="ja-JP" sz="1400" dirty="0" err="1">
                <a:latin typeface="Times New Roman" panose="02020603050405020304" pitchFamily="18" charset="0"/>
                <a:cs typeface="Times New Roman" panose="02020603050405020304" pitchFamily="18" charset="0"/>
              </a:rPr>
              <a:t>đêm</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dự</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kiến</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dành</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cho</a:t>
            </a:r>
            <a:r>
              <a:rPr lang="en-US" altLang="ja-JP" sz="1400" dirty="0">
                <a:latin typeface="Times New Roman" panose="02020603050405020304" pitchFamily="18" charset="0"/>
                <a:cs typeface="Times New Roman" panose="02020603050405020304" pitchFamily="18" charset="0"/>
              </a:rPr>
              <a:t> 5 </a:t>
            </a:r>
            <a:r>
              <a:rPr lang="vi-VN" altLang="ja-JP" sz="1400" dirty="0">
                <a:latin typeface="Times New Roman" panose="02020603050405020304" pitchFamily="18" charset="0"/>
                <a:cs typeface="Times New Roman" panose="02020603050405020304" pitchFamily="18" charset="0"/>
              </a:rPr>
              <a:t>người tham gia xuất sắc nhất</a:t>
            </a:r>
            <a:r>
              <a:rPr lang="en-US" altLang="ja-JP" sz="1400" dirty="0">
                <a:latin typeface="Times New Roman" panose="02020603050405020304" pitchFamily="18" charset="0"/>
                <a:cs typeface="Times New Roman" panose="02020603050405020304" pitchFamily="18" charset="0"/>
              </a:rPr>
              <a:t> &lt;</a:t>
            </a:r>
            <a:r>
              <a:rPr lang="en-US" altLang="ja-JP" sz="1400" dirty="0" err="1">
                <a:latin typeface="Times New Roman" panose="02020603050405020304" pitchFamily="18" charset="0"/>
                <a:cs typeface="Times New Roman" panose="02020603050405020304" pitchFamily="18" charset="0"/>
              </a:rPr>
              <a:t>Vé</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máy</a:t>
            </a:r>
            <a:r>
              <a:rPr lang="en-US" altLang="ja-JP" sz="1400" dirty="0">
                <a:latin typeface="Times New Roman" panose="02020603050405020304" pitchFamily="18" charset="0"/>
                <a:cs typeface="Times New Roman" panose="02020603050405020304" pitchFamily="18" charset="0"/>
              </a:rPr>
              <a:t> bay, chi </a:t>
            </a:r>
            <a:r>
              <a:rPr lang="en-US" altLang="ja-JP" sz="1400" dirty="0" err="1">
                <a:latin typeface="Times New Roman" panose="02020603050405020304" pitchFamily="18" charset="0"/>
                <a:cs typeface="Times New Roman" panose="02020603050405020304" pitchFamily="18" charset="0"/>
              </a:rPr>
              <a:t>phí</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lưu</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trú</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và</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các</a:t>
            </a:r>
            <a:r>
              <a:rPr lang="en-US" altLang="ja-JP" sz="1400" dirty="0">
                <a:latin typeface="Times New Roman" panose="02020603050405020304" pitchFamily="18" charset="0"/>
                <a:cs typeface="Times New Roman" panose="02020603050405020304" pitchFamily="18" charset="0"/>
              </a:rPr>
              <a:t> chi </a:t>
            </a:r>
            <a:r>
              <a:rPr lang="en-US" altLang="ja-JP" sz="1400" dirty="0" err="1">
                <a:latin typeface="Times New Roman" panose="02020603050405020304" pitchFamily="18" charset="0"/>
                <a:cs typeface="Times New Roman" panose="02020603050405020304" pitchFamily="18" charset="0"/>
              </a:rPr>
              <a:t>phí</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khác</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không</a:t>
            </a:r>
            <a:r>
              <a:rPr lang="en-US" altLang="ja-JP" sz="1400" dirty="0">
                <a:latin typeface="Times New Roman" panose="02020603050405020304" pitchFamily="18" charset="0"/>
                <a:cs typeface="Times New Roman" panose="02020603050405020304" pitchFamily="18" charset="0"/>
              </a:rPr>
              <a:t> bao </a:t>
            </a:r>
            <a:r>
              <a:rPr lang="en-US" altLang="ja-JP" sz="1400" dirty="0" err="1">
                <a:latin typeface="Times New Roman" panose="02020603050405020304" pitchFamily="18" charset="0"/>
                <a:cs typeface="Times New Roman" panose="02020603050405020304" pitchFamily="18" charset="0"/>
              </a:rPr>
              <a:t>gồm</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các</a:t>
            </a:r>
            <a:r>
              <a:rPr lang="en-US" altLang="ja-JP" sz="1400" dirty="0">
                <a:latin typeface="Times New Roman" panose="02020603050405020304" pitchFamily="18" charset="0"/>
                <a:cs typeface="Times New Roman" panose="02020603050405020304" pitchFamily="18" charset="0"/>
              </a:rPr>
              <a:t> chi </a:t>
            </a:r>
            <a:r>
              <a:rPr lang="en-US" altLang="ja-JP" sz="1400" dirty="0" err="1">
                <a:latin typeface="Times New Roman" panose="02020603050405020304" pitchFamily="18" charset="0"/>
                <a:cs typeface="Times New Roman" panose="02020603050405020304" pitchFamily="18" charset="0"/>
              </a:rPr>
              <a:t>phí</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phát</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sinh</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theo</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nhu</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cầu</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cá</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nhân</a:t>
            </a:r>
            <a:r>
              <a:rPr lang="en-US" altLang="ja-JP" sz="1400" dirty="0">
                <a:latin typeface="Times New Roman" panose="02020603050405020304" pitchFamily="18" charset="0"/>
                <a:cs typeface="Times New Roman" panose="02020603050405020304" pitchFamily="18" charset="0"/>
              </a:rPr>
              <a:t>)&gt;</a:t>
            </a:r>
            <a:br>
              <a:rPr lang="en-US" altLang="ja-JP" sz="1400" dirty="0">
                <a:latin typeface="Times New Roman" panose="02020603050405020304" pitchFamily="18" charset="0"/>
                <a:cs typeface="Times New Roman" panose="02020603050405020304" pitchFamily="18" charset="0"/>
              </a:rPr>
            </a:br>
            <a:r>
              <a:rPr lang="en-US" altLang="ja-JP" sz="1400" u="sng" dirty="0">
                <a:latin typeface="Times New Roman" panose="02020603050405020304" pitchFamily="18" charset="0"/>
                <a:cs typeface="Times New Roman" panose="02020603050405020304" pitchFamily="18" charset="0"/>
              </a:rPr>
              <a:t>01 </a:t>
            </a:r>
            <a:r>
              <a:rPr lang="en-US" altLang="ja-JP" sz="1400" u="sng" dirty="0" err="1">
                <a:latin typeface="Times New Roman" panose="02020603050405020304" pitchFamily="18" charset="0"/>
                <a:cs typeface="Times New Roman" panose="02020603050405020304" pitchFamily="18" charset="0"/>
              </a:rPr>
              <a:t>người</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thân</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đi</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kèm</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nếu</a:t>
            </a:r>
            <a:r>
              <a:rPr lang="en-US" altLang="ja-JP" sz="1400" u="sng" dirty="0">
                <a:latin typeface="Times New Roman" panose="02020603050405020304" pitchFamily="18" charset="0"/>
                <a:cs typeface="Times New Roman" panose="02020603050405020304" pitchFamily="18" charset="0"/>
              </a:rPr>
              <a:t> </a:t>
            </a:r>
            <a:r>
              <a:rPr lang="vi-VN" altLang="ja-JP" sz="1400" u="sng" dirty="0">
                <a:latin typeface="Times New Roman" panose="02020603050405020304" pitchFamily="18" charset="0"/>
                <a:cs typeface="Times New Roman" panose="02020603050405020304" pitchFamily="18" charset="0"/>
              </a:rPr>
              <a:t>người tham gia xuất sắc nhất</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dưới</a:t>
            </a:r>
            <a:r>
              <a:rPr lang="en-US" altLang="ja-JP" sz="1400" u="sng" dirty="0">
                <a:latin typeface="Times New Roman" panose="02020603050405020304" pitchFamily="18" charset="0"/>
                <a:cs typeface="Times New Roman" panose="02020603050405020304" pitchFamily="18" charset="0"/>
              </a:rPr>
              <a:t> 18 </a:t>
            </a:r>
            <a:r>
              <a:rPr lang="en-US" altLang="ja-JP" sz="1400" u="sng" dirty="0" err="1">
                <a:latin typeface="Times New Roman" panose="02020603050405020304" pitchFamily="18" charset="0"/>
                <a:cs typeface="Times New Roman" panose="02020603050405020304" pitchFamily="18" charset="0"/>
              </a:rPr>
              <a:t>tuổi</a:t>
            </a:r>
            <a:r>
              <a:rPr lang="en-US" altLang="ja-JP" sz="1400" u="sng" dirty="0">
                <a:latin typeface="Times New Roman" panose="02020603050405020304" pitchFamily="18" charset="0"/>
                <a:cs typeface="Times New Roman" panose="02020603050405020304" pitchFamily="18" charset="0"/>
              </a:rPr>
              <a:t>, </a:t>
            </a:r>
            <a:r>
              <a:rPr lang="en-US" altLang="ja-JP" sz="1400" u="sng" dirty="0" err="1">
                <a:latin typeface="Times New Roman" panose="02020603050405020304" pitchFamily="18" charset="0"/>
                <a:cs typeface="Times New Roman" panose="02020603050405020304" pitchFamily="18" charset="0"/>
              </a:rPr>
              <a:t>tổng</a:t>
            </a:r>
            <a:r>
              <a:rPr lang="en-US" altLang="ja-JP" sz="1400" u="sng" dirty="0">
                <a:latin typeface="Times New Roman" panose="02020603050405020304" pitchFamily="18" charset="0"/>
                <a:cs typeface="Times New Roman" panose="02020603050405020304" pitchFamily="18" charset="0"/>
              </a:rPr>
              <a:t> 02 </a:t>
            </a:r>
            <a:r>
              <a:rPr lang="en-US" altLang="ja-JP" sz="1400" u="sng" dirty="0" err="1">
                <a:latin typeface="Times New Roman" panose="02020603050405020304" pitchFamily="18" charset="0"/>
                <a:cs typeface="Times New Roman" panose="02020603050405020304" pitchFamily="18" charset="0"/>
              </a:rPr>
              <a:t>người</a:t>
            </a:r>
            <a:r>
              <a:rPr lang="en-US" altLang="ja-JP" sz="1400" u="sng" dirty="0">
                <a:latin typeface="Times New Roman" panose="02020603050405020304" pitchFamily="18" charset="0"/>
                <a:cs typeface="Times New Roman" panose="02020603050405020304" pitchFamily="18" charset="0"/>
              </a:rPr>
              <a:t>.</a:t>
            </a:r>
          </a:p>
          <a:p>
            <a:pPr marL="285750" indent="-285750" algn="just">
              <a:lnSpc>
                <a:spcPct val="150000"/>
              </a:lnSpc>
              <a:buFont typeface="Arial" panose="020B0604020202020204" pitchFamily="34" charset="0"/>
              <a:buChar char="•"/>
            </a:pPr>
            <a:r>
              <a:rPr lang="vi-VN" altLang="ja-JP" sz="1400" dirty="0">
                <a:latin typeface="Times New Roman" panose="02020603050405020304" pitchFamily="18" charset="0"/>
                <a:cs typeface="Times New Roman" panose="02020603050405020304" pitchFamily="18" charset="0"/>
              </a:rPr>
              <a:t>Trong chuyến </a:t>
            </a:r>
            <a:r>
              <a:rPr lang="en-US" altLang="ja-JP" sz="1400" dirty="0" err="1">
                <a:latin typeface="Times New Roman" panose="02020603050405020304" pitchFamily="18" charset="0"/>
                <a:cs typeface="Times New Roman" panose="02020603050405020304" pitchFamily="18" charset="0"/>
              </a:rPr>
              <a:t>giao</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lưu</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văn</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hóa</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tại</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Nhật</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Bản</a:t>
            </a:r>
            <a:r>
              <a:rPr lang="en-US" altLang="ja-JP" sz="1400" dirty="0">
                <a:latin typeface="Times New Roman" panose="02020603050405020304" pitchFamily="18" charset="0"/>
                <a:cs typeface="Times New Roman" panose="02020603050405020304" pitchFamily="18" charset="0"/>
              </a:rPr>
              <a:t> </a:t>
            </a:r>
            <a:r>
              <a:rPr lang="vi-VN" altLang="ja-JP" sz="1400" dirty="0">
                <a:latin typeface="Times New Roman" panose="02020603050405020304" pitchFamily="18" charset="0"/>
                <a:cs typeface="Times New Roman" panose="02020603050405020304" pitchFamily="18" charset="0"/>
              </a:rPr>
              <a:t>(Xem xét chuyến thăm Đại sứ quán Việt Nam tại Nhật Bản của Bộ Ngoại giao), người tham gia xuất sắc nhất sẽ trải nghiệm đa dạng văn hoá Nhật Bản, tham gia sự kiện hợp xướng “Tomodachi – Tình bạn” tại Nhật như một sự kiện giao lưu cùng với trẻ em Nhật Bản.</a:t>
            </a:r>
          </a:p>
          <a:p>
            <a:pPr algn="just">
              <a:lnSpc>
                <a:spcPct val="150000"/>
              </a:lnSpc>
            </a:pPr>
            <a:r>
              <a:rPr lang="ja-JP" altLang="en-US" sz="1400" dirty="0">
                <a:latin typeface="Times New Roman" panose="02020603050405020304" pitchFamily="18" charset="0"/>
                <a:cs typeface="Times New Roman" panose="02020603050405020304" pitchFamily="18" charset="0"/>
              </a:rPr>
              <a:t>　</a:t>
            </a:r>
            <a:r>
              <a:rPr lang="en-US" altLang="ja-JP" sz="1400" dirty="0">
                <a:latin typeface="Times New Roman" panose="02020603050405020304" pitchFamily="18" charset="0"/>
                <a:cs typeface="Times New Roman" panose="02020603050405020304" pitchFamily="18" charset="0"/>
              </a:rPr>
              <a:t>※</a:t>
            </a:r>
            <a:r>
              <a:rPr lang="vi-VN" altLang="ja-JP" sz="1400" dirty="0">
                <a:latin typeface="Times New Roman" panose="02020603050405020304" pitchFamily="18" charset="0"/>
                <a:cs typeface="Times New Roman" panose="02020603050405020304" pitchFamily="18" charset="0"/>
              </a:rPr>
              <a:t>Xem xét việc đón tại sân bay và </a:t>
            </a:r>
            <a:r>
              <a:rPr lang="en-US" altLang="ja-JP" sz="1400" dirty="0" err="1">
                <a:latin typeface="Times New Roman" panose="02020603050405020304" pitchFamily="18" charset="0"/>
                <a:cs typeface="Times New Roman" panose="02020603050405020304" pitchFamily="18" charset="0"/>
              </a:rPr>
              <a:t>truyền</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thông</a:t>
            </a:r>
            <a:r>
              <a:rPr lang="vi-VN" altLang="ja-JP" sz="1400" dirty="0">
                <a:latin typeface="Times New Roman" panose="02020603050405020304" pitchFamily="18" charset="0"/>
                <a:cs typeface="Times New Roman" panose="02020603050405020304" pitchFamily="18" charset="0"/>
              </a:rPr>
              <a:t> đưa tin. </a:t>
            </a:r>
            <a:endParaRPr lang="en-US" altLang="ja-JP" sz="1400" dirty="0">
              <a:latin typeface="Times New Roman" panose="02020603050405020304" pitchFamily="18" charset="0"/>
              <a:cs typeface="Times New Roman" panose="02020603050405020304" pitchFamily="18" charset="0"/>
            </a:endParaRPr>
          </a:p>
          <a:p>
            <a:pPr algn="just">
              <a:lnSpc>
                <a:spcPct val="150000"/>
              </a:lnSpc>
            </a:pPr>
            <a:r>
              <a:rPr lang="ja-JP" altLang="en-US" sz="1400" dirty="0">
                <a:latin typeface="Times New Roman" panose="02020603050405020304" pitchFamily="18" charset="0"/>
                <a:cs typeface="Times New Roman" panose="02020603050405020304" pitchFamily="18" charset="0"/>
              </a:rPr>
              <a:t>　</a:t>
            </a:r>
            <a:r>
              <a:rPr lang="en-US" altLang="ja-JP" sz="1400" dirty="0">
                <a:latin typeface="Times New Roman" panose="02020603050405020304" pitchFamily="18" charset="0"/>
                <a:cs typeface="Times New Roman" panose="02020603050405020304" pitchFamily="18" charset="0"/>
              </a:rPr>
              <a:t>※</a:t>
            </a:r>
            <a:r>
              <a:rPr lang="en-US" altLang="ja-JP" sz="1400" dirty="0" err="1">
                <a:latin typeface="Times New Roman" panose="02020603050405020304" pitchFamily="18" charset="0"/>
                <a:cs typeface="Times New Roman" panose="02020603050405020304" pitchFamily="18" charset="0"/>
              </a:rPr>
              <a:t>Tuân</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thủ</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tuyệt</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đối</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theo</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lịch</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trình</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thời</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gian</a:t>
            </a:r>
            <a:r>
              <a:rPr lang="en-US" altLang="ja-JP" sz="1400" dirty="0">
                <a:latin typeface="Times New Roman" panose="02020603050405020304" pitchFamily="18" charset="0"/>
                <a:cs typeface="Times New Roman" panose="02020603050405020304" pitchFamily="18" charset="0"/>
              </a:rPr>
              <a:t> </a:t>
            </a:r>
            <a:r>
              <a:rPr lang="en-US" altLang="ja-JP" sz="1400" dirty="0" err="1">
                <a:latin typeface="Times New Roman" panose="02020603050405020304" pitchFamily="18" charset="0"/>
                <a:cs typeface="Times New Roman" panose="02020603050405020304" pitchFamily="18" charset="0"/>
              </a:rPr>
              <a:t>của</a:t>
            </a:r>
            <a:r>
              <a:rPr lang="en-US" altLang="ja-JP" sz="1400" dirty="0">
                <a:latin typeface="Times New Roman" panose="02020603050405020304" pitchFamily="18" charset="0"/>
                <a:cs typeface="Times New Roman" panose="02020603050405020304" pitchFamily="18" charset="0"/>
              </a:rPr>
              <a:t> BTC.</a:t>
            </a:r>
          </a:p>
          <a:p>
            <a:pPr marL="285750" indent="-285750" algn="just">
              <a:lnSpc>
                <a:spcPct val="150000"/>
              </a:lnSpc>
              <a:buFont typeface="Arial" panose="020B0604020202020204" pitchFamily="34" charset="0"/>
              <a:buChar char="•"/>
            </a:pPr>
            <a:r>
              <a:rPr lang="vi-VN" sz="1400" dirty="0">
                <a:latin typeface="Times New Roman" panose="02020603050405020304" pitchFamily="18" charset="0"/>
                <a:ea typeface="Times New Roman" panose="02020603050405020304" pitchFamily="18" charset="0"/>
                <a:cs typeface="Times New Roman" panose="02020603050405020304" pitchFamily="18" charset="0"/>
              </a:rPr>
              <a:t>BTC được quyền sử dụng hình ảnh người tham gia các hoạt động trong chương trình.</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lnSpc>
                <a:spcPct val="150000"/>
              </a:lnSpc>
              <a:buFont typeface="Arial" panose="020B0604020202020204" pitchFamily="34" charset="0"/>
              <a:buChar char="•"/>
            </a:pP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Lưu</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ý: </a:t>
            </a:r>
          </a:p>
          <a:p>
            <a:pPr algn="just">
              <a:lnSpc>
                <a:spcPct val="150000"/>
              </a:lnSpc>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trường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hợp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đạt</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giải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cấp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visa do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cung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cấp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hồ</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sơ</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trễ</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hạn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quy</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BTC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hoặc</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đáp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ứng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chuẩn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xét</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visa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quy</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Nhật</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Bản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Ban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Tổ</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chức</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sẽ</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thay</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thấp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hơn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gần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50000"/>
              </a:lnSpc>
            </a:pP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trường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hợp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thân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giám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hộ</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cấp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visa do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đáp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ứng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đủ</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điều</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kiện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quy</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Nhật</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Bản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thì</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Ban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tổ</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chức</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sẽ</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yêu</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cầu</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thân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đạt</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giải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thay</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thế</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trường</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hợp</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còn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thời</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gian</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cs typeface="Times New Roman" panose="02020603050405020304" pitchFamily="18" charset="0"/>
              </a:rPr>
              <a:t>xét</a:t>
            </a:r>
            <a:r>
              <a:rPr lang="en-US" sz="1400" dirty="0">
                <a:latin typeface="Times New Roman" panose="02020603050405020304" pitchFamily="18" charset="0"/>
                <a:ea typeface="Times New Roman" panose="02020603050405020304" pitchFamily="18" charset="0"/>
                <a:cs typeface="Times New Roman" panose="02020603050405020304" pitchFamily="18" charset="0"/>
              </a:rPr>
              <a:t> visa. </a:t>
            </a:r>
          </a:p>
        </p:txBody>
      </p:sp>
      <p:cxnSp>
        <p:nvCxnSpPr>
          <p:cNvPr id="8" name="直線コネクタ 25">
            <a:extLst>
              <a:ext uri="{FF2B5EF4-FFF2-40B4-BE49-F238E27FC236}">
                <a16:creationId xmlns:a16="http://schemas.microsoft.com/office/drawing/2014/main" id="{F434529E-67FA-7CB3-E695-2B702B363217}"/>
              </a:ext>
            </a:extLst>
          </p:cNvPr>
          <p:cNvCxnSpPr/>
          <p:nvPr/>
        </p:nvCxnSpPr>
        <p:spPr>
          <a:xfrm>
            <a:off x="432341" y="655683"/>
            <a:ext cx="9148930"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02103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3985</TotalTime>
  <Words>2553</Words>
  <Application>Microsoft Macintosh PowerPoint</Application>
  <PresentationFormat>A4 Paper (210x297 mm)</PresentationFormat>
  <Paragraphs>180</Paragraphs>
  <Slides>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BIZ UDPゴシック</vt:lpstr>
      <vt:lpstr>Calibri</vt:lpstr>
      <vt:lpstr>Times New Roman</vt:lpstr>
      <vt:lpstr>Office Theme</vt:lpstr>
      <vt:lpstr>DỰ ÁN CA KHÚC HỮU NGHỊ VIỆT – NHẬT “TOMODACHI – TÌNH BẠN”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 My</dc:creator>
  <cp:lastModifiedBy>Hồng Bích Trâm Nguyễn</cp:lastModifiedBy>
  <cp:revision>175</cp:revision>
  <cp:lastPrinted>2023-08-14T08:55:45Z</cp:lastPrinted>
  <dcterms:created xsi:type="dcterms:W3CDTF">2022-11-18T06:32:00Z</dcterms:created>
  <dcterms:modified xsi:type="dcterms:W3CDTF">2023-08-24T04:10:07Z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135C3005856C41B68E4803701F4D1A41</vt:lpwstr>
  </property>
  <property fmtid="{D5CDD505-2E9C-101B-9397-08002B2CF9AE}" pid="3" name="KSOProductBuildVer">
    <vt:lpwstr>1033-11.2.0.11537</vt:lpwstr>
  </property>
</Properties>
</file>