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1" r:id="rId4"/>
    <p:sldId id="267" r:id="rId5"/>
    <p:sldId id="264" r:id="rId6"/>
    <p:sldId id="262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6" autoAdjust="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11054-6476-4A81-945E-14228A68CCC8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D72B6-75C9-4A61-B0B6-940D4E6BBD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6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72B6-75C9-4A61-B0B6-940D4E6BBD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72B6-75C9-4A61-B0B6-940D4E6BBD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72B6-75C9-4A61-B0B6-940D4E6BBD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9C905-3F2A-4F77-BB3C-79EF5C63A1C7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VHC\Desktop\1d2.mp3" TargetMode="External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audio" Target="file:///C:\Users\VHC\Desktop\1b1.mp3" TargetMode="External"/><Relationship Id="rId21" Type="http://schemas.openxmlformats.org/officeDocument/2006/relationships/image" Target="../media/image21.png"/><Relationship Id="rId7" Type="http://schemas.openxmlformats.org/officeDocument/2006/relationships/audio" Target="file:///C:\Users\VHC\Desktop\1d1.mp3" TargetMode="External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audio" Target="file:///C:\Users\VHC\Desktop\1b.mp3" TargetMode="Externa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audio" Target="file:///C:\Users\VHC\Desktop\1a.mp3" TargetMode="External"/><Relationship Id="rId6" Type="http://schemas.openxmlformats.org/officeDocument/2006/relationships/audio" Target="file:///C:\Users\VHC\Desktop\1c2.mp3" TargetMode="External"/><Relationship Id="rId11" Type="http://schemas.openxmlformats.org/officeDocument/2006/relationships/image" Target="../media/image11.jpeg"/><Relationship Id="rId5" Type="http://schemas.openxmlformats.org/officeDocument/2006/relationships/audio" Target="file:///C:\Users\VHC\Desktop\1c1.mp3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audio" Target="file:///C:\Users\VHC\Desktop\1b2.mp3" TargetMode="Externa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Van%20ban\Giao%20an%20dien%20tu\HOI%20GIANG\Love%20story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5181600"/>
            <a:ext cx="4114800" cy="1617663"/>
            <a:chOff x="-2208" y="4128"/>
            <a:chExt cx="2592" cy="1019"/>
          </a:xfrm>
        </p:grpSpPr>
        <p:pic>
          <p:nvPicPr>
            <p:cNvPr id="2076" name="Picture 4" descr="DAISIE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208" y="4128"/>
              <a:ext cx="1632" cy="1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5" descr="DAISIE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16" y="4320"/>
              <a:ext cx="1200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6" descr="CHCA207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2208" y="4310"/>
              <a:ext cx="1968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8008938" y="381000"/>
            <a:ext cx="906462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7704138" y="3068638"/>
            <a:ext cx="1439862" cy="1439862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3886200" y="6096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4648200" y="4287838"/>
            <a:ext cx="895350" cy="895350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2971800" y="-512763"/>
            <a:ext cx="895350" cy="895351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304800" y="48768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2743200" y="3352800"/>
            <a:ext cx="685800" cy="89535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2667000" y="4135438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>
            <a:off x="5276850" y="762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 rot="5400000" flipH="1">
            <a:off x="1333500" y="592138"/>
            <a:ext cx="838200" cy="762000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33810" name="AutoShape 18"/>
          <p:cNvSpPr>
            <a:spLocks noChangeArrowheads="1"/>
          </p:cNvSpPr>
          <p:nvPr/>
        </p:nvSpPr>
        <p:spPr bwMode="auto">
          <a:xfrm>
            <a:off x="2667000" y="1468438"/>
            <a:ext cx="838200" cy="99060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WordArt 19"/>
          <p:cNvSpPr>
            <a:spLocks noChangeArrowheads="1" noChangeShapeType="1" noTextEdit="1"/>
          </p:cNvSpPr>
          <p:nvPr/>
        </p:nvSpPr>
        <p:spPr bwMode="auto">
          <a:xfrm>
            <a:off x="1447800" y="838200"/>
            <a:ext cx="6629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9876"/>
              </a:avLst>
            </a:prstTxWarp>
          </a:bodyPr>
          <a:lstStyle/>
          <a:p>
            <a:pPr algn="ctr"/>
            <a:endParaRPr lang="en-US" sz="4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063" name="Picture 20" descr="j01963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9038" y="1382713"/>
            <a:ext cx="2366962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-76200" y="44450"/>
            <a:ext cx="9220200" cy="6877050"/>
            <a:chOff x="-4608" y="-432"/>
            <a:chExt cx="5568" cy="4464"/>
          </a:xfrm>
        </p:grpSpPr>
        <p:pic>
          <p:nvPicPr>
            <p:cNvPr id="2072" name="Picture 23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-6720" y="1776"/>
              <a:ext cx="432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24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-1248" y="1776"/>
              <a:ext cx="432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25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608" y="-432"/>
              <a:ext cx="556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26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608" y="3936"/>
              <a:ext cx="556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819" name="AutoShape 27"/>
          <p:cNvSpPr>
            <a:spLocks noChangeArrowheads="1"/>
          </p:cNvSpPr>
          <p:nvPr/>
        </p:nvSpPr>
        <p:spPr bwMode="auto">
          <a:xfrm rot="5400000" flipH="1">
            <a:off x="5829300" y="1201738"/>
            <a:ext cx="838200" cy="762000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33820" name="AutoShape 28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5376069" y="2112169"/>
            <a:ext cx="1439862" cy="914400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3821" name="AutoShape 29"/>
          <p:cNvSpPr>
            <a:spLocks noChangeArrowheads="1"/>
          </p:cNvSpPr>
          <p:nvPr/>
        </p:nvSpPr>
        <p:spPr bwMode="auto">
          <a:xfrm>
            <a:off x="7620000" y="54102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69" name="Picture 35" descr="200463042511690x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3657600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33" name="WordArt 41"/>
          <p:cNvSpPr>
            <a:spLocks noChangeArrowheads="1" noChangeShapeType="1" noTextEdit="1"/>
          </p:cNvSpPr>
          <p:nvPr/>
        </p:nvSpPr>
        <p:spPr bwMode="auto">
          <a:xfrm>
            <a:off x="1752600" y="3113088"/>
            <a:ext cx="6096000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English lesson</a:t>
            </a:r>
          </a:p>
        </p:txBody>
      </p:sp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06" grpId="0" animBg="1"/>
      <p:bldP spid="33808" grpId="0" animBg="1"/>
      <p:bldP spid="33809" grpId="0" animBg="1"/>
      <p:bldP spid="33810" grpId="0" animBg="1"/>
      <p:bldP spid="33819" grpId="0" animBg="1"/>
      <p:bldP spid="33820" grpId="0" animBg="1"/>
      <p:bldP spid="33821" grpId="0" animBg="1"/>
      <p:bldP spid="338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2178050" y="57090"/>
            <a:ext cx="4679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Thursday, </a:t>
            </a:r>
            <a:r>
              <a:rPr lang="en-US" sz="200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Octorber 30</a:t>
            </a:r>
            <a:r>
              <a:rPr lang="en-US" sz="2000" baseline="3000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th</a:t>
            </a:r>
            <a:r>
              <a:rPr lang="en-US" sz="200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2018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4800" y="457200"/>
            <a:ext cx="26670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Matching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7500938" y="214313"/>
            <a:ext cx="1382712" cy="7016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66"/>
              </a:gs>
              <a:gs pos="100000">
                <a:srgbClr val="66FF33"/>
              </a:gs>
            </a:gsLst>
            <a:lin ang="5400000" scaled="1"/>
          </a:gradFill>
          <a:ln w="381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Board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914400" y="386709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3. My sister can cook.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990600" y="173349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1. She can skip.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990600" y="287649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2. She can’t play chess.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1447800" y="3276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715000" y="914400"/>
            <a:ext cx="2362200" cy="1147464"/>
            <a:chOff x="3845721" y="2057400"/>
            <a:chExt cx="2222908" cy="1389658"/>
          </a:xfrm>
        </p:grpSpPr>
        <p:pic>
          <p:nvPicPr>
            <p:cNvPr id="27" name="Picture 8" descr="C:\Users\VHC\Desktop\P2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14800" y="2057400"/>
              <a:ext cx="1953829" cy="124954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3845721" y="2980832"/>
              <a:ext cx="381070" cy="466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a.</a:t>
              </a:r>
              <a:endParaRPr lang="vi-VN" sz="24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15000" y="3573959"/>
            <a:ext cx="2362200" cy="1252655"/>
            <a:chOff x="4926724" y="1280136"/>
            <a:chExt cx="2769476" cy="2362202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3999" y="1280136"/>
              <a:ext cx="2362201" cy="2362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4926724" y="2860777"/>
              <a:ext cx="497840" cy="68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  <a:r>
                <a:rPr lang="en-US" sz="2400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sz="24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638800" y="2126160"/>
            <a:ext cx="2438400" cy="1295400"/>
            <a:chOff x="5239411" y="3590925"/>
            <a:chExt cx="2837790" cy="2200273"/>
          </a:xfrm>
        </p:grpSpPr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5239411" y="5185263"/>
              <a:ext cx="497841" cy="605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  <a:r>
                <a:rPr lang="en-US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38800" y="3590925"/>
              <a:ext cx="2438401" cy="20478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53" name="Group 52"/>
          <p:cNvGrpSpPr/>
          <p:nvPr/>
        </p:nvGrpSpPr>
        <p:grpSpPr>
          <a:xfrm>
            <a:off x="5791202" y="5029200"/>
            <a:ext cx="2362198" cy="1066800"/>
            <a:chOff x="5791202" y="5334000"/>
            <a:chExt cx="2590798" cy="13716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 l="60693" t="8011" r="3341"/>
            <a:stretch>
              <a:fillRect/>
            </a:stretch>
          </p:blipFill>
          <p:spPr bwMode="auto">
            <a:xfrm>
              <a:off x="6172200" y="5334000"/>
              <a:ext cx="2209800" cy="1295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48" name="Text Box 12"/>
            <p:cNvSpPr txBox="1">
              <a:spLocks noChangeArrowheads="1"/>
            </p:cNvSpPr>
            <p:nvPr/>
          </p:nvSpPr>
          <p:spPr bwMode="auto">
            <a:xfrm>
              <a:off x="5791202" y="6243937"/>
              <a:ext cx="53340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smtClean="0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  <a:r>
                <a:rPr lang="en-US" sz="2000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sz="2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914400" y="485769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4. Tony can swim.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819400" y="1981200"/>
            <a:ext cx="2895600" cy="261165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8" idx="1"/>
          </p:cNvCxnSpPr>
          <p:nvPr/>
        </p:nvCxnSpPr>
        <p:spPr>
          <a:xfrm rot="16200000" flipH="1">
            <a:off x="3252069" y="3377331"/>
            <a:ext cx="2792264" cy="228600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3352800" y="3352800"/>
            <a:ext cx="2362200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 flipH="1" flipV="1">
            <a:off x="2819399" y="2209802"/>
            <a:ext cx="3048004" cy="27432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/>
      <p:bldP spid="23" grpId="0"/>
      <p:bldP spid="24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635250" y="-76200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Thursday, </a:t>
            </a:r>
            <a:r>
              <a:rPr lang="en-US" sz="240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Octorber 30</a:t>
            </a:r>
            <a:r>
              <a:rPr lang="en-US" sz="2400" baseline="3000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th</a:t>
            </a:r>
            <a:r>
              <a:rPr lang="en-US" sz="240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2018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90800" y="381000"/>
            <a:ext cx="4952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.VnArial Narrow" pitchFamily="34" charset="0"/>
              </a:rPr>
              <a:t>Unit seven: What do you like doing?</a:t>
            </a:r>
            <a:endParaRPr lang="en-US" sz="2000" b="1">
              <a:solidFill>
                <a:srgbClr val="0000FF"/>
              </a:solidFill>
              <a:latin typeface=".VnArial Narrow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0" y="28575"/>
            <a:ext cx="631825" cy="581025"/>
          </a:xfrm>
          <a:prstGeom prst="sun">
            <a:avLst>
              <a:gd name="adj" fmla="val 32463"/>
            </a:avLst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3850" y="898525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1. Look, listen and repeat.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676650" y="623887"/>
            <a:ext cx="287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0000FF"/>
                </a:solidFill>
                <a:latin typeface=".VnArial Narrow" pitchFamily="34" charset="0"/>
              </a:rPr>
              <a:t>Lesson one- Part: 1-2- 3</a:t>
            </a:r>
            <a:endParaRPr lang="en-US" b="1">
              <a:solidFill>
                <a:srgbClr val="0000FF"/>
              </a:solidFill>
              <a:latin typeface=".VnArial Narrow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740650" y="288925"/>
            <a:ext cx="990600" cy="7016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66"/>
              </a:gs>
              <a:gs pos="100000">
                <a:srgbClr val="66FF33"/>
              </a:gs>
            </a:gsLst>
            <a:lin ang="5400000" scaled="1"/>
          </a:gradFill>
          <a:ln w="381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B.46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9600" y="2286000"/>
            <a:ext cx="3733800" cy="1543110"/>
            <a:chOff x="609600" y="2133600"/>
            <a:chExt cx="3429000" cy="1543110"/>
          </a:xfrm>
        </p:grpSpPr>
        <p:pic>
          <p:nvPicPr>
            <p:cNvPr id="11" name="Picture 4" descr="C:\Users\VHC\Desktop\p1a.jpg"/>
            <p:cNvPicPr>
              <a:picLocks noChangeAspect="1" noChangeArrowheads="1"/>
            </p:cNvPicPr>
            <p:nvPr/>
          </p:nvPicPr>
          <p:blipFill>
            <a:blip r:embed="rId10" cstate="print"/>
            <a:srcRect l="12195" r="12195"/>
            <a:stretch>
              <a:fillRect/>
            </a:stretch>
          </p:blipFill>
          <p:spPr bwMode="auto">
            <a:xfrm>
              <a:off x="838200" y="2133600"/>
              <a:ext cx="3200400" cy="1447800"/>
            </a:xfrm>
            <a:prstGeom prst="rect">
              <a:avLst/>
            </a:prstGeom>
            <a:noFill/>
          </p:spPr>
        </p:pic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09600" y="327660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76800" y="2209800"/>
            <a:ext cx="3733800" cy="1855565"/>
            <a:chOff x="4572000" y="2057400"/>
            <a:chExt cx="4038600" cy="1651511"/>
          </a:xfrm>
        </p:grpSpPr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4572000" y="3352800"/>
              <a:ext cx="457200" cy="356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smtClean="0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  <a:r>
                <a:rPr lang="en-US" b="1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pic>
          <p:nvPicPr>
            <p:cNvPr id="19" name="Picture 5" descr="C:\Users\VHC\Desktop\P1b.jpg"/>
            <p:cNvPicPr>
              <a:picLocks noChangeAspect="1" noChangeArrowheads="1"/>
            </p:cNvPicPr>
            <p:nvPr/>
          </p:nvPicPr>
          <p:blipFill>
            <a:blip r:embed="rId11" cstate="print"/>
            <a:srcRect l="12424" r="12447"/>
            <a:stretch>
              <a:fillRect/>
            </a:stretch>
          </p:blipFill>
          <p:spPr bwMode="auto">
            <a:xfrm>
              <a:off x="4876800" y="2057400"/>
              <a:ext cx="3733800" cy="1534767"/>
            </a:xfrm>
            <a:prstGeom prst="rect">
              <a:avLst/>
            </a:prstGeom>
            <a:noFill/>
          </p:spPr>
        </p:pic>
      </p:grp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620713" y="1524000"/>
            <a:ext cx="3341687" cy="644525"/>
          </a:xfrm>
          <a:prstGeom prst="wedgeRectCallout">
            <a:avLst>
              <a:gd name="adj1" fmla="val -817"/>
              <a:gd name="adj2" fmla="val 96736"/>
            </a:avLst>
          </a:prstGeom>
          <a:solidFill>
            <a:srgbClr val="D452C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smtClean="0">
                <a:solidFill>
                  <a:schemeClr val="bg1"/>
                </a:solidFill>
                <a:latin typeface="Times New Roman" pitchFamily="18" charset="0"/>
              </a:rPr>
              <a:t>Hello! Welcome to my house. Come in.</a:t>
            </a:r>
            <a:endParaRPr lang="vi-VN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3352800" y="3505200"/>
            <a:ext cx="1447800" cy="381000"/>
          </a:xfrm>
          <a:prstGeom prst="wedgeRectCallout">
            <a:avLst>
              <a:gd name="adj1" fmla="val -48878"/>
              <a:gd name="adj2" fmla="val -130995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smtClean="0">
                <a:solidFill>
                  <a:srgbClr val="0000CC"/>
                </a:solidFill>
                <a:latin typeface="Times New Roman" pitchFamily="18" charset="0"/>
              </a:rPr>
              <a:t>Thank you.</a:t>
            </a:r>
            <a:endParaRPr lang="vi-VN" sz="20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4419600" y="1295401"/>
            <a:ext cx="3352800" cy="381000"/>
          </a:xfrm>
          <a:prstGeom prst="wedgeRectCallout">
            <a:avLst>
              <a:gd name="adj1" fmla="val -14056"/>
              <a:gd name="adj2" fmla="val 16554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smtClean="0">
                <a:solidFill>
                  <a:schemeClr val="bg1"/>
                </a:solidFill>
                <a:latin typeface="Times New Roman" pitchFamily="18" charset="0"/>
              </a:rPr>
              <a:t>Wow! You have a lot of books! </a:t>
            </a:r>
            <a:endParaRPr lang="vi-VN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6477000" y="1752600"/>
            <a:ext cx="2133599" cy="415925"/>
          </a:xfrm>
          <a:prstGeom prst="wedgeRectCallout">
            <a:avLst>
              <a:gd name="adj1" fmla="val -44722"/>
              <a:gd name="adj2" fmla="val 130559"/>
            </a:avLst>
          </a:prstGeom>
          <a:solidFill>
            <a:srgbClr val="D452C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smtClean="0">
                <a:solidFill>
                  <a:schemeClr val="bg1"/>
                </a:solidFill>
                <a:latin typeface="Times New Roman" pitchFamily="18" charset="0"/>
              </a:rPr>
              <a:t>Yes, I like reading.</a:t>
            </a:r>
            <a:endParaRPr lang="vi-VN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04800" y="4495800"/>
            <a:ext cx="3962400" cy="1981200"/>
            <a:chOff x="304800" y="4648200"/>
            <a:chExt cx="3810000" cy="1981200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04800" y="622929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  <a:r>
                <a:rPr lang="en-US" sz="2000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sz="2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pic>
          <p:nvPicPr>
            <p:cNvPr id="26" name="Picture 6" descr="C:\Users\VHC\Desktop\P1c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40485" y="4648200"/>
              <a:ext cx="3474315" cy="1839567"/>
            </a:xfrm>
            <a:prstGeom prst="rect">
              <a:avLst/>
            </a:prstGeom>
            <a:noFill/>
          </p:spPr>
        </p:pic>
      </p:grpSp>
      <p:sp>
        <p:nvSpPr>
          <p:cNvPr id="27" name="AutoShape 23"/>
          <p:cNvSpPr>
            <a:spLocks noChangeArrowheads="1"/>
          </p:cNvSpPr>
          <p:nvPr/>
        </p:nvSpPr>
        <p:spPr bwMode="auto">
          <a:xfrm>
            <a:off x="304800" y="4038600"/>
            <a:ext cx="2057400" cy="381000"/>
          </a:xfrm>
          <a:prstGeom prst="wedgeRectCallout">
            <a:avLst>
              <a:gd name="adj1" fmla="val -15142"/>
              <a:gd name="adj2" fmla="val 208579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smtClean="0">
                <a:solidFill>
                  <a:srgbClr val="0000CC"/>
                </a:solidFill>
                <a:latin typeface="Times New Roman" pitchFamily="18" charset="0"/>
              </a:rPr>
              <a:t>I like reading, too.</a:t>
            </a:r>
            <a:endParaRPr lang="vi-VN" sz="20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>
            <a:off x="2362200" y="4343400"/>
            <a:ext cx="2667000" cy="762000"/>
          </a:xfrm>
          <a:prstGeom prst="wedgeRectCallout">
            <a:avLst>
              <a:gd name="adj1" fmla="val -14369"/>
              <a:gd name="adj2" fmla="val 7508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smtClean="0">
                <a:solidFill>
                  <a:schemeClr val="bg1"/>
                </a:solidFill>
                <a:latin typeface="Times New Roman" pitchFamily="18" charset="0"/>
              </a:rPr>
              <a:t>I don’t like reading.</a:t>
            </a:r>
          </a:p>
          <a:p>
            <a:r>
              <a:rPr lang="en-US" sz="2000" smtClean="0">
                <a:solidFill>
                  <a:schemeClr val="bg1"/>
                </a:solidFill>
                <a:latin typeface="Times New Roman" pitchFamily="18" charset="0"/>
              </a:rPr>
              <a:t>I like listening to music. </a:t>
            </a:r>
            <a:endParaRPr lang="vi-VN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029200" y="4648200"/>
            <a:ext cx="3657601" cy="1619310"/>
            <a:chOff x="5257800" y="4495800"/>
            <a:chExt cx="3429001" cy="1619310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5257800" y="571500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  <a:r>
                <a:rPr lang="en-US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pic>
          <p:nvPicPr>
            <p:cNvPr id="30" name="Picture 7" descr="C:\Users\VHC\Desktop\P1d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562601" y="4495800"/>
              <a:ext cx="3124200" cy="1534767"/>
            </a:xfrm>
            <a:prstGeom prst="rect">
              <a:avLst/>
            </a:prstGeom>
            <a:noFill/>
          </p:spPr>
        </p:pic>
      </p:grpSp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5181600" y="4114800"/>
            <a:ext cx="3505200" cy="457200"/>
          </a:xfrm>
          <a:prstGeom prst="wedgeRectCallout">
            <a:avLst>
              <a:gd name="adj1" fmla="val -12252"/>
              <a:gd name="adj2" fmla="val 126425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smtClean="0">
                <a:solidFill>
                  <a:srgbClr val="0000CC"/>
                </a:solidFill>
                <a:latin typeface="Times New Roman" pitchFamily="18" charset="0"/>
              </a:rPr>
              <a:t>What do you like doing, Phong?</a:t>
            </a:r>
            <a:endParaRPr lang="vi-VN" sz="20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2" name="AutoShape 23"/>
          <p:cNvSpPr>
            <a:spLocks noChangeArrowheads="1"/>
          </p:cNvSpPr>
          <p:nvPr/>
        </p:nvSpPr>
        <p:spPr bwMode="auto">
          <a:xfrm>
            <a:off x="6096000" y="6248400"/>
            <a:ext cx="2286000" cy="381000"/>
          </a:xfrm>
          <a:prstGeom prst="wedgeRectCallout">
            <a:avLst>
              <a:gd name="adj1" fmla="val -33068"/>
              <a:gd name="adj2" fmla="val -9788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smtClean="0">
                <a:solidFill>
                  <a:srgbClr val="0000CC"/>
                </a:solidFill>
                <a:latin typeface="Times New Roman" pitchFamily="18" charset="0"/>
              </a:rPr>
              <a:t>I like watching TV.</a:t>
            </a:r>
            <a:endParaRPr lang="vi-VN" sz="200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4" name="1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3505200" y="1905000"/>
            <a:ext cx="304800" cy="304800"/>
          </a:xfrm>
          <a:prstGeom prst="rect">
            <a:avLst/>
          </a:prstGeom>
        </p:spPr>
      </p:pic>
      <p:pic>
        <p:nvPicPr>
          <p:cNvPr id="35" name="1b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/>
          <a:stretch>
            <a:fillRect/>
          </a:stretch>
        </p:blipFill>
        <p:spPr>
          <a:xfrm>
            <a:off x="4191000" y="3581400"/>
            <a:ext cx="304800" cy="304800"/>
          </a:xfrm>
          <a:prstGeom prst="rect">
            <a:avLst/>
          </a:prstGeom>
        </p:spPr>
      </p:pic>
      <p:pic>
        <p:nvPicPr>
          <p:cNvPr id="36" name="1b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6"/>
          <a:stretch>
            <a:fillRect/>
          </a:stretch>
        </p:blipFill>
        <p:spPr>
          <a:xfrm>
            <a:off x="5410200" y="1676400"/>
            <a:ext cx="304800" cy="304800"/>
          </a:xfrm>
          <a:prstGeom prst="rect">
            <a:avLst/>
          </a:prstGeom>
        </p:spPr>
      </p:pic>
      <p:pic>
        <p:nvPicPr>
          <p:cNvPr id="37" name="1b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7"/>
          <a:stretch>
            <a:fillRect/>
          </a:stretch>
        </p:blipFill>
        <p:spPr>
          <a:xfrm>
            <a:off x="6934200" y="1905000"/>
            <a:ext cx="304800" cy="304800"/>
          </a:xfrm>
          <a:prstGeom prst="rect">
            <a:avLst/>
          </a:prstGeom>
        </p:spPr>
      </p:pic>
      <p:pic>
        <p:nvPicPr>
          <p:cNvPr id="38" name="1c1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8"/>
          <a:stretch>
            <a:fillRect/>
          </a:stretch>
        </p:blipFill>
        <p:spPr>
          <a:xfrm>
            <a:off x="838200" y="4343400"/>
            <a:ext cx="304800" cy="304800"/>
          </a:xfrm>
          <a:prstGeom prst="rect">
            <a:avLst/>
          </a:prstGeom>
        </p:spPr>
      </p:pic>
      <p:pic>
        <p:nvPicPr>
          <p:cNvPr id="39" name="1c2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9"/>
          <a:stretch>
            <a:fillRect/>
          </a:stretch>
        </p:blipFill>
        <p:spPr>
          <a:xfrm>
            <a:off x="4572000" y="4419600"/>
            <a:ext cx="304800" cy="304800"/>
          </a:xfrm>
          <a:prstGeom prst="rect">
            <a:avLst/>
          </a:prstGeom>
        </p:spPr>
      </p:pic>
      <p:pic>
        <p:nvPicPr>
          <p:cNvPr id="40" name="1d1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20"/>
          <a:stretch>
            <a:fillRect/>
          </a:stretch>
        </p:blipFill>
        <p:spPr>
          <a:xfrm>
            <a:off x="6248400" y="4419600"/>
            <a:ext cx="304800" cy="304800"/>
          </a:xfrm>
          <a:prstGeom prst="rect">
            <a:avLst/>
          </a:prstGeom>
        </p:spPr>
      </p:pic>
      <p:pic>
        <p:nvPicPr>
          <p:cNvPr id="41" name="1d2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21"/>
          <a:stretch>
            <a:fillRect/>
          </a:stretch>
        </p:blipFill>
        <p:spPr>
          <a:xfrm>
            <a:off x="66294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435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showWhenStopped="0"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69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showWhenStopped="0"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406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showWhenStopped="0"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10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331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showWhenStopped="0">
                <p:cTn id="1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939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showWhenStopped="0"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32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showWhenStopped="0"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288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 animBg="1"/>
      <p:bldP spid="10" grpId="1" animBg="1"/>
      <p:bldP spid="20" grpId="0" animBg="1"/>
      <p:bldP spid="21" grpId="0" animBg="1"/>
      <p:bldP spid="22" grpId="0" animBg="1"/>
      <p:bldP spid="24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2106613" y="0"/>
            <a:ext cx="4679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Thursday, </a:t>
            </a:r>
            <a:r>
              <a:rPr lang="en-US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Octorber 30</a:t>
            </a:r>
            <a:r>
              <a:rPr lang="en-US" baseline="3000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th</a:t>
            </a:r>
            <a:r>
              <a:rPr lang="en-US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  </a:t>
            </a:r>
            <a:r>
              <a:rPr lang="en-US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2018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071688" y="333375"/>
            <a:ext cx="5164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</a:rPr>
              <a:t>Unit seven: What do you like doing?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28575"/>
            <a:ext cx="631825" cy="581025"/>
          </a:xfrm>
          <a:prstGeom prst="sun">
            <a:avLst>
              <a:gd name="adj" fmla="val 32463"/>
            </a:avLst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3850" y="981075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1. Look, listen and repeat.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348038" y="68580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Lesson one- Part: </a:t>
            </a:r>
            <a:r>
              <a:rPr lang="en-US" b="1" smtClean="0">
                <a:solidFill>
                  <a:srgbClr val="0000FF"/>
                </a:solidFill>
              </a:rPr>
              <a:t>1-2-3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28612" y="1371600"/>
            <a:ext cx="203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. Point and say.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" name="Group 38"/>
          <p:cNvGrpSpPr/>
          <p:nvPr/>
        </p:nvGrpSpPr>
        <p:grpSpPr>
          <a:xfrm>
            <a:off x="4571997" y="1947721"/>
            <a:ext cx="3429000" cy="1862279"/>
            <a:chOff x="4109720" y="2073241"/>
            <a:chExt cx="1412241" cy="1233704"/>
          </a:xfrm>
        </p:grpSpPr>
        <p:pic>
          <p:nvPicPr>
            <p:cNvPr id="32" name="Picture 8" descr="C:\Users\VHC\Desktop\P2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1" y="2133600"/>
              <a:ext cx="1407160" cy="11733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4109720" y="2073241"/>
              <a:ext cx="497840" cy="316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37"/>
          <p:cNvGrpSpPr/>
          <p:nvPr/>
        </p:nvGrpSpPr>
        <p:grpSpPr>
          <a:xfrm>
            <a:off x="4419597" y="2743200"/>
            <a:ext cx="3581400" cy="2018567"/>
            <a:chOff x="6457340" y="1980208"/>
            <a:chExt cx="1973489" cy="1250537"/>
          </a:xfrm>
        </p:grpSpPr>
        <p:pic>
          <p:nvPicPr>
            <p:cNvPr id="33" name="Picture 9" descr="C:\Users\VHC\Desktop\P2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1981200"/>
              <a:ext cx="1953829" cy="12495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6457340" y="1980208"/>
              <a:ext cx="644058" cy="33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  <a:r>
                <a:rPr lang="en-US" b="1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4495797" y="3200400"/>
            <a:ext cx="3657603" cy="2651461"/>
            <a:chOff x="4191000" y="4411322"/>
            <a:chExt cx="1953829" cy="1257823"/>
          </a:xfrm>
        </p:grpSpPr>
        <p:pic>
          <p:nvPicPr>
            <p:cNvPr id="31" name="Picture 3" descr="C:\Users\VHC\Desktop\P2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0" y="4419600"/>
              <a:ext cx="1953829" cy="12495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4208859" y="4411322"/>
              <a:ext cx="752875" cy="33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  <a:r>
                <a:rPr lang="en-US" b="1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4419598" y="2819400"/>
            <a:ext cx="3657600" cy="2472127"/>
            <a:chOff x="6596345" y="4419600"/>
            <a:chExt cx="1953829" cy="1249545"/>
          </a:xfrm>
        </p:grpSpPr>
        <p:pic>
          <p:nvPicPr>
            <p:cNvPr id="30" name="Picture 2" descr="C:\Users\VHC\Desktop\P2c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96345" y="4419600"/>
              <a:ext cx="1953829" cy="124954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</p:pic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6643738" y="4419600"/>
              <a:ext cx="497839" cy="33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  <a:r>
                <a:rPr lang="en-US" b="1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5714997" y="394329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swim</a:t>
            </a:r>
            <a:endParaRPr lang="vi-VN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5562597" y="48768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cook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5181597" y="54102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   collect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stamps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5867397" y="600069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play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chess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33400" y="2343090"/>
            <a:ext cx="342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   collect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stamps: sưu tầm tem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57200" y="182880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* </a:t>
            </a:r>
            <a:r>
              <a:rPr lang="en-US" sz="2000" b="1" u="sng" smtClean="0">
                <a:solidFill>
                  <a:srgbClr val="2308E8"/>
                </a:solidFill>
                <a:latin typeface="Times New Roman" pitchFamily="18" charset="0"/>
              </a:rPr>
              <a:t>New words</a:t>
            </a: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:</a:t>
            </a:r>
            <a:endParaRPr lang="vi-VN" b="1">
              <a:solidFill>
                <a:srgbClr val="2308E8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2" grpId="0"/>
      <p:bldP spid="42" grpId="1"/>
      <p:bldP spid="45" grpId="0"/>
      <p:bldP spid="45" grpId="1"/>
      <p:bldP spid="47" grpId="0"/>
      <p:bldP spid="47" grpId="1"/>
      <p:bldP spid="49" grpId="0"/>
      <p:bldP spid="38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2106613" y="0"/>
            <a:ext cx="4679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Thursday, </a:t>
            </a:r>
            <a:r>
              <a:rPr lang="en-US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Octorber 30</a:t>
            </a:r>
            <a:r>
              <a:rPr lang="en-US" baseline="3000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th</a:t>
            </a:r>
            <a:r>
              <a:rPr lang="en-US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  </a:t>
            </a:r>
            <a:r>
              <a:rPr lang="en-US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2018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071688" y="333375"/>
            <a:ext cx="5164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</a:rPr>
              <a:t>Unit seven: What do you like doing?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28575"/>
            <a:ext cx="631825" cy="581025"/>
          </a:xfrm>
          <a:prstGeom prst="sun">
            <a:avLst>
              <a:gd name="adj" fmla="val 32463"/>
            </a:avLst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3850" y="981075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1. Look, listen and repeat.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348038" y="68580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Lesson one- Part: </a:t>
            </a:r>
            <a:r>
              <a:rPr lang="en-US" b="1" smtClean="0">
                <a:solidFill>
                  <a:srgbClr val="0000FF"/>
                </a:solidFill>
              </a:rPr>
              <a:t>1-2-3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28612" y="1371600"/>
            <a:ext cx="203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. Point and say.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" name="Group 38"/>
          <p:cNvGrpSpPr/>
          <p:nvPr/>
        </p:nvGrpSpPr>
        <p:grpSpPr>
          <a:xfrm>
            <a:off x="609600" y="4267200"/>
            <a:ext cx="1752601" cy="1557479"/>
            <a:chOff x="4109720" y="2073241"/>
            <a:chExt cx="1412241" cy="1233704"/>
          </a:xfrm>
        </p:grpSpPr>
        <p:pic>
          <p:nvPicPr>
            <p:cNvPr id="32" name="Picture 8" descr="C:\Users\VHC\Desktop\P2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1" y="2133600"/>
              <a:ext cx="1407160" cy="11733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4109720" y="2073241"/>
              <a:ext cx="497840" cy="316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37"/>
          <p:cNvGrpSpPr/>
          <p:nvPr/>
        </p:nvGrpSpPr>
        <p:grpSpPr>
          <a:xfrm>
            <a:off x="2912168" y="4342222"/>
            <a:ext cx="1583653" cy="1485167"/>
            <a:chOff x="6457340" y="1980208"/>
            <a:chExt cx="1973489" cy="1250537"/>
          </a:xfrm>
        </p:grpSpPr>
        <p:pic>
          <p:nvPicPr>
            <p:cNvPr id="33" name="Picture 9" descr="C:\Users\VHC\Desktop\P2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1981200"/>
              <a:ext cx="1953829" cy="12495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6457340" y="1980208"/>
              <a:ext cx="644058" cy="33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  <a:r>
                <a:rPr lang="en-US" b="1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7226348" y="4333404"/>
            <a:ext cx="1384255" cy="1518457"/>
            <a:chOff x="4191000" y="4411322"/>
            <a:chExt cx="1953829" cy="1257823"/>
          </a:xfrm>
        </p:grpSpPr>
        <p:pic>
          <p:nvPicPr>
            <p:cNvPr id="31" name="Picture 3" descr="C:\Users\VHC\Desktop\P2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0" y="4419600"/>
              <a:ext cx="1953829" cy="12495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4208859" y="4411322"/>
              <a:ext cx="752875" cy="33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  <a:r>
                <a:rPr lang="en-US" b="1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4938277" y="4343400"/>
            <a:ext cx="1691125" cy="1481527"/>
            <a:chOff x="6596345" y="4419600"/>
            <a:chExt cx="1953829" cy="1249545"/>
          </a:xfrm>
        </p:grpSpPr>
        <p:pic>
          <p:nvPicPr>
            <p:cNvPr id="30" name="Picture 2" descr="C:\Users\VHC\Desktop\P2c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96345" y="4419600"/>
              <a:ext cx="1953829" cy="124954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</p:pic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6643738" y="4419600"/>
              <a:ext cx="497839" cy="33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  <a:r>
                <a:rPr lang="en-US" b="1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1066800" y="600069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swim</a:t>
            </a:r>
            <a:endParaRPr lang="vi-VN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200400" y="600069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cook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4800600" y="600069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   collect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stamps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7315200" y="600069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play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chess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1524000" y="1924110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* </a:t>
            </a:r>
            <a:r>
              <a:rPr lang="en-US" sz="2000" b="1" u="sng" smtClean="0">
                <a:solidFill>
                  <a:srgbClr val="2308E8"/>
                </a:solidFill>
                <a:latin typeface="Times New Roman" pitchFamily="18" charset="0"/>
              </a:rPr>
              <a:t>Model sentence</a:t>
            </a: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:</a:t>
            </a:r>
            <a:endParaRPr lang="vi-VN" b="1">
              <a:solidFill>
                <a:srgbClr val="2308E8"/>
              </a:solidFill>
              <a:latin typeface="Times New Roman" pitchFamily="18" charset="0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3581400" y="1905000"/>
            <a:ext cx="426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smtClean="0">
                <a:solidFill>
                  <a:srgbClr val="C00000"/>
                </a:solidFill>
                <a:latin typeface="Times New Roman" pitchFamily="18" charset="0"/>
              </a:rPr>
              <a:t>Hỏi và trả lời ai thích làm việc gì đó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vi-VN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990600" y="2514600"/>
            <a:ext cx="3200400" cy="533400"/>
          </a:xfrm>
          <a:prstGeom prst="wedgeRoundRectCallout">
            <a:avLst>
              <a:gd name="adj1" fmla="val -28770"/>
              <a:gd name="adj2" fmla="val 10324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What do you like doing?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4724400" y="2514600"/>
            <a:ext cx="3505200" cy="533400"/>
          </a:xfrm>
          <a:prstGeom prst="wedgeRoundRectCallout">
            <a:avLst>
              <a:gd name="adj1" fmla="val -14311"/>
              <a:gd name="adj2" fmla="val 10773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 like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…………............... 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1905000" y="335280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2000" b="1" u="sng" smtClean="0">
                <a:solidFill>
                  <a:srgbClr val="0000FF"/>
                </a:solidFill>
                <a:latin typeface="Times New Roman" pitchFamily="18" charset="0"/>
              </a:rPr>
              <a:t>Note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like + to verb / verb -ing</a:t>
            </a:r>
            <a:endParaRPr lang="vi-VN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838200" y="59436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swim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ming</a:t>
            </a:r>
            <a:endParaRPr lang="vi-VN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124200" y="600069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cook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ing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4876800" y="6000690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collect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ing </a:t>
            </a: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stamps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7239000" y="594360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play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ing chess 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/>
      <p:bldP spid="45" grpId="1"/>
      <p:bldP spid="47" grpId="1"/>
      <p:bldP spid="49" grpId="1"/>
      <p:bldP spid="53" grpId="0"/>
      <p:bldP spid="39" grpId="0"/>
      <p:bldP spid="40" grpId="0" animBg="1"/>
      <p:bldP spid="41" grpId="0" animBg="1"/>
      <p:bldP spid="51" grpId="0"/>
      <p:bldP spid="43" grpId="0"/>
      <p:bldP spid="46" grpId="0"/>
      <p:bldP spid="48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2106613" y="76200"/>
            <a:ext cx="4679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Thursday, </a:t>
            </a:r>
            <a:r>
              <a:rPr lang="en-US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Octorber 30</a:t>
            </a:r>
            <a:r>
              <a:rPr lang="en-US" baseline="3000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th</a:t>
            </a:r>
            <a:r>
              <a:rPr lang="en-US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  </a:t>
            </a:r>
            <a:r>
              <a:rPr lang="en-US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2018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071688" y="457200"/>
            <a:ext cx="5164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</a:rPr>
              <a:t>Unit seven: What do you like doing?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1190625"/>
            <a:ext cx="91440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28575"/>
            <a:ext cx="631825" cy="581025"/>
          </a:xfrm>
          <a:prstGeom prst="sun">
            <a:avLst>
              <a:gd name="adj" fmla="val 32463"/>
            </a:avLst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3850" y="1279525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1. Look, listen and repeat.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348038" y="8096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Lesson one- Part: </a:t>
            </a:r>
            <a:r>
              <a:rPr lang="en-US" b="1" smtClean="0">
                <a:solidFill>
                  <a:srgbClr val="0000FF"/>
                </a:solidFill>
              </a:rPr>
              <a:t>1-2-3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28612" y="1736725"/>
            <a:ext cx="203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. Point and say.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" name="Group 38"/>
          <p:cNvGrpSpPr/>
          <p:nvPr/>
        </p:nvGrpSpPr>
        <p:grpSpPr>
          <a:xfrm>
            <a:off x="685800" y="3344875"/>
            <a:ext cx="1828800" cy="2141525"/>
            <a:chOff x="4074160" y="2071420"/>
            <a:chExt cx="1447801" cy="1235525"/>
          </a:xfrm>
        </p:grpSpPr>
        <p:pic>
          <p:nvPicPr>
            <p:cNvPr id="32" name="Picture 8" descr="C:\Users\VHC\Desktop\P2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1" y="2133600"/>
              <a:ext cx="1407160" cy="11733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4074160" y="2071420"/>
              <a:ext cx="497840" cy="295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37"/>
          <p:cNvGrpSpPr/>
          <p:nvPr/>
        </p:nvGrpSpPr>
        <p:grpSpPr>
          <a:xfrm>
            <a:off x="2743200" y="3352802"/>
            <a:ext cx="1752599" cy="2057398"/>
            <a:chOff x="6391281" y="1921286"/>
            <a:chExt cx="2039548" cy="1309459"/>
          </a:xfrm>
        </p:grpSpPr>
        <p:pic>
          <p:nvPicPr>
            <p:cNvPr id="33" name="Picture 9" descr="C:\Users\VHC\Desktop\P2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7000" y="1981200"/>
              <a:ext cx="1953829" cy="12495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6391281" y="1921286"/>
              <a:ext cx="644058" cy="314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  <a:r>
                <a:rPr lang="en-US" b="1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6858000" y="3352800"/>
            <a:ext cx="1752617" cy="2057402"/>
            <a:chOff x="4101293" y="4358080"/>
            <a:chExt cx="2043536" cy="1311065"/>
          </a:xfrm>
        </p:grpSpPr>
        <p:pic>
          <p:nvPicPr>
            <p:cNvPr id="31" name="Picture 3" descr="C:\Users\VHC\Desktop\P2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4419600"/>
              <a:ext cx="1953829" cy="12495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4101293" y="4358080"/>
              <a:ext cx="752873" cy="45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  <a:r>
                <a:rPr lang="en-US" b="1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4724400" y="3429000"/>
            <a:ext cx="1853172" cy="1981199"/>
            <a:chOff x="6512560" y="4419600"/>
            <a:chExt cx="2037614" cy="1249545"/>
          </a:xfrm>
        </p:grpSpPr>
        <p:pic>
          <p:nvPicPr>
            <p:cNvPr id="30" name="Picture 2" descr="C:\Users\VHC\Desktop\P2c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96345" y="4419600"/>
              <a:ext cx="1953829" cy="124954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</p:pic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6512560" y="4424487"/>
              <a:ext cx="497840" cy="24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  <a:r>
                <a:rPr lang="en-US" b="1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2819400" y="561969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cook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ing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4724400" y="561969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collect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ing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 stamps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7162800" y="561969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play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ing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chess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990600" y="2209800"/>
            <a:ext cx="3200400" cy="533400"/>
          </a:xfrm>
          <a:prstGeom prst="wedgeRoundRectCallout">
            <a:avLst>
              <a:gd name="adj1" fmla="val -28770"/>
              <a:gd name="adj2" fmla="val 10324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What do you like doing?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4724400" y="2286000"/>
            <a:ext cx="3505200" cy="533400"/>
          </a:xfrm>
          <a:prstGeom prst="wedgeRoundRectCallout">
            <a:avLst>
              <a:gd name="adj1" fmla="val -14311"/>
              <a:gd name="adj2" fmla="val 10773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 like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…………............... 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auto">
          <a:xfrm>
            <a:off x="7740650" y="288925"/>
            <a:ext cx="990600" cy="7016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66"/>
              </a:gs>
              <a:gs pos="100000">
                <a:srgbClr val="66FF33"/>
              </a:gs>
            </a:gsLst>
            <a:lin ang="5400000" scaled="1"/>
          </a:gradFill>
          <a:ln w="381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Gr. 2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838200" y="561969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swim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ming</a:t>
            </a:r>
            <a:endParaRPr lang="vi-VN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838200" y="56388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swim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ming</a:t>
            </a:r>
            <a:endParaRPr lang="vi-VN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51667 -0.4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43" grpId="0" animBg="1"/>
      <p:bldP spid="38" grpId="1"/>
      <p:bldP spid="38" grpId="2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2106613" y="0"/>
            <a:ext cx="4679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Thursday, </a:t>
            </a:r>
            <a:r>
              <a:rPr lang="en-US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Octorber 30</a:t>
            </a:r>
            <a:r>
              <a:rPr lang="en-US" baseline="3000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th</a:t>
            </a:r>
            <a:r>
              <a:rPr lang="en-US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  </a:t>
            </a:r>
            <a:r>
              <a:rPr lang="en-US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2018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071688" y="333375"/>
            <a:ext cx="5164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</a:rPr>
              <a:t>Unit seven: What do you like doing?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28575"/>
            <a:ext cx="631825" cy="581025"/>
          </a:xfrm>
          <a:prstGeom prst="sun">
            <a:avLst>
              <a:gd name="adj" fmla="val 32463"/>
            </a:avLst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24212" y="1143000"/>
            <a:ext cx="1957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smtClean="0">
                <a:solidFill>
                  <a:srgbClr val="0000FF"/>
                </a:solidFill>
                <a:latin typeface="Times New Roman" pitchFamily="18" charset="0"/>
              </a:rPr>
              <a:t>Consolidation</a:t>
            </a:r>
            <a:endParaRPr lang="vi-VN" sz="2000" b="1" u="sng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348038" y="68580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Lesson one- Part: </a:t>
            </a:r>
            <a:r>
              <a:rPr lang="en-US" b="1" smtClean="0">
                <a:solidFill>
                  <a:srgbClr val="0000FF"/>
                </a:solidFill>
              </a:rPr>
              <a:t>1-2-3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2514600" y="2133600"/>
            <a:ext cx="342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   collect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stamps: sưu tầm tem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1143000" y="2838510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* </a:t>
            </a:r>
            <a:r>
              <a:rPr lang="en-US" sz="2000" b="1" u="sng" smtClean="0">
                <a:solidFill>
                  <a:srgbClr val="2308E8"/>
                </a:solidFill>
                <a:latin typeface="Times New Roman" pitchFamily="18" charset="0"/>
              </a:rPr>
              <a:t>Model sentence</a:t>
            </a: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:</a:t>
            </a:r>
            <a:endParaRPr lang="vi-VN" b="1">
              <a:solidFill>
                <a:srgbClr val="2308E8"/>
              </a:solidFill>
              <a:latin typeface="Times New Roman" pitchFamily="18" charset="0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3200400" y="2819400"/>
            <a:ext cx="426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smtClean="0">
                <a:solidFill>
                  <a:srgbClr val="C00000"/>
                </a:solidFill>
                <a:latin typeface="Times New Roman" pitchFamily="18" charset="0"/>
              </a:rPr>
              <a:t>Hỏi và trả lời ai thích làm việc gì đó.</a:t>
            </a:r>
            <a:endParaRPr lang="vi-VN" b="1" i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1981200" y="3505200"/>
            <a:ext cx="3200400" cy="533400"/>
          </a:xfrm>
          <a:prstGeom prst="wedgeRoundRectCallout">
            <a:avLst>
              <a:gd name="adj1" fmla="val -28770"/>
              <a:gd name="adj2" fmla="val 10324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What do you like doing?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5486400" y="4191000"/>
            <a:ext cx="2514600" cy="533400"/>
          </a:xfrm>
          <a:prstGeom prst="wedgeRoundRectCallout">
            <a:avLst>
              <a:gd name="adj1" fmla="val -14311"/>
              <a:gd name="adj2" fmla="val 10773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 like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…………........ 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1905000" y="502920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2000" b="1" u="sng" smtClean="0">
                <a:solidFill>
                  <a:srgbClr val="0000FF"/>
                </a:solidFill>
                <a:latin typeface="Times New Roman" pitchFamily="18" charset="0"/>
              </a:rPr>
              <a:t>Note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like + to verb / verb -ing</a:t>
            </a:r>
            <a:endParaRPr lang="vi-VN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219200" y="173349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* </a:t>
            </a:r>
            <a:r>
              <a:rPr lang="en-US" sz="2000" b="1" u="sng" smtClean="0">
                <a:solidFill>
                  <a:srgbClr val="2308E8"/>
                </a:solidFill>
                <a:latin typeface="Times New Roman" pitchFamily="18" charset="0"/>
              </a:rPr>
              <a:t>New words</a:t>
            </a: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:</a:t>
            </a:r>
            <a:endParaRPr lang="vi-VN" b="1">
              <a:solidFill>
                <a:srgbClr val="2308E8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3" grpId="0"/>
      <p:bldP spid="39" grpId="0"/>
      <p:bldP spid="40" grpId="0" animBg="1"/>
      <p:bldP spid="41" grpId="0" animBg="1"/>
      <p:bldP spid="51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each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Love stor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6750" y="488473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249488" y="6059488"/>
            <a:ext cx="5562600" cy="393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rabiaH"/>
              </a:rPr>
              <a:t>Thank you very much!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971550" y="1844675"/>
            <a:ext cx="6696075" cy="23764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Goodbye. See you later!</a:t>
            </a:r>
          </a:p>
        </p:txBody>
      </p:sp>
    </p:spTree>
  </p:cSld>
  <p:clrMapOvr>
    <a:masterClrMapping/>
  </p:clrMapOvr>
  <p:transition spd="med">
    <p:sndAc>
      <p:stSnd>
        <p:snd r:embed="rId3" name="Johnny-Guitar.wav"/>
      </p:stSnd>
    </p:sndAc>
  </p:transition>
  <p:timing>
    <p:tnLst>
      <p:par>
        <p:cTn id="1" dur="indefinite" restart="never" nodeType="tmRoot">
          <p:childTnLst>
            <p:audio>
              <p:cMediaNode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432</Words>
  <Application>Microsoft Office PowerPoint</Application>
  <PresentationFormat>On-screen Show (4:3)</PresentationFormat>
  <Paragraphs>100</Paragraphs>
  <Slides>8</Slides>
  <Notes>3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AutoBVT</cp:lastModifiedBy>
  <cp:revision>63</cp:revision>
  <dcterms:created xsi:type="dcterms:W3CDTF">2018-10-08T03:20:36Z</dcterms:created>
  <dcterms:modified xsi:type="dcterms:W3CDTF">2021-08-23T09:13:42Z</dcterms:modified>
</cp:coreProperties>
</file>