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45" r:id="rId2"/>
    <p:sldId id="446" r:id="rId3"/>
    <p:sldId id="456" r:id="rId4"/>
    <p:sldId id="458" r:id="rId5"/>
    <p:sldId id="459" r:id="rId6"/>
    <p:sldId id="447" r:id="rId7"/>
    <p:sldId id="422" r:id="rId8"/>
    <p:sldId id="443" r:id="rId9"/>
    <p:sldId id="454" r:id="rId10"/>
    <p:sldId id="452" r:id="rId11"/>
    <p:sldId id="455" r:id="rId12"/>
    <p:sldId id="451" r:id="rId13"/>
    <p:sldId id="453" r:id="rId14"/>
    <p:sldId id="462" r:id="rId15"/>
    <p:sldId id="466" r:id="rId16"/>
    <p:sldId id="460" r:id="rId17"/>
    <p:sldId id="467" r:id="rId18"/>
    <p:sldId id="439" r:id="rId19"/>
    <p:sldId id="43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59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C2330-DAC6-4C44-8A6D-8D36FF7B23F3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3DA88-4648-41AB-8A5D-7C9B2A806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2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SouthernH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SouthernH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SouthernH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SouthernH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Southern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Southern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Southern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Southern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SouthernH" pitchFamily="34" charset="0"/>
              </a:defRPr>
            </a:lvl9pPr>
          </a:lstStyle>
          <a:p>
            <a:fld id="{5A78DCB4-9924-4139-BA53-99BDDF2BA8F3}" type="datetime1">
              <a:rPr lang="en-US" altLang="en-US" sz="1200" smtClean="0">
                <a:latin typeface="Arial" panose="020B0604020202020204" pitchFamily="34" charset="0"/>
              </a:rPr>
              <a:pPr/>
              <a:t>21/8/2022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SouthernH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SouthernH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SouthernH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SouthernH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Southern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Southern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Southern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Southern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SouthernH" pitchFamily="34" charset="0"/>
              </a:defRPr>
            </a:lvl9pPr>
          </a:lstStyle>
          <a:p>
            <a:fld id="{70105267-C1AC-4BAF-B98D-D731290428A5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6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audio" Target="../media/audio3.wav"/><Relationship Id="rId10" Type="http://schemas.openxmlformats.org/officeDocument/2006/relationships/image" Target="../media/image9.emf"/><Relationship Id="rId4" Type="http://schemas.openxmlformats.org/officeDocument/2006/relationships/audio" Target="../media/audio2.wav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" y="-220202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8735" y="713793"/>
            <a:ext cx="7848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 TIỂU HỌC QUANG TRUNG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6540" y="1571272"/>
            <a:ext cx="4364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MÔN: MĨ THUẬT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4781" y="2636474"/>
            <a:ext cx="1454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 3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272" y="4841344"/>
            <a:ext cx="6553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32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Ngọc</a:t>
            </a:r>
            <a:r>
              <a:rPr lang="en-US" sz="3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Anh</a:t>
            </a:r>
            <a:endParaRPr lang="en-US" sz="3200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1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30"/>
            <a:ext cx="9144000" cy="7539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9584" y="222348"/>
            <a:ext cx="396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023" y="977246"/>
            <a:ext cx="2738339" cy="2587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788" y="941486"/>
            <a:ext cx="2929812" cy="2969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497" y="3760212"/>
            <a:ext cx="5800725" cy="30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9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tse2.mm.bing.net/th?id=OIP.hwYLH5pVg_XwtbjW5gwRvAHaHa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5" y="0"/>
            <a:ext cx="3741576" cy="376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.websosanh.vn/v10/users/review/images/f5tx7q1dci3g6/cap-sach-oops.jpg?compress=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39" y="3303038"/>
            <a:ext cx="4963886" cy="33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tse4.mm.bing.net/th?id=OIP.Qtrjzn22kg6F_Sw1AnraUwAAAA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76" y="270588"/>
            <a:ext cx="3557490" cy="30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2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37"/>
            <a:ext cx="9144000" cy="7539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10" y="1567543"/>
            <a:ext cx="8528179" cy="39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31" y="74645"/>
            <a:ext cx="8014996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181" y="2794061"/>
            <a:ext cx="8166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342894" y="286588"/>
            <a:ext cx="4170784" cy="12343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2584" y="548894"/>
            <a:ext cx="3523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81" y="1133669"/>
            <a:ext cx="1796031" cy="15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85" y="480390"/>
            <a:ext cx="1473409" cy="1129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0026" y="884210"/>
            <a:ext cx="5150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065" y="1710278"/>
            <a:ext cx="3117339" cy="4588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710278"/>
            <a:ext cx="3267131" cy="45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se4.mm.bing.net/th?id=OIP.lb4jTYEg0OoQVdKYvEY8YgHaFR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93" y="439801"/>
            <a:ext cx="3964623" cy="290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se1.mm.bing.net/th?id=OIP.60E5KcP064jkUSbvOes-UAHaJ4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0" y="365759"/>
            <a:ext cx="2325966" cy="30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ytimg.com/vi/frXz7nkG-YY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93" y="3554963"/>
            <a:ext cx="3964623" cy="253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ẽ hoặc xé dán con vật em thích - Gia Khiêm - 4/1 - SẢN PHẨM CỦA EM - Phạm  Thị Thái - Website của Trường Tiểu học Trần Quốc Toản - Tam Kỳ - Quảng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44" y="3554961"/>
            <a:ext cx="4181994" cy="253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66" y="0"/>
            <a:ext cx="9362098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7" descr="Butterfly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5899" flipH="1">
            <a:off x="1336387" y="5392798"/>
            <a:ext cx="1041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7" descr="Butterfly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4825" flipH="1">
            <a:off x="5772627" y="926220"/>
            <a:ext cx="1041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26" y="604202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87" y="604202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33" y="604202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41" y="604202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610018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62" y="6081424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4" y="6062663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72" y="610018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67" y="609819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04" y="6072044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26" y="619442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89359" y="176431"/>
            <a:ext cx="2587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7" descr="Butterfly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4825" flipH="1">
            <a:off x="4261817" y="5485815"/>
            <a:ext cx="1041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7" descr="Butterfly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4825" flipH="1">
            <a:off x="2781027" y="5000329"/>
            <a:ext cx="1041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1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1176" y="2274838"/>
            <a:ext cx="8145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spcAft>
                <a:spcPts val="0"/>
              </a:spcAft>
            </a:pPr>
            <a:endParaRPr lang="en-US" sz="2800" b="1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418253" y="195943"/>
            <a:ext cx="6783355" cy="15805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847"/>
            <a:ext cx="9265298" cy="708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1722" y="2323322"/>
            <a:ext cx="7661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CHÚC SỨC KHỎE QUÝ THẦY CÔ!</a:t>
            </a:r>
          </a:p>
        </p:txBody>
      </p:sp>
    </p:spTree>
    <p:extLst>
      <p:ext uri="{BB962C8B-B14F-4D97-AF65-F5344CB8AC3E}">
        <p14:creationId xmlns:p14="http://schemas.microsoft.com/office/powerpoint/2010/main" val="28746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16" y="1380931"/>
            <a:ext cx="5857292" cy="4357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5852" y="589413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40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07" y="1297299"/>
            <a:ext cx="2257021" cy="333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2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1639" y="2162502"/>
            <a:ext cx="6522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5400" b="1" spc="600" dirty="0">
                <a:ln w="12700">
                  <a:solidFill>
                    <a:prstClr val="white"/>
                  </a:solidFill>
                </a:ln>
                <a:solidFill>
                  <a:srgbClr val="FF94AE">
                    <a:lumMod val="7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Ciel Pony" pitchFamily="2" charset="-93"/>
                <a:ea typeface="+mj-ea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51845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 descr="http://4.bp.blogspot.com/-DDmsxjgcQDw/UfzrPE6AuKI/AAAAAAAAPKU/sf570azbA0Y/s1600/DSC08883a~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7" descr="go back.jpg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5873354"/>
            <a:ext cx="45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33CC"/>
            </a:outerShdw>
          </a:effectLst>
        </p:spPr>
      </p:pic>
      <p:pic>
        <p:nvPicPr>
          <p:cNvPr id="3075" name="Picture 167" descr="C:\Users\Dell\Desktop\hours-icon-5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88645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939891" y="697065"/>
            <a:ext cx="1112844" cy="1185496"/>
            <a:chOff x="83662" y="159259"/>
            <a:chExt cx="1082288" cy="1082288"/>
          </a:xfrm>
        </p:grpSpPr>
        <p:sp>
          <p:nvSpPr>
            <p:cNvPr id="217" name="Oval 216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solidFill>
                  <a:srgbClr val="008C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63" name="Picture 8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4" name="Picture 8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" name="TextBox 219"/>
            <p:cNvSpPr txBox="1"/>
            <p:nvPr/>
          </p:nvSpPr>
          <p:spPr>
            <a:xfrm>
              <a:off x="207492" y="502602"/>
              <a:ext cx="826991" cy="206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endParaRPr 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1" name="Rectangle 220"/>
          <p:cNvSpPr/>
          <p:nvPr/>
        </p:nvSpPr>
        <p:spPr>
          <a:xfrm>
            <a:off x="1729979" y="2002631"/>
            <a:ext cx="952500" cy="9525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60</a:t>
            </a:r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1719263" y="1990725"/>
            <a:ext cx="952500" cy="952500"/>
            <a:chOff x="253579" y="1793754"/>
            <a:chExt cx="1270127" cy="1270127"/>
          </a:xfrm>
        </p:grpSpPr>
        <p:sp>
          <p:nvSpPr>
            <p:cNvPr id="224" name="Rectangle 223"/>
            <p:cNvSpPr/>
            <p:nvPr/>
          </p:nvSpPr>
          <p:spPr>
            <a:xfrm>
              <a:off x="253579" y="1793754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53579" y="179375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59</a:t>
              </a:r>
            </a:p>
          </p:txBody>
        </p:sp>
      </p:grp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1719263" y="1990725"/>
            <a:ext cx="952500" cy="952500"/>
            <a:chOff x="2996780" y="1794548"/>
            <a:chExt cx="1270127" cy="1270127"/>
          </a:xfrm>
        </p:grpSpPr>
        <p:sp>
          <p:nvSpPr>
            <p:cNvPr id="227" name="Rectangle 226"/>
            <p:cNvSpPr/>
            <p:nvPr/>
          </p:nvSpPr>
          <p:spPr>
            <a:xfrm>
              <a:off x="2996780" y="1794548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996780" y="1794548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58</a:t>
              </a:r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1738313" y="2008585"/>
            <a:ext cx="952500" cy="953690"/>
            <a:chOff x="-1408548" y="1801408"/>
            <a:chExt cx="1270128" cy="1270551"/>
          </a:xfrm>
        </p:grpSpPr>
        <p:sp>
          <p:nvSpPr>
            <p:cNvPr id="230" name="Rectangle 229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57</a:t>
              </a:r>
            </a:p>
          </p:txBody>
        </p: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1719263" y="1990725"/>
            <a:ext cx="952500" cy="952500"/>
            <a:chOff x="-1408548" y="1800614"/>
            <a:chExt cx="1270128" cy="1271345"/>
          </a:xfrm>
        </p:grpSpPr>
        <p:sp>
          <p:nvSpPr>
            <p:cNvPr id="233" name="Rectangle 232"/>
            <p:cNvSpPr/>
            <p:nvPr/>
          </p:nvSpPr>
          <p:spPr>
            <a:xfrm>
              <a:off x="-1408548" y="1802204"/>
              <a:ext cx="1270128" cy="1269755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-1408548" y="1800614"/>
              <a:ext cx="1270128" cy="1269756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1719263" y="1990725"/>
            <a:ext cx="952500" cy="952500"/>
            <a:chOff x="-4761348" y="3019814"/>
            <a:chExt cx="1270127" cy="1270127"/>
          </a:xfrm>
        </p:grpSpPr>
        <p:sp>
          <p:nvSpPr>
            <p:cNvPr id="236" name="Rectangle 235"/>
            <p:cNvSpPr/>
            <p:nvPr/>
          </p:nvSpPr>
          <p:spPr>
            <a:xfrm>
              <a:off x="-4761348" y="3019814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-4761348" y="30198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55</a:t>
              </a:r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1719263" y="1990725"/>
            <a:ext cx="952500" cy="952500"/>
            <a:chOff x="-6056748" y="3019814"/>
            <a:chExt cx="1270127" cy="1270127"/>
          </a:xfrm>
        </p:grpSpPr>
        <p:sp>
          <p:nvSpPr>
            <p:cNvPr id="239" name="Rectangle 238"/>
            <p:cNvSpPr/>
            <p:nvPr/>
          </p:nvSpPr>
          <p:spPr>
            <a:xfrm>
              <a:off x="-6056748" y="3019814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-6056748" y="3019814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54</a:t>
              </a:r>
            </a:p>
          </p:txBody>
        </p: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1738313" y="2008585"/>
            <a:ext cx="952500" cy="953690"/>
            <a:chOff x="-1408548" y="1800614"/>
            <a:chExt cx="1270128" cy="1271345"/>
          </a:xfrm>
        </p:grpSpPr>
        <p:sp>
          <p:nvSpPr>
            <p:cNvPr id="242" name="Rectangle 241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1738313" y="1990725"/>
            <a:ext cx="952500" cy="952500"/>
            <a:chOff x="-1408548" y="1800614"/>
            <a:chExt cx="1270128" cy="1271345"/>
          </a:xfrm>
        </p:grpSpPr>
        <p:sp>
          <p:nvSpPr>
            <p:cNvPr id="245" name="Rectangle 244"/>
            <p:cNvSpPr/>
            <p:nvPr/>
          </p:nvSpPr>
          <p:spPr>
            <a:xfrm>
              <a:off x="-1408548" y="1802204"/>
              <a:ext cx="1270128" cy="1269755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-1408548" y="1800614"/>
              <a:ext cx="1270128" cy="1269756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  <p:grpSp>
        <p:nvGrpSpPr>
          <p:cNvPr id="13" name="Group 94"/>
          <p:cNvGrpSpPr>
            <a:grpSpLocks/>
          </p:cNvGrpSpPr>
          <p:nvPr/>
        </p:nvGrpSpPr>
        <p:grpSpPr bwMode="auto">
          <a:xfrm>
            <a:off x="1719263" y="1990725"/>
            <a:ext cx="952500" cy="952500"/>
            <a:chOff x="-1270401" y="1795663"/>
            <a:chExt cx="1270127" cy="1270127"/>
          </a:xfrm>
        </p:grpSpPr>
        <p:sp>
          <p:nvSpPr>
            <p:cNvPr id="248" name="Rectangle 247"/>
            <p:cNvSpPr/>
            <p:nvPr/>
          </p:nvSpPr>
          <p:spPr>
            <a:xfrm>
              <a:off x="-1270401" y="1795663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-1270401" y="1795663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14" name="Group 97"/>
          <p:cNvGrpSpPr>
            <a:grpSpLocks/>
          </p:cNvGrpSpPr>
          <p:nvPr/>
        </p:nvGrpSpPr>
        <p:grpSpPr bwMode="auto">
          <a:xfrm>
            <a:off x="1719263" y="1990725"/>
            <a:ext cx="952500" cy="952500"/>
            <a:chOff x="-1332348" y="1800614"/>
            <a:chExt cx="1270127" cy="1271345"/>
          </a:xfrm>
        </p:grpSpPr>
        <p:sp>
          <p:nvSpPr>
            <p:cNvPr id="251" name="Rectangle 250"/>
            <p:cNvSpPr/>
            <p:nvPr/>
          </p:nvSpPr>
          <p:spPr>
            <a:xfrm>
              <a:off x="-1332348" y="1802204"/>
              <a:ext cx="1270127" cy="1269755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-1332348" y="1800614"/>
              <a:ext cx="1270127" cy="1269756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1719263" y="1990725"/>
            <a:ext cx="952500" cy="952500"/>
            <a:chOff x="-1179948" y="1649432"/>
            <a:chExt cx="1270127" cy="1270127"/>
          </a:xfrm>
        </p:grpSpPr>
        <p:sp>
          <p:nvSpPr>
            <p:cNvPr id="254" name="Rectangle 253"/>
            <p:cNvSpPr/>
            <p:nvPr/>
          </p:nvSpPr>
          <p:spPr>
            <a:xfrm>
              <a:off x="-1179948" y="16494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-1179948" y="1649432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16" name="Group 103"/>
          <p:cNvGrpSpPr>
            <a:grpSpLocks/>
          </p:cNvGrpSpPr>
          <p:nvPr/>
        </p:nvGrpSpPr>
        <p:grpSpPr bwMode="auto">
          <a:xfrm>
            <a:off x="1719263" y="2008585"/>
            <a:ext cx="952500" cy="953690"/>
            <a:chOff x="-1408548" y="1801832"/>
            <a:chExt cx="1270128" cy="1271290"/>
          </a:xfrm>
        </p:grpSpPr>
        <p:sp>
          <p:nvSpPr>
            <p:cNvPr id="257" name="Rectangle 256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17" name="Group 106"/>
          <p:cNvGrpSpPr>
            <a:grpSpLocks/>
          </p:cNvGrpSpPr>
          <p:nvPr/>
        </p:nvGrpSpPr>
        <p:grpSpPr bwMode="auto">
          <a:xfrm>
            <a:off x="1719263" y="1990725"/>
            <a:ext cx="971550" cy="952500"/>
            <a:chOff x="-1332348" y="1725632"/>
            <a:chExt cx="1295400" cy="1270127"/>
          </a:xfrm>
        </p:grpSpPr>
        <p:sp>
          <p:nvSpPr>
            <p:cNvPr id="260" name="Rectangle 259"/>
            <p:cNvSpPr/>
            <p:nvPr/>
          </p:nvSpPr>
          <p:spPr>
            <a:xfrm>
              <a:off x="-1332348" y="1725632"/>
              <a:ext cx="1270000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-1306948" y="1725632"/>
              <a:ext cx="1270000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47</a:t>
              </a:r>
            </a:p>
          </p:txBody>
        </p:sp>
      </p:grpSp>
      <p:grpSp>
        <p:nvGrpSpPr>
          <p:cNvPr id="18" name="Group 109"/>
          <p:cNvGrpSpPr>
            <a:grpSpLocks/>
          </p:cNvGrpSpPr>
          <p:nvPr/>
        </p:nvGrpSpPr>
        <p:grpSpPr bwMode="auto">
          <a:xfrm>
            <a:off x="1719263" y="1990725"/>
            <a:ext cx="971550" cy="952500"/>
            <a:chOff x="-1340069" y="1483111"/>
            <a:chExt cx="1295400" cy="1270127"/>
          </a:xfrm>
        </p:grpSpPr>
        <p:sp>
          <p:nvSpPr>
            <p:cNvPr id="263" name="Rectangle 262"/>
            <p:cNvSpPr/>
            <p:nvPr/>
          </p:nvSpPr>
          <p:spPr>
            <a:xfrm>
              <a:off x="-1340069" y="1483111"/>
              <a:ext cx="1270000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-1314669" y="1483111"/>
              <a:ext cx="1270000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46</a:t>
              </a:r>
            </a:p>
          </p:txBody>
        </p:sp>
      </p:grpSp>
      <p:grpSp>
        <p:nvGrpSpPr>
          <p:cNvPr id="19" name="Group 112"/>
          <p:cNvGrpSpPr>
            <a:grpSpLocks/>
          </p:cNvGrpSpPr>
          <p:nvPr/>
        </p:nvGrpSpPr>
        <p:grpSpPr bwMode="auto">
          <a:xfrm>
            <a:off x="1719263" y="1990725"/>
            <a:ext cx="971550" cy="952500"/>
            <a:chOff x="-1408548" y="1725632"/>
            <a:chExt cx="1295400" cy="1270127"/>
          </a:xfrm>
        </p:grpSpPr>
        <p:sp>
          <p:nvSpPr>
            <p:cNvPr id="266" name="Rectangle 265"/>
            <p:cNvSpPr/>
            <p:nvPr/>
          </p:nvSpPr>
          <p:spPr>
            <a:xfrm>
              <a:off x="-1408548" y="1725632"/>
              <a:ext cx="1270000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-1383148" y="1725632"/>
              <a:ext cx="1270000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45</a:t>
              </a:r>
            </a:p>
          </p:txBody>
        </p:sp>
      </p:grpSp>
      <p:grpSp>
        <p:nvGrpSpPr>
          <p:cNvPr id="20" name="Group 119"/>
          <p:cNvGrpSpPr>
            <a:grpSpLocks/>
          </p:cNvGrpSpPr>
          <p:nvPr/>
        </p:nvGrpSpPr>
        <p:grpSpPr bwMode="auto">
          <a:xfrm>
            <a:off x="1719263" y="1990725"/>
            <a:ext cx="952500" cy="952500"/>
            <a:chOff x="285406" y="1817059"/>
            <a:chExt cx="1270127" cy="1270127"/>
          </a:xfrm>
        </p:grpSpPr>
        <p:sp>
          <p:nvSpPr>
            <p:cNvPr id="269" name="Rectangle 268"/>
            <p:cNvSpPr/>
            <p:nvPr/>
          </p:nvSpPr>
          <p:spPr>
            <a:xfrm>
              <a:off x="285406" y="1817059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285406" y="1817059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44</a:t>
              </a:r>
            </a:p>
          </p:txBody>
        </p:sp>
      </p:grpSp>
      <p:grpSp>
        <p:nvGrpSpPr>
          <p:cNvPr id="21" name="Group 134"/>
          <p:cNvGrpSpPr>
            <a:grpSpLocks/>
          </p:cNvGrpSpPr>
          <p:nvPr/>
        </p:nvGrpSpPr>
        <p:grpSpPr bwMode="auto">
          <a:xfrm>
            <a:off x="1719263" y="1990725"/>
            <a:ext cx="971550" cy="952500"/>
            <a:chOff x="1707934" y="1437221"/>
            <a:chExt cx="1295400" cy="1270127"/>
          </a:xfrm>
        </p:grpSpPr>
        <p:sp>
          <p:nvSpPr>
            <p:cNvPr id="272" name="Rectangle 271"/>
            <p:cNvSpPr/>
            <p:nvPr/>
          </p:nvSpPr>
          <p:spPr>
            <a:xfrm>
              <a:off x="1707934" y="1437221"/>
              <a:ext cx="1270000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1733334" y="1437221"/>
              <a:ext cx="1270000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43</a:t>
              </a:r>
            </a:p>
          </p:txBody>
        </p:sp>
      </p:grpSp>
      <p:grpSp>
        <p:nvGrpSpPr>
          <p:cNvPr id="22" name="Group 137"/>
          <p:cNvGrpSpPr>
            <a:grpSpLocks/>
          </p:cNvGrpSpPr>
          <p:nvPr/>
        </p:nvGrpSpPr>
        <p:grpSpPr bwMode="auto">
          <a:xfrm>
            <a:off x="1719263" y="1990725"/>
            <a:ext cx="971550" cy="952500"/>
            <a:chOff x="-120865" y="1758931"/>
            <a:chExt cx="1295400" cy="1270127"/>
          </a:xfrm>
        </p:grpSpPr>
        <p:sp>
          <p:nvSpPr>
            <p:cNvPr id="276" name="Rectangle 275"/>
            <p:cNvSpPr/>
            <p:nvPr/>
          </p:nvSpPr>
          <p:spPr>
            <a:xfrm>
              <a:off x="-120865" y="1758931"/>
              <a:ext cx="1270000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-95465" y="1758931"/>
              <a:ext cx="1270000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</p:grpSp>
      <p:grpSp>
        <p:nvGrpSpPr>
          <p:cNvPr id="23" name="Group 144"/>
          <p:cNvGrpSpPr>
            <a:grpSpLocks/>
          </p:cNvGrpSpPr>
          <p:nvPr/>
        </p:nvGrpSpPr>
        <p:grpSpPr bwMode="auto">
          <a:xfrm>
            <a:off x="1719263" y="1990725"/>
            <a:ext cx="971550" cy="952500"/>
            <a:chOff x="-1408548" y="1725632"/>
            <a:chExt cx="1295400" cy="1270127"/>
          </a:xfrm>
        </p:grpSpPr>
        <p:sp>
          <p:nvSpPr>
            <p:cNvPr id="285" name="Rectangle 284"/>
            <p:cNvSpPr/>
            <p:nvPr/>
          </p:nvSpPr>
          <p:spPr>
            <a:xfrm>
              <a:off x="-1408548" y="1725632"/>
              <a:ext cx="1270000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-1383148" y="1725632"/>
              <a:ext cx="1270000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41</a:t>
              </a:r>
            </a:p>
          </p:txBody>
        </p:sp>
      </p:grpSp>
      <p:grpSp>
        <p:nvGrpSpPr>
          <p:cNvPr id="24" name="Group 147"/>
          <p:cNvGrpSpPr>
            <a:grpSpLocks/>
          </p:cNvGrpSpPr>
          <p:nvPr/>
        </p:nvGrpSpPr>
        <p:grpSpPr bwMode="auto">
          <a:xfrm>
            <a:off x="1719263" y="1990725"/>
            <a:ext cx="971550" cy="952500"/>
            <a:chOff x="-1332348" y="1801832"/>
            <a:chExt cx="1295400" cy="1270127"/>
          </a:xfrm>
        </p:grpSpPr>
        <p:sp>
          <p:nvSpPr>
            <p:cNvPr id="294" name="Rectangle 293"/>
            <p:cNvSpPr/>
            <p:nvPr/>
          </p:nvSpPr>
          <p:spPr>
            <a:xfrm>
              <a:off x="-1332348" y="1801832"/>
              <a:ext cx="1270000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-1306948" y="1801832"/>
              <a:ext cx="1270000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  <p:grpSp>
        <p:nvGrpSpPr>
          <p:cNvPr id="25" name="Group 164"/>
          <p:cNvGrpSpPr>
            <a:grpSpLocks/>
          </p:cNvGrpSpPr>
          <p:nvPr/>
        </p:nvGrpSpPr>
        <p:grpSpPr bwMode="auto">
          <a:xfrm>
            <a:off x="1738313" y="1990725"/>
            <a:ext cx="952500" cy="952500"/>
            <a:chOff x="-1408548" y="1801832"/>
            <a:chExt cx="1270128" cy="1271290"/>
          </a:xfrm>
        </p:grpSpPr>
        <p:sp>
          <p:nvSpPr>
            <p:cNvPr id="303" name="Rectangle 302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39</a:t>
              </a:r>
            </a:p>
          </p:txBody>
        </p:sp>
      </p:grpSp>
      <p:grpSp>
        <p:nvGrpSpPr>
          <p:cNvPr id="26" name="Group 167"/>
          <p:cNvGrpSpPr>
            <a:grpSpLocks/>
          </p:cNvGrpSpPr>
          <p:nvPr/>
        </p:nvGrpSpPr>
        <p:grpSpPr bwMode="auto">
          <a:xfrm>
            <a:off x="1738313" y="1990725"/>
            <a:ext cx="952500" cy="952500"/>
            <a:chOff x="-1408548" y="1801832"/>
            <a:chExt cx="1270128" cy="1271290"/>
          </a:xfrm>
        </p:grpSpPr>
        <p:sp>
          <p:nvSpPr>
            <p:cNvPr id="312" name="Rectangle 311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38</a:t>
              </a:r>
            </a:p>
          </p:txBody>
        </p:sp>
      </p:grpSp>
      <p:grpSp>
        <p:nvGrpSpPr>
          <p:cNvPr id="27" name="Group 170"/>
          <p:cNvGrpSpPr>
            <a:grpSpLocks/>
          </p:cNvGrpSpPr>
          <p:nvPr/>
        </p:nvGrpSpPr>
        <p:grpSpPr bwMode="auto">
          <a:xfrm>
            <a:off x="1738313" y="2047875"/>
            <a:ext cx="952500" cy="952500"/>
            <a:chOff x="-1408548" y="1801832"/>
            <a:chExt cx="1270128" cy="1271290"/>
          </a:xfrm>
        </p:grpSpPr>
        <p:sp>
          <p:nvSpPr>
            <p:cNvPr id="321" name="Rectangle 320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37</a:t>
              </a:r>
            </a:p>
          </p:txBody>
        </p:sp>
      </p:grpSp>
      <p:grpSp>
        <p:nvGrpSpPr>
          <p:cNvPr id="28" name="Group 173"/>
          <p:cNvGrpSpPr>
            <a:grpSpLocks/>
          </p:cNvGrpSpPr>
          <p:nvPr/>
        </p:nvGrpSpPr>
        <p:grpSpPr bwMode="auto">
          <a:xfrm>
            <a:off x="1719263" y="1990725"/>
            <a:ext cx="952500" cy="952500"/>
            <a:chOff x="-1408548" y="1801832"/>
            <a:chExt cx="1270127" cy="1270127"/>
          </a:xfrm>
        </p:grpSpPr>
        <p:sp>
          <p:nvSpPr>
            <p:cNvPr id="330" name="Rectangle 3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36</a:t>
              </a:r>
            </a:p>
          </p:txBody>
        </p:sp>
      </p:grpSp>
      <p:grpSp>
        <p:nvGrpSpPr>
          <p:cNvPr id="29" name="Group 176"/>
          <p:cNvGrpSpPr>
            <a:grpSpLocks/>
          </p:cNvGrpSpPr>
          <p:nvPr/>
        </p:nvGrpSpPr>
        <p:grpSpPr bwMode="auto">
          <a:xfrm>
            <a:off x="1719263" y="1990725"/>
            <a:ext cx="971550" cy="952500"/>
            <a:chOff x="-1560948" y="1801832"/>
            <a:chExt cx="1295400" cy="1270127"/>
          </a:xfrm>
        </p:grpSpPr>
        <p:sp>
          <p:nvSpPr>
            <p:cNvPr id="339" name="Rectangle 338"/>
            <p:cNvSpPr/>
            <p:nvPr/>
          </p:nvSpPr>
          <p:spPr>
            <a:xfrm>
              <a:off x="-1560948" y="1801832"/>
              <a:ext cx="1270000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-1535548" y="1801832"/>
              <a:ext cx="1270000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</p:grpSp>
      <p:grpSp>
        <p:nvGrpSpPr>
          <p:cNvPr id="30" name="Group 179"/>
          <p:cNvGrpSpPr>
            <a:grpSpLocks/>
          </p:cNvGrpSpPr>
          <p:nvPr/>
        </p:nvGrpSpPr>
        <p:grpSpPr bwMode="auto">
          <a:xfrm>
            <a:off x="1719263" y="1990725"/>
            <a:ext cx="952500" cy="952500"/>
            <a:chOff x="-1408548" y="1801832"/>
            <a:chExt cx="1270128" cy="1271290"/>
          </a:xfrm>
        </p:grpSpPr>
        <p:sp>
          <p:nvSpPr>
            <p:cNvPr id="348" name="Rectangle 347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34</a:t>
              </a:r>
            </a:p>
          </p:txBody>
        </p:sp>
      </p:grpSp>
      <p:grpSp>
        <p:nvGrpSpPr>
          <p:cNvPr id="31" name="Group 182"/>
          <p:cNvGrpSpPr>
            <a:grpSpLocks/>
          </p:cNvGrpSpPr>
          <p:nvPr/>
        </p:nvGrpSpPr>
        <p:grpSpPr bwMode="auto">
          <a:xfrm>
            <a:off x="1719263" y="1990725"/>
            <a:ext cx="971550" cy="952500"/>
            <a:chOff x="-1484748" y="1801832"/>
            <a:chExt cx="1295400" cy="1270127"/>
          </a:xfrm>
        </p:grpSpPr>
        <p:sp>
          <p:nvSpPr>
            <p:cNvPr id="357" name="Rectangle 356"/>
            <p:cNvSpPr/>
            <p:nvPr/>
          </p:nvSpPr>
          <p:spPr>
            <a:xfrm>
              <a:off x="-1484748" y="1801832"/>
              <a:ext cx="1270000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-1459348" y="1801832"/>
              <a:ext cx="1270000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33</a:t>
              </a:r>
            </a:p>
          </p:txBody>
        </p:sp>
      </p:grpSp>
      <p:grpSp>
        <p:nvGrpSpPr>
          <p:cNvPr id="192" name="Group 185"/>
          <p:cNvGrpSpPr>
            <a:grpSpLocks/>
          </p:cNvGrpSpPr>
          <p:nvPr/>
        </p:nvGrpSpPr>
        <p:grpSpPr bwMode="auto">
          <a:xfrm>
            <a:off x="1719263" y="1990725"/>
            <a:ext cx="971550" cy="952500"/>
            <a:chOff x="-1484748" y="1725632"/>
            <a:chExt cx="1295400" cy="1270127"/>
          </a:xfrm>
        </p:grpSpPr>
        <p:sp>
          <p:nvSpPr>
            <p:cNvPr id="366" name="Rectangle 365"/>
            <p:cNvSpPr/>
            <p:nvPr/>
          </p:nvSpPr>
          <p:spPr>
            <a:xfrm>
              <a:off x="-1484748" y="1725632"/>
              <a:ext cx="1270000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-1459348" y="1725632"/>
              <a:ext cx="1270000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</p:grpSp>
      <p:grpSp>
        <p:nvGrpSpPr>
          <p:cNvPr id="193" name="Group 188"/>
          <p:cNvGrpSpPr>
            <a:grpSpLocks/>
          </p:cNvGrpSpPr>
          <p:nvPr/>
        </p:nvGrpSpPr>
        <p:grpSpPr bwMode="auto">
          <a:xfrm>
            <a:off x="1738313" y="1990725"/>
            <a:ext cx="952500" cy="952500"/>
            <a:chOff x="-1307075" y="1725632"/>
            <a:chExt cx="1270127" cy="1270127"/>
          </a:xfrm>
        </p:grpSpPr>
        <p:sp>
          <p:nvSpPr>
            <p:cNvPr id="369" name="Rectangle 368"/>
            <p:cNvSpPr/>
            <p:nvPr/>
          </p:nvSpPr>
          <p:spPr>
            <a:xfrm>
              <a:off x="-1307075" y="17256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-1307075" y="1725632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31</a:t>
              </a:r>
            </a:p>
          </p:txBody>
        </p:sp>
      </p:grpSp>
      <p:sp>
        <p:nvSpPr>
          <p:cNvPr id="371" name="Left Brace 370"/>
          <p:cNvSpPr/>
          <p:nvPr/>
        </p:nvSpPr>
        <p:spPr>
          <a:xfrm rot="16200000">
            <a:off x="2105981" y="2540026"/>
            <a:ext cx="163774" cy="967790"/>
          </a:xfrm>
          <a:prstGeom prst="leftBrace">
            <a:avLst/>
          </a:prstGeom>
          <a:noFill/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" name="Rectangle 372"/>
          <p:cNvSpPr/>
          <p:nvPr/>
        </p:nvSpPr>
        <p:spPr>
          <a:xfrm>
            <a:off x="1738313" y="1999060"/>
            <a:ext cx="952500" cy="9525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194" name="Group 66"/>
          <p:cNvGrpSpPr>
            <a:grpSpLocks/>
          </p:cNvGrpSpPr>
          <p:nvPr/>
        </p:nvGrpSpPr>
        <p:grpSpPr bwMode="auto">
          <a:xfrm>
            <a:off x="1738313" y="1991917"/>
            <a:ext cx="952500" cy="953690"/>
            <a:chOff x="-1408548" y="1800614"/>
            <a:chExt cx="1270128" cy="1271345"/>
          </a:xfrm>
        </p:grpSpPr>
        <p:sp>
          <p:nvSpPr>
            <p:cNvPr id="375" name="Rectangle 374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195" name="Group 70"/>
          <p:cNvGrpSpPr>
            <a:grpSpLocks/>
          </p:cNvGrpSpPr>
          <p:nvPr/>
        </p:nvGrpSpPr>
        <p:grpSpPr bwMode="auto">
          <a:xfrm>
            <a:off x="1738313" y="1991916"/>
            <a:ext cx="952500" cy="952500"/>
            <a:chOff x="-1408548" y="1801408"/>
            <a:chExt cx="1270128" cy="1270551"/>
          </a:xfrm>
        </p:grpSpPr>
        <p:sp>
          <p:nvSpPr>
            <p:cNvPr id="378" name="Rectangle 377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196" name="Group 73"/>
          <p:cNvGrpSpPr>
            <a:grpSpLocks/>
          </p:cNvGrpSpPr>
          <p:nvPr/>
        </p:nvGrpSpPr>
        <p:grpSpPr bwMode="auto">
          <a:xfrm>
            <a:off x="1738313" y="1991916"/>
            <a:ext cx="952500" cy="952500"/>
            <a:chOff x="-1408548" y="1801408"/>
            <a:chExt cx="1270128" cy="1270551"/>
          </a:xfrm>
        </p:grpSpPr>
        <p:sp>
          <p:nvSpPr>
            <p:cNvPr id="381" name="Rectangle 380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197" name="Group 76"/>
          <p:cNvGrpSpPr>
            <a:grpSpLocks/>
          </p:cNvGrpSpPr>
          <p:nvPr/>
        </p:nvGrpSpPr>
        <p:grpSpPr bwMode="auto">
          <a:xfrm>
            <a:off x="1738313" y="1991917"/>
            <a:ext cx="952500" cy="953690"/>
            <a:chOff x="-1408548" y="1800614"/>
            <a:chExt cx="1270128" cy="1271345"/>
          </a:xfrm>
        </p:grpSpPr>
        <p:sp>
          <p:nvSpPr>
            <p:cNvPr id="384" name="Rectangle 383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198" name="Group 82"/>
          <p:cNvGrpSpPr>
            <a:grpSpLocks/>
          </p:cNvGrpSpPr>
          <p:nvPr/>
        </p:nvGrpSpPr>
        <p:grpSpPr bwMode="auto">
          <a:xfrm>
            <a:off x="1738313" y="1991917"/>
            <a:ext cx="952500" cy="953690"/>
            <a:chOff x="-1408548" y="1800614"/>
            <a:chExt cx="1270128" cy="1271345"/>
          </a:xfrm>
        </p:grpSpPr>
        <p:sp>
          <p:nvSpPr>
            <p:cNvPr id="387" name="Rectangle 386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199" name="Group 85"/>
          <p:cNvGrpSpPr>
            <a:grpSpLocks/>
          </p:cNvGrpSpPr>
          <p:nvPr/>
        </p:nvGrpSpPr>
        <p:grpSpPr bwMode="auto">
          <a:xfrm>
            <a:off x="1738313" y="1991917"/>
            <a:ext cx="952500" cy="953690"/>
            <a:chOff x="-1408548" y="1800614"/>
            <a:chExt cx="1270128" cy="1271345"/>
          </a:xfrm>
        </p:grpSpPr>
        <p:sp>
          <p:nvSpPr>
            <p:cNvPr id="390" name="Rectangle 389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200" name="Group 88"/>
          <p:cNvGrpSpPr>
            <a:grpSpLocks/>
          </p:cNvGrpSpPr>
          <p:nvPr/>
        </p:nvGrpSpPr>
        <p:grpSpPr bwMode="auto">
          <a:xfrm>
            <a:off x="1738313" y="1991917"/>
            <a:ext cx="952500" cy="953690"/>
            <a:chOff x="-1408548" y="1800614"/>
            <a:chExt cx="1270128" cy="1271345"/>
          </a:xfrm>
        </p:grpSpPr>
        <p:sp>
          <p:nvSpPr>
            <p:cNvPr id="393" name="Rectangle 392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</p:grpSp>
      <p:grpSp>
        <p:nvGrpSpPr>
          <p:cNvPr id="201" name="Group 91"/>
          <p:cNvGrpSpPr>
            <a:grpSpLocks/>
          </p:cNvGrpSpPr>
          <p:nvPr/>
        </p:nvGrpSpPr>
        <p:grpSpPr bwMode="auto">
          <a:xfrm>
            <a:off x="1738313" y="1990725"/>
            <a:ext cx="952500" cy="953691"/>
            <a:chOff x="-1408548" y="1800614"/>
            <a:chExt cx="1270128" cy="1271345"/>
          </a:xfrm>
        </p:grpSpPr>
        <p:sp>
          <p:nvSpPr>
            <p:cNvPr id="396" name="Rectangle 395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</p:grpSp>
      <p:grpSp>
        <p:nvGrpSpPr>
          <p:cNvPr id="202" name="Group 94"/>
          <p:cNvGrpSpPr>
            <a:grpSpLocks/>
          </p:cNvGrpSpPr>
          <p:nvPr/>
        </p:nvGrpSpPr>
        <p:grpSpPr bwMode="auto">
          <a:xfrm>
            <a:off x="1738313" y="1990725"/>
            <a:ext cx="952500" cy="953691"/>
            <a:chOff x="-1408548" y="1800614"/>
            <a:chExt cx="1270128" cy="1271345"/>
          </a:xfrm>
        </p:grpSpPr>
        <p:sp>
          <p:nvSpPr>
            <p:cNvPr id="399" name="Rectangle 398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204" name="Group 97"/>
          <p:cNvGrpSpPr>
            <a:grpSpLocks/>
          </p:cNvGrpSpPr>
          <p:nvPr/>
        </p:nvGrpSpPr>
        <p:grpSpPr bwMode="auto">
          <a:xfrm>
            <a:off x="1738313" y="1990725"/>
            <a:ext cx="952500" cy="952500"/>
            <a:chOff x="-1408548" y="1800614"/>
            <a:chExt cx="1270128" cy="1271345"/>
          </a:xfrm>
        </p:grpSpPr>
        <p:sp>
          <p:nvSpPr>
            <p:cNvPr id="402" name="Rectangle 401"/>
            <p:cNvSpPr/>
            <p:nvPr/>
          </p:nvSpPr>
          <p:spPr>
            <a:xfrm>
              <a:off x="-1408548" y="1802204"/>
              <a:ext cx="1270128" cy="1269755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-1408548" y="1800614"/>
              <a:ext cx="1270128" cy="1269756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205" name="Group 100"/>
          <p:cNvGrpSpPr>
            <a:grpSpLocks/>
          </p:cNvGrpSpPr>
          <p:nvPr/>
        </p:nvGrpSpPr>
        <p:grpSpPr bwMode="auto">
          <a:xfrm>
            <a:off x="1735931" y="1990725"/>
            <a:ext cx="952500" cy="952500"/>
            <a:chOff x="-1408548" y="1801832"/>
            <a:chExt cx="1270128" cy="1271290"/>
          </a:xfrm>
        </p:grpSpPr>
        <p:sp>
          <p:nvSpPr>
            <p:cNvPr id="405" name="Rectangle 404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208" name="Group 103"/>
          <p:cNvGrpSpPr>
            <a:grpSpLocks/>
          </p:cNvGrpSpPr>
          <p:nvPr/>
        </p:nvGrpSpPr>
        <p:grpSpPr bwMode="auto">
          <a:xfrm>
            <a:off x="1733550" y="1999060"/>
            <a:ext cx="952500" cy="953690"/>
            <a:chOff x="-1408548" y="1801832"/>
            <a:chExt cx="1270128" cy="1271290"/>
          </a:xfrm>
        </p:grpSpPr>
        <p:sp>
          <p:nvSpPr>
            <p:cNvPr id="408" name="Rectangle 407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209" name="Group 106"/>
          <p:cNvGrpSpPr>
            <a:grpSpLocks/>
          </p:cNvGrpSpPr>
          <p:nvPr/>
        </p:nvGrpSpPr>
        <p:grpSpPr bwMode="auto">
          <a:xfrm>
            <a:off x="1733550" y="2002631"/>
            <a:ext cx="952500" cy="953691"/>
            <a:chOff x="-1408548" y="1801832"/>
            <a:chExt cx="1270128" cy="1271290"/>
          </a:xfrm>
        </p:grpSpPr>
        <p:sp>
          <p:nvSpPr>
            <p:cNvPr id="411" name="Rectangle 410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214" name="Group 109"/>
          <p:cNvGrpSpPr>
            <a:grpSpLocks/>
          </p:cNvGrpSpPr>
          <p:nvPr/>
        </p:nvGrpSpPr>
        <p:grpSpPr bwMode="auto">
          <a:xfrm>
            <a:off x="1733550" y="1997869"/>
            <a:ext cx="952500" cy="952500"/>
            <a:chOff x="-1408548" y="1801832"/>
            <a:chExt cx="1270128" cy="1271290"/>
          </a:xfrm>
        </p:grpSpPr>
        <p:sp>
          <p:nvSpPr>
            <p:cNvPr id="414" name="Rectangle 413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222" name="Group 112"/>
          <p:cNvGrpSpPr>
            <a:grpSpLocks/>
          </p:cNvGrpSpPr>
          <p:nvPr/>
        </p:nvGrpSpPr>
        <p:grpSpPr bwMode="auto">
          <a:xfrm>
            <a:off x="1733550" y="1997869"/>
            <a:ext cx="952500" cy="953691"/>
            <a:chOff x="-1408548" y="1801832"/>
            <a:chExt cx="1270128" cy="1271290"/>
          </a:xfrm>
        </p:grpSpPr>
        <p:sp>
          <p:nvSpPr>
            <p:cNvPr id="417" name="Rectangle 416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226" name="Group 119"/>
          <p:cNvGrpSpPr>
            <a:grpSpLocks/>
          </p:cNvGrpSpPr>
          <p:nvPr/>
        </p:nvGrpSpPr>
        <p:grpSpPr bwMode="auto">
          <a:xfrm>
            <a:off x="1733550" y="1994298"/>
            <a:ext cx="952500" cy="953690"/>
            <a:chOff x="-1408548" y="1801832"/>
            <a:chExt cx="1270128" cy="1271290"/>
          </a:xfrm>
        </p:grpSpPr>
        <p:sp>
          <p:nvSpPr>
            <p:cNvPr id="420" name="Rectangle 419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229" name="Group 134"/>
          <p:cNvGrpSpPr>
            <a:grpSpLocks/>
          </p:cNvGrpSpPr>
          <p:nvPr/>
        </p:nvGrpSpPr>
        <p:grpSpPr bwMode="auto">
          <a:xfrm>
            <a:off x="1733550" y="1994297"/>
            <a:ext cx="952500" cy="952500"/>
            <a:chOff x="-1408548" y="1801832"/>
            <a:chExt cx="1270128" cy="1271290"/>
          </a:xfrm>
        </p:grpSpPr>
        <p:sp>
          <p:nvSpPr>
            <p:cNvPr id="423" name="Rectangle 422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232" name="Group 137"/>
          <p:cNvGrpSpPr>
            <a:grpSpLocks/>
          </p:cNvGrpSpPr>
          <p:nvPr/>
        </p:nvGrpSpPr>
        <p:grpSpPr bwMode="auto">
          <a:xfrm>
            <a:off x="1733550" y="2000250"/>
            <a:ext cx="952500" cy="953691"/>
            <a:chOff x="-1408548" y="1801832"/>
            <a:chExt cx="1270128" cy="1271290"/>
          </a:xfrm>
        </p:grpSpPr>
        <p:sp>
          <p:nvSpPr>
            <p:cNvPr id="426" name="Rectangle 42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235" name="Group 144"/>
          <p:cNvGrpSpPr>
            <a:grpSpLocks/>
          </p:cNvGrpSpPr>
          <p:nvPr/>
        </p:nvGrpSpPr>
        <p:grpSpPr bwMode="auto">
          <a:xfrm>
            <a:off x="1733550" y="1995488"/>
            <a:ext cx="952500" cy="953691"/>
            <a:chOff x="-1408548" y="1801832"/>
            <a:chExt cx="1270128" cy="1271290"/>
          </a:xfrm>
        </p:grpSpPr>
        <p:sp>
          <p:nvSpPr>
            <p:cNvPr id="429" name="Rectangle 428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238" name="Group 147"/>
          <p:cNvGrpSpPr>
            <a:grpSpLocks/>
          </p:cNvGrpSpPr>
          <p:nvPr/>
        </p:nvGrpSpPr>
        <p:grpSpPr bwMode="auto">
          <a:xfrm>
            <a:off x="1733550" y="1997869"/>
            <a:ext cx="952500" cy="952500"/>
            <a:chOff x="-1408548" y="1801832"/>
            <a:chExt cx="1270128" cy="1271290"/>
          </a:xfrm>
        </p:grpSpPr>
        <p:sp>
          <p:nvSpPr>
            <p:cNvPr id="432" name="Rectangle 431"/>
            <p:cNvSpPr/>
            <p:nvPr/>
          </p:nvSpPr>
          <p:spPr>
            <a:xfrm>
              <a:off x="-1408548" y="1801832"/>
              <a:ext cx="1270128" cy="126970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-1408548" y="1803422"/>
              <a:ext cx="1270128" cy="1269700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241" name="Group 164"/>
          <p:cNvGrpSpPr>
            <a:grpSpLocks/>
          </p:cNvGrpSpPr>
          <p:nvPr/>
        </p:nvGrpSpPr>
        <p:grpSpPr bwMode="auto">
          <a:xfrm>
            <a:off x="1734741" y="2002631"/>
            <a:ext cx="952500" cy="953691"/>
            <a:chOff x="-1408548" y="1801832"/>
            <a:chExt cx="1270128" cy="1271290"/>
          </a:xfrm>
        </p:grpSpPr>
        <p:sp>
          <p:nvSpPr>
            <p:cNvPr id="435" name="Rectangle 434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244" name="Group 167"/>
          <p:cNvGrpSpPr>
            <a:grpSpLocks/>
          </p:cNvGrpSpPr>
          <p:nvPr/>
        </p:nvGrpSpPr>
        <p:grpSpPr bwMode="auto">
          <a:xfrm>
            <a:off x="1733550" y="1996679"/>
            <a:ext cx="952500" cy="953690"/>
            <a:chOff x="-1408548" y="1801832"/>
            <a:chExt cx="1270128" cy="1271290"/>
          </a:xfrm>
        </p:grpSpPr>
        <p:sp>
          <p:nvSpPr>
            <p:cNvPr id="438" name="Rectangle 437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47" name="Group 170"/>
          <p:cNvGrpSpPr>
            <a:grpSpLocks/>
          </p:cNvGrpSpPr>
          <p:nvPr/>
        </p:nvGrpSpPr>
        <p:grpSpPr bwMode="auto">
          <a:xfrm>
            <a:off x="1734741" y="2002631"/>
            <a:ext cx="952500" cy="953691"/>
            <a:chOff x="-1408548" y="1801832"/>
            <a:chExt cx="1270128" cy="1271290"/>
          </a:xfrm>
        </p:grpSpPr>
        <p:sp>
          <p:nvSpPr>
            <p:cNvPr id="441" name="Rectangle 440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50" name="Group 173"/>
          <p:cNvGrpSpPr>
            <a:grpSpLocks/>
          </p:cNvGrpSpPr>
          <p:nvPr/>
        </p:nvGrpSpPr>
        <p:grpSpPr bwMode="auto">
          <a:xfrm>
            <a:off x="1734741" y="2002631"/>
            <a:ext cx="952500" cy="953691"/>
            <a:chOff x="-1408548" y="1801832"/>
            <a:chExt cx="1270128" cy="1271290"/>
          </a:xfrm>
        </p:grpSpPr>
        <p:sp>
          <p:nvSpPr>
            <p:cNvPr id="444" name="Rectangle 443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53" name="Group 176"/>
          <p:cNvGrpSpPr>
            <a:grpSpLocks/>
          </p:cNvGrpSpPr>
          <p:nvPr/>
        </p:nvGrpSpPr>
        <p:grpSpPr bwMode="auto">
          <a:xfrm>
            <a:off x="1734741" y="2000250"/>
            <a:ext cx="952500" cy="953691"/>
            <a:chOff x="-1408548" y="1801832"/>
            <a:chExt cx="1270128" cy="1271290"/>
          </a:xfrm>
        </p:grpSpPr>
        <p:sp>
          <p:nvSpPr>
            <p:cNvPr id="447" name="Rectangle 446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56" name="Group 179"/>
          <p:cNvGrpSpPr>
            <a:grpSpLocks/>
          </p:cNvGrpSpPr>
          <p:nvPr/>
        </p:nvGrpSpPr>
        <p:grpSpPr bwMode="auto">
          <a:xfrm>
            <a:off x="1733550" y="1999060"/>
            <a:ext cx="952500" cy="952500"/>
            <a:chOff x="-1408548" y="1801832"/>
            <a:chExt cx="1270128" cy="1271290"/>
          </a:xfrm>
        </p:grpSpPr>
        <p:sp>
          <p:nvSpPr>
            <p:cNvPr id="450" name="Rectangle 449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59" name="Group 182"/>
          <p:cNvGrpSpPr>
            <a:grpSpLocks/>
          </p:cNvGrpSpPr>
          <p:nvPr/>
        </p:nvGrpSpPr>
        <p:grpSpPr bwMode="auto">
          <a:xfrm>
            <a:off x="1733550" y="1997869"/>
            <a:ext cx="952500" cy="953691"/>
            <a:chOff x="-1408548" y="1801832"/>
            <a:chExt cx="1270128" cy="1271290"/>
          </a:xfrm>
        </p:grpSpPr>
        <p:sp>
          <p:nvSpPr>
            <p:cNvPr id="453" name="Rectangle 452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62" name="Group 185"/>
          <p:cNvGrpSpPr>
            <a:grpSpLocks/>
          </p:cNvGrpSpPr>
          <p:nvPr/>
        </p:nvGrpSpPr>
        <p:grpSpPr bwMode="auto">
          <a:xfrm>
            <a:off x="1732360" y="1999060"/>
            <a:ext cx="952500" cy="952500"/>
            <a:chOff x="-1408548" y="1801832"/>
            <a:chExt cx="1270128" cy="1271290"/>
          </a:xfrm>
        </p:grpSpPr>
        <p:sp>
          <p:nvSpPr>
            <p:cNvPr id="456" name="Rectangle 455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65" name="Group 188"/>
          <p:cNvGrpSpPr>
            <a:grpSpLocks/>
          </p:cNvGrpSpPr>
          <p:nvPr/>
        </p:nvGrpSpPr>
        <p:grpSpPr bwMode="auto">
          <a:xfrm>
            <a:off x="1764319" y="1977627"/>
            <a:ext cx="952500" cy="953690"/>
            <a:chOff x="-1408548" y="1801832"/>
            <a:chExt cx="1270128" cy="1271290"/>
          </a:xfrm>
        </p:grpSpPr>
        <p:sp>
          <p:nvSpPr>
            <p:cNvPr id="459" name="Rectangle 458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68" name="Group 191"/>
          <p:cNvGrpSpPr>
            <a:grpSpLocks/>
          </p:cNvGrpSpPr>
          <p:nvPr/>
        </p:nvGrpSpPr>
        <p:grpSpPr bwMode="auto">
          <a:xfrm>
            <a:off x="1741883" y="1979130"/>
            <a:ext cx="952500" cy="953691"/>
            <a:chOff x="-1408548" y="1801832"/>
            <a:chExt cx="1270128" cy="1271290"/>
          </a:xfrm>
        </p:grpSpPr>
        <p:sp>
          <p:nvSpPr>
            <p:cNvPr id="462" name="Rectangle 461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5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pic>
        <p:nvPicPr>
          <p:cNvPr id="466" name="Picture 27" descr="go back.jpg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5873354"/>
            <a:ext cx="45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33CC"/>
            </a:outerShdw>
          </a:effectLst>
        </p:spPr>
      </p:pic>
    </p:spTree>
    <p:extLst>
      <p:ext uri="{BB962C8B-B14F-4D97-AF65-F5344CB8AC3E}">
        <p14:creationId xmlns:p14="http://schemas.microsoft.com/office/powerpoint/2010/main" val="44194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9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9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20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0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2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2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2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5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2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2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2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2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9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2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3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2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1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2197"/>
            <a:ext cx="9144000" cy="6817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9165" y="1511559"/>
            <a:ext cx="712566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17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79" y="951722"/>
            <a:ext cx="8378888" cy="49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9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5727" y="4095973"/>
            <a:ext cx="24237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Cloud 6"/>
          <p:cNvSpPr/>
          <p:nvPr/>
        </p:nvSpPr>
        <p:spPr>
          <a:xfrm>
            <a:off x="3318732" y="241526"/>
            <a:ext cx="2356995" cy="914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81841" y="1394968"/>
            <a:ext cx="4579719" cy="1576448"/>
          </a:xfrm>
          <a:prstGeom prst="cloud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4310153" y="2574457"/>
            <a:ext cx="4678680" cy="19592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459031" y="4680804"/>
            <a:ext cx="4616913" cy="173013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hể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" y="-23096"/>
            <a:ext cx="9144000" cy="6886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1864" y="188467"/>
            <a:ext cx="420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5347" y="4223128"/>
            <a:ext cx="46780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40" y="838598"/>
            <a:ext cx="3719725" cy="2730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910" y="838599"/>
            <a:ext cx="3567890" cy="2730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40" y="3696100"/>
            <a:ext cx="37197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4.mm.bing.net/th?id=OIP.VhpInE1Ub_jDWhGuw-nMxAHaEK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7" y="587697"/>
            <a:ext cx="3669976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2.mm.bing.net/th?id=OIP.cAkdUZXTjvkOsz5JVqc8MgHaDt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27" y="587697"/>
            <a:ext cx="3784016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originals/ac/3d/7b/ac3d7b26854dd3c918b0ffdd328f663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7" y="3610947"/>
            <a:ext cx="3669976" cy="277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dBeDMWS-1IA/UPTDePOSxpI/AAAAAAAAIzQ/KE3xVSvSPiI/s1600/hinh+anh+buom+dep+(1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51" y="3610947"/>
            <a:ext cx="3797559" cy="277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1569</TotalTime>
  <Words>301</Words>
  <Application>Microsoft Office PowerPoint</Application>
  <PresentationFormat>On-screen Show (4:3)</PresentationFormat>
  <Paragraphs>104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.VnTime</vt:lpstr>
      <vt:lpstr>Arial</vt:lpstr>
      <vt:lpstr>Arial Black</vt:lpstr>
      <vt:lpstr>Calibri</vt:lpstr>
      <vt:lpstr>Calibri Light</vt:lpstr>
      <vt:lpstr>等线 Light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209</cp:revision>
  <dcterms:created xsi:type="dcterms:W3CDTF">2021-01-29T04:19:07Z</dcterms:created>
  <dcterms:modified xsi:type="dcterms:W3CDTF">2022-08-21T01:10:06Z</dcterms:modified>
</cp:coreProperties>
</file>