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4"/>
  </p:notesMasterIdLst>
  <p:sldIdLst>
    <p:sldId id="275" r:id="rId2"/>
    <p:sldId id="259" r:id="rId3"/>
    <p:sldId id="276" r:id="rId4"/>
    <p:sldId id="260" r:id="rId5"/>
    <p:sldId id="261" r:id="rId6"/>
    <p:sldId id="271" r:id="rId7"/>
    <p:sldId id="273" r:id="rId8"/>
    <p:sldId id="262" r:id="rId9"/>
    <p:sldId id="263" r:id="rId10"/>
    <p:sldId id="264" r:id="rId11"/>
    <p:sldId id="265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64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9590B-D2E6-4C5E-B283-EBD0F0A5B24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8F08F-8BF1-4CB4-8434-CEC15B8C1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5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2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7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77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57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75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29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2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D9A518-C4AF-468C-9BC9-EF9BE66F9A9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9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518-C4AF-468C-9BC9-EF9BE66F9A9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D9A518-C4AF-468C-9BC9-EF9BE66F9A9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A9112B-239B-490F-A9A3-B46C30AD706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0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ình nền slide đẹp, tinh tế và chuyên nghiệ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0"/>
            <a:ext cx="12149461" cy="6700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215" y="1870806"/>
            <a:ext cx="912776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5553" y="3323061"/>
            <a:ext cx="912776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6215" y="-2196883"/>
            <a:ext cx="912776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580" y="274955"/>
            <a:ext cx="8670290" cy="20059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Content Placeholder 2" descr="logo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0626725" y="-88900"/>
            <a:ext cx="1565275" cy="1598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695" y="2731135"/>
            <a:ext cx="9429750" cy="39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735" y="2872740"/>
            <a:ext cx="8851265" cy="14624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0626725" y="-88900"/>
            <a:ext cx="1565275" cy="159861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24935" y="3265805"/>
            <a:ext cx="628650" cy="6292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734810" y="3289300"/>
            <a:ext cx="628650" cy="6292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9574530" y="3265805"/>
            <a:ext cx="628650" cy="6292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28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33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432167" y="2584174"/>
            <a:ext cx="527425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Trò</a:t>
            </a:r>
            <a:r>
              <a:rPr lang="en-US" altLang="zh-CN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chơi</a:t>
            </a:r>
            <a:endParaRPr lang="en-US" altLang="zh-CN" sz="4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 defTabSz="457200">
              <a:defRPr/>
            </a:pPr>
            <a:r>
              <a:rPr lang="en-US" altLang="zh-CN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Xây</a:t>
            </a:r>
            <a:r>
              <a:rPr lang="en-US" altLang="zh-C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nhà</a:t>
            </a:r>
            <a:r>
              <a:rPr lang="en-US" altLang="zh-C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cho</a:t>
            </a:r>
            <a:r>
              <a:rPr lang="en-US" altLang="zh-C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thỏ</a:t>
            </a:r>
            <a:endParaRPr lang="en-US" altLang="zh-CN" sz="48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88626" y="700868"/>
            <a:ext cx="1963443" cy="21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694" y="1698765"/>
            <a:ext cx="11378129" cy="276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7: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(qua 10)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23668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66756" y="6217282"/>
            <a:ext cx="1194227" cy="6407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+ 5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55" y="124460"/>
            <a:ext cx="249174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67" t="34536" r="23763"/>
          <a:stretch/>
        </p:blipFill>
        <p:spPr>
          <a:xfrm>
            <a:off x="1855694" y="1006021"/>
            <a:ext cx="9816353" cy="521126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305238" y="6217283"/>
            <a:ext cx="1056912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86653" y="307022"/>
            <a:ext cx="1194227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S/26 </a:t>
            </a:r>
          </a:p>
        </p:txBody>
      </p:sp>
    </p:spTree>
    <p:extLst>
      <p:ext uri="{BB962C8B-B14F-4D97-AF65-F5344CB8AC3E}">
        <p14:creationId xmlns:p14="http://schemas.microsoft.com/office/powerpoint/2010/main" val="28225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204127" y="3397754"/>
            <a:ext cx="450284" cy="64071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51" t="2252" r="71633" b="78487"/>
          <a:stretch/>
        </p:blipFill>
        <p:spPr>
          <a:xfrm>
            <a:off x="248194" y="537882"/>
            <a:ext cx="3069772" cy="742278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2"/>
          <a:srcRect l="77340" t="34867" r="3716" b="27016"/>
          <a:stretch/>
        </p:blipFill>
        <p:spPr>
          <a:xfrm>
            <a:off x="9843246" y="2164726"/>
            <a:ext cx="2164977" cy="1124801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 rotWithShape="1">
          <a:blip r:embed="rId2"/>
          <a:srcRect l="-979" t="24347" r="86792" b="-946"/>
          <a:stretch/>
        </p:blipFill>
        <p:spPr>
          <a:xfrm>
            <a:off x="491394" y="1716946"/>
            <a:ext cx="1727371" cy="2747478"/>
          </a:xfrm>
          <a:prstGeom prst="rect">
            <a:avLst/>
          </a:prstGeom>
        </p:spPr>
      </p:pic>
      <p:pic>
        <p:nvPicPr>
          <p:cNvPr id="10" name="Content Placeholder 2"/>
          <p:cNvPicPr>
            <a:picLocks noChangeAspect="1"/>
          </p:cNvPicPr>
          <p:nvPr/>
        </p:nvPicPr>
        <p:blipFill rotWithShape="1">
          <a:blip r:embed="rId2"/>
          <a:srcRect l="51726" t="34720" r="24805" b="45685"/>
          <a:stretch/>
        </p:blipFill>
        <p:spPr>
          <a:xfrm>
            <a:off x="6975284" y="2286580"/>
            <a:ext cx="2867961" cy="659093"/>
          </a:xfrm>
          <a:prstGeom prst="rect">
            <a:avLst/>
          </a:prstGeom>
        </p:spPr>
      </p:pic>
      <p:pic>
        <p:nvPicPr>
          <p:cNvPr id="11" name="Content Placeholder 2"/>
          <p:cNvPicPr>
            <a:picLocks noChangeAspect="1"/>
          </p:cNvPicPr>
          <p:nvPr/>
        </p:nvPicPr>
        <p:blipFill rotWithShape="1">
          <a:blip r:embed="rId2"/>
          <a:srcRect l="12336" t="34568" r="50560" b="44471"/>
          <a:stretch/>
        </p:blipFill>
        <p:spPr>
          <a:xfrm>
            <a:off x="2070846" y="2290216"/>
            <a:ext cx="4904439" cy="681583"/>
          </a:xfrm>
          <a:prstGeom prst="rect">
            <a:avLst/>
          </a:prstGeom>
        </p:spPr>
      </p:pic>
      <p:pic>
        <p:nvPicPr>
          <p:cNvPr id="16" name="Content Placeholder 2"/>
          <p:cNvPicPr>
            <a:picLocks noChangeAspect="1"/>
          </p:cNvPicPr>
          <p:nvPr/>
        </p:nvPicPr>
        <p:blipFill rotWithShape="1">
          <a:blip r:embed="rId2"/>
          <a:srcRect l="31184" t="65407" r="46077" b="14204"/>
          <a:stretch/>
        </p:blipFill>
        <p:spPr>
          <a:xfrm>
            <a:off x="2218765" y="3041332"/>
            <a:ext cx="4316506" cy="496389"/>
          </a:xfrm>
          <a:prstGeom prst="rect">
            <a:avLst/>
          </a:prstGeom>
        </p:spPr>
      </p:pic>
      <p:pic>
        <p:nvPicPr>
          <p:cNvPr id="17" name="Content Placeholder 2"/>
          <p:cNvPicPr>
            <a:picLocks noChangeAspect="1"/>
          </p:cNvPicPr>
          <p:nvPr/>
        </p:nvPicPr>
        <p:blipFill rotWithShape="1">
          <a:blip r:embed="rId2"/>
          <a:srcRect l="68361" t="66480" r="26836" b="24398"/>
          <a:stretch/>
        </p:blipFill>
        <p:spPr>
          <a:xfrm>
            <a:off x="6639774" y="3041331"/>
            <a:ext cx="587153" cy="255939"/>
          </a:xfrm>
          <a:prstGeom prst="rect">
            <a:avLst/>
          </a:prstGeom>
        </p:spPr>
      </p:pic>
      <p:pic>
        <p:nvPicPr>
          <p:cNvPr id="18" name="Content Placeholder 2"/>
          <p:cNvPicPr>
            <a:picLocks noChangeAspect="1"/>
          </p:cNvPicPr>
          <p:nvPr/>
        </p:nvPicPr>
        <p:blipFill rotWithShape="1">
          <a:blip r:embed="rId2"/>
          <a:srcRect l="68361" t="66480" r="26836" b="24398"/>
          <a:stretch/>
        </p:blipFill>
        <p:spPr>
          <a:xfrm>
            <a:off x="7236138" y="3053304"/>
            <a:ext cx="569642" cy="248306"/>
          </a:xfrm>
          <a:prstGeom prst="rect">
            <a:avLst/>
          </a:prstGeom>
        </p:spPr>
      </p:pic>
      <p:pic>
        <p:nvPicPr>
          <p:cNvPr id="19" name="Content Placeholder 2"/>
          <p:cNvPicPr>
            <a:picLocks noChangeAspect="1"/>
          </p:cNvPicPr>
          <p:nvPr/>
        </p:nvPicPr>
        <p:blipFill rotWithShape="1">
          <a:blip r:embed="rId2"/>
          <a:srcRect l="68361" t="66480" r="26836" b="24398"/>
          <a:stretch/>
        </p:blipFill>
        <p:spPr>
          <a:xfrm>
            <a:off x="7796096" y="3077623"/>
            <a:ext cx="618948" cy="269798"/>
          </a:xfrm>
          <a:prstGeom prst="rect">
            <a:avLst/>
          </a:prstGeom>
        </p:spPr>
      </p:pic>
      <p:pic>
        <p:nvPicPr>
          <p:cNvPr id="20" name="Content Placeholder 2"/>
          <p:cNvPicPr>
            <a:picLocks noChangeAspect="1"/>
          </p:cNvPicPr>
          <p:nvPr/>
        </p:nvPicPr>
        <p:blipFill rotWithShape="1">
          <a:blip r:embed="rId2"/>
          <a:srcRect l="68361" t="66480" r="26836" b="24398"/>
          <a:stretch/>
        </p:blipFill>
        <p:spPr>
          <a:xfrm>
            <a:off x="8362791" y="3079940"/>
            <a:ext cx="643597" cy="280543"/>
          </a:xfrm>
          <a:prstGeom prst="rect">
            <a:avLst/>
          </a:prstGeom>
        </p:spPr>
      </p:pic>
      <p:pic>
        <p:nvPicPr>
          <p:cNvPr id="21" name="Content Placeholder 2"/>
          <p:cNvPicPr>
            <a:picLocks noChangeAspect="1"/>
          </p:cNvPicPr>
          <p:nvPr/>
        </p:nvPicPr>
        <p:blipFill rotWithShape="1">
          <a:blip r:embed="rId2"/>
          <a:srcRect l="68361" t="66480" r="26836" b="24398"/>
          <a:stretch/>
        </p:blipFill>
        <p:spPr>
          <a:xfrm>
            <a:off x="8980332" y="3065880"/>
            <a:ext cx="650704" cy="283641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7238988" y="3297270"/>
            <a:ext cx="596702" cy="657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713366" y="3289526"/>
            <a:ext cx="585637" cy="657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822814" y="3293362"/>
            <a:ext cx="580252" cy="67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969421" y="3317026"/>
            <a:ext cx="590559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88759" y="3327031"/>
            <a:ext cx="591403" cy="60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1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0087" y="1216643"/>
            <a:ext cx="3871947" cy="2021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/>
          <a:srcRect l="22806" t="36457" r="47223" b="52433"/>
          <a:stretch/>
        </p:blipFill>
        <p:spPr>
          <a:xfrm>
            <a:off x="622852" y="1417983"/>
            <a:ext cx="3779182" cy="8234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/>
          <a:srcRect l="24186" t="37152" r="52744" b="51391"/>
          <a:stretch/>
        </p:blipFill>
        <p:spPr>
          <a:xfrm>
            <a:off x="834887" y="2317822"/>
            <a:ext cx="2836080" cy="920304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530086" y="3939965"/>
            <a:ext cx="3871947" cy="2021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22806" t="36457" r="47223" b="52433"/>
          <a:stretch/>
        </p:blipFill>
        <p:spPr>
          <a:xfrm>
            <a:off x="834887" y="4088552"/>
            <a:ext cx="3567146" cy="8481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24186" t="37152" r="52744" b="51391"/>
          <a:stretch/>
        </p:blipFill>
        <p:spPr>
          <a:xfrm>
            <a:off x="1002090" y="4956313"/>
            <a:ext cx="2668876" cy="84813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/>
          <a:srcRect l="7230" t="6188" r="7283" b="73581"/>
          <a:stretch/>
        </p:blipFill>
        <p:spPr>
          <a:xfrm>
            <a:off x="9225601" y="1469354"/>
            <a:ext cx="2847703" cy="57476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/>
          <a:srcRect l="8434" t="28270" r="20590" b="55636"/>
          <a:stretch/>
        </p:blipFill>
        <p:spPr>
          <a:xfrm>
            <a:off x="9364919" y="2253963"/>
            <a:ext cx="2364377" cy="45720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/>
          <a:srcRect l="9018" t="44754" r="40964" b="38083"/>
          <a:stretch/>
        </p:blipFill>
        <p:spPr>
          <a:xfrm>
            <a:off x="9475961" y="2849905"/>
            <a:ext cx="1666173" cy="48758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/>
          <a:srcRect l="8537" t="63146" r="25584" b="4208"/>
          <a:stretch/>
        </p:blipFill>
        <p:spPr>
          <a:xfrm>
            <a:off x="9581604" y="3476233"/>
            <a:ext cx="2194561" cy="927463"/>
          </a:xfrm>
          <a:prstGeom prst="rect">
            <a:avLst/>
          </a:prstGeom>
        </p:spPr>
      </p:pic>
      <p:pic>
        <p:nvPicPr>
          <p:cNvPr id="63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1247" t="60695" r="2425" b="10652"/>
          <a:stretch/>
        </p:blipFill>
        <p:spPr>
          <a:xfrm>
            <a:off x="11232904" y="2803503"/>
            <a:ext cx="548641" cy="55353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/>
          <a:srcRect l="57383" t="44754" r="23533" b="38564"/>
          <a:stretch/>
        </p:blipFill>
        <p:spPr>
          <a:xfrm>
            <a:off x="11189361" y="2777974"/>
            <a:ext cx="635726" cy="54471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/>
          <a:srcRect l="13786" t="28270" r="71892" b="56631"/>
          <a:stretch/>
        </p:blipFill>
        <p:spPr>
          <a:xfrm>
            <a:off x="2366601" y="673912"/>
            <a:ext cx="477079" cy="42893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/>
          <a:srcRect l="64220" t="44754" r="23533" b="38790"/>
          <a:stretch/>
        </p:blipFill>
        <p:spPr>
          <a:xfrm>
            <a:off x="5896761" y="5820458"/>
            <a:ext cx="407982" cy="46750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l="53632" t="29437" r="31252" b="58901"/>
          <a:stretch/>
        </p:blipFill>
        <p:spPr>
          <a:xfrm>
            <a:off x="2137531" y="6054212"/>
            <a:ext cx="526813" cy="34658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/>
          <a:srcRect l="32677" t="70506" r="59367" b="11768"/>
          <a:stretch/>
        </p:blipFill>
        <p:spPr>
          <a:xfrm>
            <a:off x="6690109" y="600356"/>
            <a:ext cx="265043" cy="503583"/>
          </a:xfrm>
          <a:prstGeom prst="rect">
            <a:avLst/>
          </a:prstGeom>
        </p:spPr>
      </p:pic>
      <p:sp>
        <p:nvSpPr>
          <p:cNvPr id="71" name="Curved Right Arrow 70"/>
          <p:cNvSpPr/>
          <p:nvPr/>
        </p:nvSpPr>
        <p:spPr>
          <a:xfrm>
            <a:off x="225286" y="2594963"/>
            <a:ext cx="304800" cy="23417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/>
          <a:srcRect l="64421" t="63561" r="28492" b="24869"/>
          <a:stretch/>
        </p:blipFill>
        <p:spPr>
          <a:xfrm>
            <a:off x="4376916" y="1469855"/>
            <a:ext cx="853166" cy="8864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64421" t="63561" r="7615" b="26575"/>
          <a:stretch/>
        </p:blipFill>
        <p:spPr>
          <a:xfrm>
            <a:off x="5230081" y="1417983"/>
            <a:ext cx="3084720" cy="7580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24697" y="60035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19702" y="53880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24140" y="3694705"/>
            <a:ext cx="405859" cy="53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933488" y="3672175"/>
            <a:ext cx="587162" cy="53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207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97 -0.015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81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06849 0.5136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03841 0.5150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 animBg="1"/>
      <p:bldP spid="71" grpId="0" animBg="1"/>
      <p:bldP spid="2" grpId="0"/>
      <p:bldP spid="3" grpId="0"/>
      <p:bldP spid="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0087" y="1216643"/>
            <a:ext cx="3871947" cy="2021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806" t="36457" r="47223" b="52433"/>
          <a:stretch/>
        </p:blipFill>
        <p:spPr>
          <a:xfrm>
            <a:off x="622852" y="1417983"/>
            <a:ext cx="3779182" cy="823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186" t="37152" r="52744" b="51391"/>
          <a:stretch/>
        </p:blipFill>
        <p:spPr>
          <a:xfrm>
            <a:off x="834887" y="2317822"/>
            <a:ext cx="2836080" cy="92030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0086" y="3939965"/>
            <a:ext cx="3871947" cy="2021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806" t="36457" r="47223" b="52433"/>
          <a:stretch/>
        </p:blipFill>
        <p:spPr>
          <a:xfrm>
            <a:off x="834887" y="4088552"/>
            <a:ext cx="3567146" cy="848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186" t="37152" r="52744" b="51391"/>
          <a:stretch/>
        </p:blipFill>
        <p:spPr>
          <a:xfrm>
            <a:off x="1002090" y="4956313"/>
            <a:ext cx="2668876" cy="848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230" t="6188" r="7283" b="73581"/>
          <a:stretch/>
        </p:blipFill>
        <p:spPr>
          <a:xfrm>
            <a:off x="9225601" y="1469354"/>
            <a:ext cx="2847703" cy="574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434" t="28270" r="20590" b="55636"/>
          <a:stretch/>
        </p:blipFill>
        <p:spPr>
          <a:xfrm>
            <a:off x="9364919" y="2253963"/>
            <a:ext cx="2364377" cy="457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9018" t="44754" r="40964" b="38083"/>
          <a:stretch/>
        </p:blipFill>
        <p:spPr>
          <a:xfrm>
            <a:off x="9475961" y="2849905"/>
            <a:ext cx="1666173" cy="487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8537" t="63146" r="25584" b="4208"/>
          <a:stretch/>
        </p:blipFill>
        <p:spPr>
          <a:xfrm>
            <a:off x="9581604" y="3476233"/>
            <a:ext cx="2194561" cy="927463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1247" t="60695" r="2425" b="10652"/>
          <a:stretch/>
        </p:blipFill>
        <p:spPr>
          <a:xfrm>
            <a:off x="11232904" y="2803503"/>
            <a:ext cx="548641" cy="553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57383" t="44754" r="23533" b="38564"/>
          <a:stretch/>
        </p:blipFill>
        <p:spPr>
          <a:xfrm>
            <a:off x="11189361" y="2777974"/>
            <a:ext cx="635726" cy="5447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3786" t="28270" r="71892" b="56631"/>
          <a:stretch/>
        </p:blipFill>
        <p:spPr>
          <a:xfrm>
            <a:off x="2366601" y="673912"/>
            <a:ext cx="477079" cy="4289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4220" t="44754" r="23533" b="38790"/>
          <a:stretch/>
        </p:blipFill>
        <p:spPr>
          <a:xfrm>
            <a:off x="5896761" y="5820458"/>
            <a:ext cx="407982" cy="467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3632" t="29437" r="31252" b="58901"/>
          <a:stretch/>
        </p:blipFill>
        <p:spPr>
          <a:xfrm>
            <a:off x="2137531" y="6054212"/>
            <a:ext cx="526813" cy="3465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32677" t="70506" r="59367" b="11768"/>
          <a:stretch/>
        </p:blipFill>
        <p:spPr>
          <a:xfrm>
            <a:off x="6690109" y="600356"/>
            <a:ext cx="265043" cy="503583"/>
          </a:xfrm>
          <a:prstGeom prst="rect">
            <a:avLst/>
          </a:prstGeom>
        </p:spPr>
      </p:pic>
      <p:sp>
        <p:nvSpPr>
          <p:cNvPr id="20" name="Curved Right Arrow 19"/>
          <p:cNvSpPr/>
          <p:nvPr/>
        </p:nvSpPr>
        <p:spPr>
          <a:xfrm>
            <a:off x="225286" y="2594963"/>
            <a:ext cx="304800" cy="23417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64421" t="63561" r="28492" b="24869"/>
          <a:stretch/>
        </p:blipFill>
        <p:spPr>
          <a:xfrm>
            <a:off x="4808487" y="1450676"/>
            <a:ext cx="853166" cy="8864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64421" t="63561" r="7615" b="26575"/>
          <a:stretch/>
        </p:blipFill>
        <p:spPr>
          <a:xfrm>
            <a:off x="5734427" y="1450676"/>
            <a:ext cx="3084720" cy="7580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64421" t="63561" r="28492" b="24869"/>
          <a:stretch/>
        </p:blipFill>
        <p:spPr>
          <a:xfrm>
            <a:off x="3462098" y="4838506"/>
            <a:ext cx="853166" cy="8864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64421" t="63561" r="7615" b="26575"/>
          <a:stretch/>
        </p:blipFill>
        <p:spPr>
          <a:xfrm>
            <a:off x="5280270" y="4838506"/>
            <a:ext cx="3084720" cy="758029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21" idx="2"/>
          </p:cNvCxnSpPr>
          <p:nvPr/>
        </p:nvCxnSpPr>
        <p:spPr>
          <a:xfrm flipH="1">
            <a:off x="4233352" y="2337123"/>
            <a:ext cx="1001718" cy="27312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671830" y="2317822"/>
            <a:ext cx="488235" cy="2594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9797142" y="4713541"/>
            <a:ext cx="1861456" cy="642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+7 = ?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2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65" y="102870"/>
            <a:ext cx="2560320" cy="1211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70" y="1711960"/>
            <a:ext cx="10333990" cy="368808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625330" y="3134360"/>
            <a:ext cx="44577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436225" y="3104515"/>
            <a:ext cx="61849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818370" y="3682365"/>
            <a:ext cx="44577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598785" y="3682365"/>
            <a:ext cx="61849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71100" y="4463415"/>
            <a:ext cx="61849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11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ldLvl="0" animBg="1"/>
      <p:bldP spid="14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890" y="1245235"/>
            <a:ext cx="9937750" cy="3860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0626725" y="-88900"/>
            <a:ext cx="1565275" cy="159861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608945" y="2190750"/>
            <a:ext cx="415925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79890" y="2778760"/>
            <a:ext cx="415925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50780" y="2778760"/>
            <a:ext cx="68961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422130" y="3336925"/>
            <a:ext cx="415925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182860" y="3336925"/>
            <a:ext cx="68961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95815" y="4016375"/>
            <a:ext cx="689610" cy="497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0202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1089</TotalTime>
  <Words>81</Words>
  <Application>Microsoft Office PowerPoint</Application>
  <PresentationFormat>Widescreen</PresentationFormat>
  <Paragraphs>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9 + 5 </vt:lpstr>
      <vt:lpstr>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DELL-NM</dc:creator>
  <cp:lastModifiedBy>Dell</cp:lastModifiedBy>
  <cp:revision>50</cp:revision>
  <dcterms:created xsi:type="dcterms:W3CDTF">2022-08-17T20:11:53Z</dcterms:created>
  <dcterms:modified xsi:type="dcterms:W3CDTF">2022-09-16T01:02:59Z</dcterms:modified>
</cp:coreProperties>
</file>