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215E"/>
    <a:srgbClr val="1907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410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1B67-B2CF-429E-B33C-72F2B28FC532}" type="datetimeFigureOut">
              <a:rPr lang="en-US" smtClean="0"/>
              <a:t>14-Nov-22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BE9B-FBF8-4C4C-B115-BC977D382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527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1B67-B2CF-429E-B33C-72F2B28FC532}" type="datetimeFigureOut">
              <a:rPr lang="en-US" smtClean="0"/>
              <a:t>14-Nov-22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BE9B-FBF8-4C4C-B115-BC977D382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460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1B67-B2CF-429E-B33C-72F2B28FC532}" type="datetimeFigureOut">
              <a:rPr lang="en-US" smtClean="0"/>
              <a:t>14-Nov-22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BE9B-FBF8-4C4C-B115-BC977D382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329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1B67-B2CF-429E-B33C-72F2B28FC532}" type="datetimeFigureOut">
              <a:rPr lang="en-US" smtClean="0"/>
              <a:t>14-Nov-22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BE9B-FBF8-4C4C-B115-BC977D382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231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1B67-B2CF-429E-B33C-72F2B28FC532}" type="datetimeFigureOut">
              <a:rPr lang="en-US" smtClean="0"/>
              <a:t>14-Nov-22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BE9B-FBF8-4C4C-B115-BC977D382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735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1B67-B2CF-429E-B33C-72F2B28FC532}" type="datetimeFigureOut">
              <a:rPr lang="en-US" smtClean="0"/>
              <a:t>14-Nov-22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BE9B-FBF8-4C4C-B115-BC977D382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703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1B67-B2CF-429E-B33C-72F2B28FC532}" type="datetimeFigureOut">
              <a:rPr lang="en-US" smtClean="0"/>
              <a:t>14-Nov-22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BE9B-FBF8-4C4C-B115-BC977D382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647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1B67-B2CF-429E-B33C-72F2B28FC532}" type="datetimeFigureOut">
              <a:rPr lang="en-US" smtClean="0"/>
              <a:t>14-Nov-22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BE9B-FBF8-4C4C-B115-BC977D382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961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1B67-B2CF-429E-B33C-72F2B28FC532}" type="datetimeFigureOut">
              <a:rPr lang="en-US" smtClean="0"/>
              <a:t>14-Nov-22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BE9B-FBF8-4C4C-B115-BC977D382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566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1B67-B2CF-429E-B33C-72F2B28FC532}" type="datetimeFigureOut">
              <a:rPr lang="en-US" smtClean="0"/>
              <a:t>14-Nov-22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BE9B-FBF8-4C4C-B115-BC977D382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509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1B67-B2CF-429E-B33C-72F2B28FC532}" type="datetimeFigureOut">
              <a:rPr lang="en-US" smtClean="0"/>
              <a:t>14-Nov-22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BE9B-FBF8-4C4C-B115-BC977D382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913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81B67-B2CF-429E-B33C-72F2B28FC532}" type="datetimeFigureOut">
              <a:rPr lang="en-US" smtClean="0"/>
              <a:t>14-Nov-22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8BE9B-FBF8-4C4C-B115-BC977D382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729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2458367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65073" y="1758821"/>
            <a:ext cx="4135582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2215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THÀNH TÍCH CÁ NHÂN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lvl="0" algn="just">
              <a:defRPr/>
            </a:pPr>
            <a:r>
              <a:rPr lang="vi-VN" sz="2400" dirty="0">
                <a:solidFill>
                  <a:srgbClr val="FF0000"/>
                </a:solidFill>
              </a:rPr>
              <a:t>1</a:t>
            </a:r>
            <a:r>
              <a:rPr lang="vi-VN" sz="2400" dirty="0" smtClean="0">
                <a:solidFill>
                  <a:srgbClr val="FF0000"/>
                </a:solidFill>
              </a:rPr>
              <a:t>.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vi-VN" sz="2400" dirty="0" smtClean="0">
                <a:solidFill>
                  <a:srgbClr val="FF0000"/>
                </a:solidFill>
              </a:rPr>
              <a:t>Bằng </a:t>
            </a:r>
            <a:r>
              <a:rPr lang="vi-VN" sz="2400" dirty="0">
                <a:solidFill>
                  <a:srgbClr val="FF0000"/>
                </a:solidFill>
              </a:rPr>
              <a:t>khen Thủ tướng Chính phủ năm </a:t>
            </a:r>
            <a:r>
              <a:rPr lang="vi-VN" sz="2400" dirty="0" smtClean="0">
                <a:solidFill>
                  <a:srgbClr val="FF0000"/>
                </a:solidFill>
              </a:rPr>
              <a:t>2021</a:t>
            </a:r>
            <a:r>
              <a:rPr lang="en-US" sz="2400" dirty="0" smtClean="0">
                <a:solidFill>
                  <a:srgbClr val="FF0000"/>
                </a:solidFill>
              </a:rPr>
              <a:t>.</a:t>
            </a:r>
            <a:r>
              <a:rPr lang="vi-VN" sz="2400" dirty="0" smtClean="0">
                <a:solidFill>
                  <a:srgbClr val="FF0000"/>
                </a:solidFill>
              </a:rPr>
              <a:t> </a:t>
            </a:r>
            <a:endParaRPr lang="en-US" sz="2400" dirty="0" smtClean="0">
              <a:solidFill>
                <a:srgbClr val="FF0000"/>
              </a:solidFill>
            </a:endParaRPr>
          </a:p>
          <a:p>
            <a:pPr lvl="0" algn="just">
              <a:defRPr/>
            </a:pPr>
            <a:r>
              <a:rPr lang="vi-VN" sz="2400" dirty="0" smtClean="0">
                <a:solidFill>
                  <a:srgbClr val="FF0000"/>
                </a:solidFill>
              </a:rPr>
              <a:t>2</a:t>
            </a:r>
            <a:r>
              <a:rPr lang="vi-VN" sz="2400" dirty="0">
                <a:solidFill>
                  <a:srgbClr val="FF0000"/>
                </a:solidFill>
              </a:rPr>
              <a:t>. Bằng khen UBND thành phố năm </a:t>
            </a:r>
            <a:r>
              <a:rPr lang="vi-VN" sz="2400" dirty="0" smtClean="0">
                <a:solidFill>
                  <a:srgbClr val="FF0000"/>
                </a:solidFill>
              </a:rPr>
              <a:t>2020</a:t>
            </a:r>
            <a:r>
              <a:rPr lang="en-US" sz="2400" dirty="0" smtClean="0">
                <a:solidFill>
                  <a:srgbClr val="FF0000"/>
                </a:solidFill>
              </a:rPr>
              <a:t>.</a:t>
            </a:r>
            <a:r>
              <a:rPr lang="vi-VN" sz="2400" dirty="0" smtClean="0">
                <a:solidFill>
                  <a:srgbClr val="FF0000"/>
                </a:solidFill>
              </a:rPr>
              <a:t> </a:t>
            </a:r>
            <a:endParaRPr lang="en-US" sz="2400" dirty="0" smtClean="0">
              <a:solidFill>
                <a:srgbClr val="FF0000"/>
              </a:solidFill>
            </a:endParaRPr>
          </a:p>
          <a:p>
            <a:pPr lvl="0" algn="just">
              <a:defRPr/>
            </a:pPr>
            <a:r>
              <a:rPr lang="vi-VN" sz="2400" dirty="0" smtClean="0">
                <a:solidFill>
                  <a:srgbClr val="FF0000"/>
                </a:solidFill>
              </a:rPr>
              <a:t>3</a:t>
            </a:r>
            <a:r>
              <a:rPr lang="vi-VN" sz="2400" dirty="0">
                <a:solidFill>
                  <a:srgbClr val="FF0000"/>
                </a:solidFill>
              </a:rPr>
              <a:t>. Chiến sỹ thi đua cơ sở năm </a:t>
            </a:r>
            <a:r>
              <a:rPr lang="vi-VN" sz="2400" dirty="0" smtClean="0">
                <a:solidFill>
                  <a:srgbClr val="FF0000"/>
                </a:solidFill>
              </a:rPr>
              <a:t>2020,2021</a:t>
            </a:r>
            <a:r>
              <a:rPr lang="en-US" sz="2400" dirty="0" smtClean="0">
                <a:solidFill>
                  <a:srgbClr val="FF0000"/>
                </a:solidFill>
              </a:rPr>
              <a:t>.</a:t>
            </a:r>
            <a:r>
              <a:rPr lang="vi-VN" sz="2400" dirty="0" smtClean="0">
                <a:solidFill>
                  <a:srgbClr val="FF0000"/>
                </a:solidFill>
              </a:rPr>
              <a:t> </a:t>
            </a:r>
            <a:endParaRPr lang="en-US" sz="2400" dirty="0" smtClean="0">
              <a:solidFill>
                <a:srgbClr val="FF0000"/>
              </a:solidFill>
            </a:endParaRPr>
          </a:p>
          <a:p>
            <a:pPr lvl="0" algn="just">
              <a:defRPr/>
            </a:pPr>
            <a:r>
              <a:rPr lang="vi-VN" sz="2400" dirty="0" smtClean="0">
                <a:solidFill>
                  <a:srgbClr val="FF0000"/>
                </a:solidFill>
              </a:rPr>
              <a:t>4.Các </a:t>
            </a:r>
            <a:r>
              <a:rPr lang="vi-VN" sz="2400" dirty="0">
                <a:solidFill>
                  <a:srgbClr val="FF0000"/>
                </a:solidFill>
              </a:rPr>
              <a:t>thành tích khác: </a:t>
            </a:r>
            <a:r>
              <a:rPr lang="en-US" sz="2400" dirty="0">
                <a:solidFill>
                  <a:srgbClr val="FF0000"/>
                </a:solidFill>
              </a:rPr>
              <a:t>N</a:t>
            </a:r>
            <a:r>
              <a:rPr lang="vi-VN" sz="2400" dirty="0" smtClean="0">
                <a:solidFill>
                  <a:srgbClr val="FF0000"/>
                </a:solidFill>
              </a:rPr>
              <a:t>ăm </a:t>
            </a:r>
            <a:r>
              <a:rPr lang="vi-VN" sz="2400" dirty="0">
                <a:solidFill>
                  <a:srgbClr val="FF0000"/>
                </a:solidFill>
              </a:rPr>
              <a:t>2021 NHÀ GIÁO ƯU TÚ, Năm 2022 GIẢI THƯỞNG LÊ CHÂN.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701086-558D-BAA6-1FDE-F660B801AC62}"/>
              </a:ext>
            </a:extLst>
          </p:cNvPr>
          <p:cNvSpPr/>
          <p:nvPr/>
        </p:nvSpPr>
        <p:spPr>
          <a:xfrm>
            <a:off x="0" y="213037"/>
            <a:ext cx="91440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NHÀ </a:t>
            </a:r>
            <a:r>
              <a:rPr kumimoji="0" lang="en-US" sz="3600" b="1" i="0" u="none" strike="noStrike" kern="1200" cap="none" spc="0" normalizeH="0" baseline="0" noProof="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GIÁO: </a:t>
            </a:r>
            <a:r>
              <a:rPr kumimoji="0" lang="en-US" sz="3600" b="1" i="0" u="none" strike="noStrike" kern="1200" cap="none" spc="0" normalizeH="0" baseline="0" noProof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NINH</a:t>
            </a:r>
            <a:r>
              <a:rPr kumimoji="0" lang="en-US" sz="3600" b="1" i="0" u="none" strike="noStrike" kern="1200" cap="none" spc="0" normalizeH="0" noProof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THỊ HIÊN</a:t>
            </a:r>
            <a:endParaRPr kumimoji="0" lang="en-US" sz="3600" b="1" i="0" u="none" strike="noStrike" kern="1200" cap="none" spc="0" normalizeH="0" baseline="0" noProof="0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19075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 VIÊN - TRƯỜNG </a:t>
            </a:r>
            <a:r>
              <a:rPr kumimoji="0" lang="en-US" sz="2400" b="1" i="0" u="none" strike="noStrike" kern="1200" cap="none" spc="0" normalizeH="0" baseline="0" noProof="0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19075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TIỂU</a:t>
            </a:r>
            <a:r>
              <a:rPr kumimoji="0" lang="en-US" sz="2400" b="1" i="0" u="none" strike="noStrike" kern="1200" cap="none" spc="0" normalizeH="0" noProof="0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19075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HỌC TÂN VIÊN</a:t>
            </a:r>
            <a:endParaRPr kumimoji="0" lang="en-US" sz="2400" b="1" i="0" u="none" strike="noStrike" kern="1200" cap="none" spc="0" normalizeH="0" baseline="0" noProof="0" dirty="0">
              <a:ln w="11430"/>
              <a:solidFill>
                <a:srgbClr val="19075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458367"/>
            <a:ext cx="3428999" cy="3713833"/>
          </a:xfrm>
          <a:prstGeom prst="rect">
            <a:avLst/>
          </a:prstGeom>
        </p:spPr>
      </p:pic>
      <p:pic>
        <p:nvPicPr>
          <p:cNvPr id="9" name="Picture 8" descr="C:\Users\Administrator\Desktop\kisspng-laurel-wreath-vector-graphics-clip-art-portable-ne-5cf18026e5e387.9792735215593308549416.png">
            <a:extLst>
              <a:ext uri="{FF2B5EF4-FFF2-40B4-BE49-F238E27FC236}">
                <a16:creationId xmlns:a16="http://schemas.microsoft.com/office/drawing/2014/main" id="{2E836716-E1C6-8F83-811B-1C4ACB849F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3292" y="2286000"/>
            <a:ext cx="4440382" cy="4796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9118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70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NHATMINH</cp:lastModifiedBy>
  <cp:revision>28</cp:revision>
  <dcterms:created xsi:type="dcterms:W3CDTF">2022-11-11T23:07:59Z</dcterms:created>
  <dcterms:modified xsi:type="dcterms:W3CDTF">2022-11-14T07:44:18Z</dcterms:modified>
</cp:coreProperties>
</file>