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2" r:id="rId2"/>
    <p:sldId id="319" r:id="rId3"/>
    <p:sldId id="309" r:id="rId4"/>
    <p:sldId id="306" r:id="rId5"/>
    <p:sldId id="310" r:id="rId6"/>
    <p:sldId id="321" r:id="rId7"/>
    <p:sldId id="322" r:id="rId8"/>
    <p:sldId id="323" r:id="rId9"/>
    <p:sldId id="324" r:id="rId10"/>
    <p:sldId id="264" r:id="rId11"/>
    <p:sldId id="325" r:id="rId12"/>
    <p:sldId id="265" r:id="rId13"/>
    <p:sldId id="296" r:id="rId14"/>
    <p:sldId id="269" r:id="rId15"/>
    <p:sldId id="31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85"/>
    <a:srgbClr val="FF9C7D"/>
    <a:srgbClr val="002060"/>
    <a:srgbClr val="90CD8F"/>
    <a:srgbClr val="B40C60"/>
    <a:srgbClr val="FFCAB9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52BE6-4842-4D84-99F5-4DD97A8B824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2CF5B-6959-4E3F-8618-C1BD1FED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287" y="2017485"/>
            <a:ext cx="7142970" cy="140198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</a:t>
            </a:r>
            <a:r>
              <a:rPr lang="vi-VN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vi-VN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TOÁN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8517" y="2452916"/>
            <a:ext cx="460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solidFill>
                  <a:srgbClr val="00B050"/>
                </a:solidFill>
              </a:rPr>
              <a:t>Giáo viên: Đào Thị Thành</a:t>
            </a:r>
            <a:endParaRPr lang="en-US" sz="280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14" y="2989947"/>
            <a:ext cx="775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>
                <a:solidFill>
                  <a:srgbClr val="CD0BB6"/>
                </a:solidFill>
              </a:rPr>
              <a:t>Trường Tiểu học Tân Viên- An Lão- Hải Phòng</a:t>
            </a:r>
            <a:endParaRPr lang="en-US" sz="2400">
              <a:solidFill>
                <a:srgbClr val="CD0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699" y="509562"/>
            <a:ext cx="722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T</a:t>
            </a:r>
            <a:r>
              <a:rPr lang="en-US" sz="3200" smtClean="0"/>
              <a:t>hực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ca 1lít, chai 1lít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err="1" smtClean="0"/>
              <a:t>các</a:t>
            </a:r>
            <a:r>
              <a:rPr lang="en-US" sz="3200"/>
              <a:t> </a:t>
            </a:r>
            <a:r>
              <a:rPr lang="vi-VN" sz="3200" smtClean="0"/>
              <a:t>ca </a:t>
            </a:r>
            <a:r>
              <a:rPr lang="en-US" sz="3200" smtClean="0"/>
              <a:t>cốc </a:t>
            </a:r>
            <a:r>
              <a:rPr lang="en-US" sz="3200" dirty="0" err="1" smtClean="0"/>
              <a:t>nhỏ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014" y="976896"/>
            <a:ext cx="9416955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đo lượng nước bằng chai 1l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ca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1l.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Chia nước từ ca 1l vào các ca nhỏ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So sánh lượng nước trong chai 1l và ca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1l.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So sánh lượng nước trong chai 1l, ca 1l và các ca nhỏ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vi-VN" sz="32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(Thời </a:t>
            </a:r>
            <a:r>
              <a:rPr lang="vi-VN" sz="32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 3 </a:t>
            </a:r>
            <a:r>
              <a:rPr lang="vi-VN" sz="32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phút)</a:t>
            </a:r>
            <a:endParaRPr lang="en-US" sz="3200" i="1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1503" y="5482561"/>
            <a:ext cx="416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</a:rPr>
              <a:t>nhẹ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769524" y="1637031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5491" y="4652923"/>
            <a:ext cx="682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a)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bưởi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err="1" smtClean="0">
                <a:solidFill>
                  <a:srgbClr val="FF0000"/>
                </a:solidFill>
              </a:rPr>
              <a:t>nặng</a:t>
            </a:r>
            <a:r>
              <a:rPr lang="en-US" sz="3600" smtClean="0">
                <a:solidFill>
                  <a:srgbClr val="FF0000"/>
                </a:solidFill>
              </a:rPr>
              <a:t> hơn</a:t>
            </a:r>
            <a:r>
              <a:rPr lang="vi-VN" sz="3600" smtClean="0">
                <a:solidFill>
                  <a:srgbClr val="FF0000"/>
                </a:solidFill>
              </a:rPr>
              <a:t> quả cam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b)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bưởi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nặng</a:t>
            </a:r>
            <a:r>
              <a:rPr lang="en-US" sz="3600" dirty="0" smtClean="0">
                <a:solidFill>
                  <a:srgbClr val="FF0000"/>
                </a:solidFill>
              </a:rPr>
              <a:t> 1kg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c) 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</a:rPr>
              <a:t>nhẹ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hơn</a:t>
            </a:r>
            <a:r>
              <a:rPr lang="en-US" sz="3600" dirty="0" smtClean="0">
                <a:solidFill>
                  <a:srgbClr val="FF0000"/>
                </a:solidFill>
              </a:rPr>
              <a:t> 1 kg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20939" y="2776444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1020178" y="1179080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2kg ,</a:t>
            </a: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5 kg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2kg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7"/>
            <a:ext cx="96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5kg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288" y="4799652"/>
            <a:ext cx="72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) </a:t>
            </a:r>
            <a:r>
              <a:rPr lang="vi-VN" sz="2800" smtClean="0">
                <a:solidFill>
                  <a:srgbClr val="FF0000"/>
                </a:solidFill>
              </a:rPr>
              <a:t>        </a:t>
            </a:r>
            <a:r>
              <a:rPr lang="en-US" sz="2800" smtClean="0">
                <a:solidFill>
                  <a:srgbClr val="FF0000"/>
                </a:solidFill>
              </a:rPr>
              <a:t>5 </a:t>
            </a:r>
            <a:r>
              <a:rPr lang="en-US" sz="2800" dirty="0" smtClean="0">
                <a:solidFill>
                  <a:srgbClr val="FF0000"/>
                </a:solidFill>
              </a:rPr>
              <a:t>– 2 = 3 (</a:t>
            </a:r>
            <a:r>
              <a:rPr lang="en-US" sz="2800" smtClean="0">
                <a:solidFill>
                  <a:srgbClr val="FF0000"/>
                </a:solidFill>
              </a:rPr>
              <a:t>kg)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" y="243840"/>
            <a:ext cx="1104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FF00"/>
                </a:solidFill>
              </a:rPr>
              <a:t>XIN CHÂN THÀNH CẢM ƠN!</a:t>
            </a:r>
            <a:endParaRPr lang="en-US" sz="6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52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928" r="49959" b="60384"/>
          <a:stretch/>
        </p:blipFill>
        <p:spPr bwMode="auto">
          <a:xfrm>
            <a:off x="516890" y="1849120"/>
            <a:ext cx="5505373" cy="356616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88" b="39500" l="50702" r="82807">
                        <a14:foregroundMark x1="52193" y1="25250" x2="82807" y2="33875"/>
                        <a14:foregroundMark x1="81316" y1="25563" x2="51228" y2="35000"/>
                        <a14:foregroundMark x1="51930" y1="25688" x2="52456" y2="38063"/>
                        <a14:foregroundMark x1="54035" y1="25438" x2="81579" y2="25375"/>
                        <a14:foregroundMark x1="81667" y1="25938" x2="81754" y2="38625"/>
                        <a14:foregroundMark x1="51491" y1="38875" x2="81842" y2="38625"/>
                        <a14:foregroundMark x1="78860" y1="33875" x2="81316" y2="37375"/>
                        <a14:foregroundMark x1="55088" y1="35750" x2="77719" y2="35938"/>
                        <a14:foregroundMark x1="54912" y1="27500" x2="73509" y2="32688"/>
                        <a14:foregroundMark x1="58158" y1="27625" x2="61842" y2="28500"/>
                        <a14:foregroundMark x1="53246" y1="37813" x2="78684" y2="37938"/>
                        <a14:backgroundMark x1="54737" y1="37063" x2="78860" y2="37000"/>
                        <a14:backgroundMark x1="54123" y1="36125" x2="79737" y2="36375"/>
                        <a14:backgroundMark x1="54211" y1="37188" x2="80088" y2="373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4500" r="17397" b="60458"/>
          <a:stretch/>
        </p:blipFill>
        <p:spPr bwMode="auto">
          <a:xfrm>
            <a:off x="5966843" y="1752138"/>
            <a:ext cx="5429442" cy="3663142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4500" r="17397" b="60458"/>
          <a:stretch/>
        </p:blipFill>
        <p:spPr bwMode="auto">
          <a:xfrm>
            <a:off x="5966843" y="1752138"/>
            <a:ext cx="5429442" cy="3663142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25" b="53563" l="51667" r="82193">
                        <a14:foregroundMark x1="52632" y1="40125" x2="81930" y2="51812"/>
                        <a14:foregroundMark x1="81228" y1="41000" x2="52105" y2="50625"/>
                        <a14:foregroundMark x1="52895" y1="40625" x2="52281" y2="52812"/>
                        <a14:foregroundMark x1="54737" y1="40313" x2="81579" y2="40563"/>
                        <a14:foregroundMark x1="73246" y1="41250" x2="80614" y2="50250"/>
                        <a14:foregroundMark x1="60000" y1="41250" x2="73860" y2="43125"/>
                        <a14:foregroundMark x1="51667" y1="41188" x2="62895" y2="46563"/>
                        <a14:foregroundMark x1="53158" y1="44625" x2="63596" y2="48000"/>
                        <a14:foregroundMark x1="52105" y1="41750" x2="52018" y2="50500"/>
                        <a14:foregroundMark x1="51754" y1="53438" x2="82193" y2="53563"/>
                        <a14:foregroundMark x1="81228" y1="41125" x2="81404" y2="51812"/>
                        <a14:foregroundMark x1="63947" y1="49000" x2="76140" y2="50125"/>
                        <a14:foregroundMark x1="56404" y1="52875" x2="78158" y2="52938"/>
                        <a14:backgroundMark x1="54912" y1="51812" x2="78684" y2="52125"/>
                        <a14:backgroundMark x1="56140" y1="51313" x2="78509" y2="51063"/>
                        <a14:backgroundMark x1="54737" y1="52438" x2="78421" y2="5243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88" t="39557" r="17397" b="45490"/>
          <a:stretch/>
        </p:blipFill>
        <p:spPr bwMode="auto">
          <a:xfrm>
            <a:off x="5956851" y="1631246"/>
            <a:ext cx="5346598" cy="3560291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88" t="39557" r="17397" b="45490"/>
          <a:stretch/>
        </p:blipFill>
        <p:spPr bwMode="auto">
          <a:xfrm>
            <a:off x="5956851" y="1631246"/>
            <a:ext cx="5346598" cy="3560291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" y="1419367"/>
            <a:ext cx="5117910" cy="3875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324" y="5308974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/>
              <a:t>Cân đồng hồ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87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3" b="68250" l="51667" r="81579">
                        <a14:foregroundMark x1="52105" y1="55875" x2="81228" y2="67750"/>
                        <a14:foregroundMark x1="80789" y1="54875" x2="51754" y2="66875"/>
                        <a14:foregroundMark x1="52105" y1="56625" x2="52193" y2="67563"/>
                        <a14:foregroundMark x1="52456" y1="68250" x2="81228" y2="68250"/>
                        <a14:foregroundMark x1="52281" y1="55437" x2="79825" y2="55250"/>
                        <a14:foregroundMark x1="58333" y1="58375" x2="66930" y2="58250"/>
                        <a14:foregroundMark x1="77105" y1="56500" x2="81579" y2="67813"/>
                        <a14:foregroundMark x1="80965" y1="55500" x2="81316" y2="65688"/>
                        <a14:foregroundMark x1="55351" y1="64250" x2="79035" y2="64438"/>
                        <a14:foregroundMark x1="55965" y1="65625" x2="79123" y2="65750"/>
                        <a14:backgroundMark x1="57193" y1="67000" x2="75965" y2="66500"/>
                        <a14:backgroundMark x1="56754" y1="66000" x2="68596" y2="66813"/>
                        <a14:backgroundMark x1="57281" y1="66125" x2="74386" y2="66000"/>
                        <a14:backgroundMark x1="57281" y1="67313" x2="77105" y2="67438"/>
                        <a14:backgroundMark x1="75175" y1="66250" x2="76667" y2="6737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54363" r="17397" b="30625"/>
          <a:stretch/>
        </p:blipFill>
        <p:spPr bwMode="auto">
          <a:xfrm>
            <a:off x="5812058" y="1570382"/>
            <a:ext cx="5460548" cy="3596143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54363" r="17397" b="30625"/>
          <a:stretch/>
        </p:blipFill>
        <p:spPr bwMode="auto">
          <a:xfrm>
            <a:off x="5812058" y="1570382"/>
            <a:ext cx="5460548" cy="3596143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3580" y="5308974"/>
            <a:ext cx="3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/>
              <a:t>Cân bàn đồng hồ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460313"/>
            <a:ext cx="51433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34" y="952747"/>
            <a:ext cx="3650673" cy="3650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53" y="952747"/>
            <a:ext cx="3650673" cy="3650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5" y="952747"/>
            <a:ext cx="3650673" cy="3650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6655" y="5310909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52" y="452581"/>
            <a:ext cx="2880377" cy="2880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8" y="384481"/>
            <a:ext cx="2880377" cy="2880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5" y="3332957"/>
            <a:ext cx="2880377" cy="216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08" y="3332958"/>
            <a:ext cx="2880377" cy="2160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1" y="384480"/>
            <a:ext cx="2880377" cy="2880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0246" y="3332957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713" y="5561339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06" y="516835"/>
            <a:ext cx="3053437" cy="4174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44" y="516835"/>
            <a:ext cx="3053437" cy="4174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356" y="5088835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3" y="211519"/>
            <a:ext cx="2986303" cy="3381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40" y="211519"/>
            <a:ext cx="2986303" cy="2720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9" y="3416768"/>
            <a:ext cx="3600344" cy="298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6" y="3592563"/>
            <a:ext cx="3741678" cy="288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43" y="211519"/>
            <a:ext cx="2986303" cy="3381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5707" y="4325144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280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97</cp:revision>
  <dcterms:created xsi:type="dcterms:W3CDTF">2021-06-02T01:34:28Z</dcterms:created>
  <dcterms:modified xsi:type="dcterms:W3CDTF">2022-11-07T13:52:02Z</dcterms:modified>
</cp:coreProperties>
</file>