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0" r:id="rId3"/>
    <p:sldId id="262" r:id="rId4"/>
    <p:sldId id="277" r:id="rId5"/>
    <p:sldId id="279" r:id="rId6"/>
    <p:sldId id="280" r:id="rId7"/>
    <p:sldId id="281" r:id="rId8"/>
    <p:sldId id="276" r:id="rId9"/>
    <p:sldId id="270" r:id="rId10"/>
    <p:sldId id="271" r:id="rId11"/>
    <p:sldId id="272" r:id="rId12"/>
    <p:sldId id="273" r:id="rId13"/>
    <p:sldId id="274" r:id="rId14"/>
    <p:sldId id="275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AFE22E-612B-4F3E-9698-41439F22A0F8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DBD2DD-14A1-4C96-8EC7-FA8F8A1C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511A06-353F-4C96-B9B9-EE8A998B21BD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F54D-96B9-4658-BB14-271AD44F6ACF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611A-C56A-4DE9-A111-2A192734A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2D07-740C-4FE4-B118-DC5C16BBE266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7B78-D456-46B3-B9A4-29950CF94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4F3F-51D4-44EF-9E4E-E6C669D3BE70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EB11-08B2-4170-B712-73F77E87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0CE9-4561-4249-A419-E7DF0E2D98C2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A9BE-4BFC-4BAD-AF32-5488543D8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0256-05A1-4318-BDE9-F7495B5017F4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30BB-5921-420C-82F3-F894C2A3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775B1-EDF8-45A9-9181-AB042CD18FC0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3F44-4A20-409D-8E71-2740CA8EC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F5B9-9F58-49AD-88C6-A28A4AA9260E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B267A-367C-4D6A-8D56-C04427FD8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2EA1-55BB-4C79-AE3A-F6683E89F019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7AA14-B1C2-45D4-8295-C92C71E1C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AEC77-19C1-4FC7-B710-39F853E3F10C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B3D5-7112-4611-A7D0-A8430CC7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1D6A-3FA8-46A7-87C2-60BD1B6F028C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75AC-54BA-4BD5-BC1E-044AA2FD6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6603-282E-4883-BBE0-080D5A03D11B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F288-D053-4613-85D7-0AD8959CF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6053C-1BD5-484D-8DDE-275E7286E9EA}" type="datetimeFigureOut">
              <a:rPr lang="en-US"/>
              <a:pPr>
                <a:defRPr/>
              </a:pPr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B374A-6C44-4E79-9EFE-1B813B2D9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11" Type="http://schemas.openxmlformats.org/officeDocument/2006/relationships/image" Target="../media/image17.gif"/><Relationship Id="rId5" Type="http://schemas.openxmlformats.org/officeDocument/2006/relationships/audio" Target="../media/audio5.wav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image" Target="../media/image17.gif"/><Relationship Id="rId5" Type="http://schemas.openxmlformats.org/officeDocument/2006/relationships/audio" Target="../media/audio5.wav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12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My%20Documents\Downloads\Lopchungtadoanket-NguyenDucHuy_cfj3.mp3" TargetMode="External"/><Relationship Id="rId1" Type="http://schemas.openxmlformats.org/officeDocument/2006/relationships/audio" Target="file:///G:\thieu_nhi_the_gioi_lien_hoan-nhieu_nghe_si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4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2.gif"/><Relationship Id="rId5" Type="http://schemas.openxmlformats.org/officeDocument/2006/relationships/audio" Target="../media/audio6.wav"/><Relationship Id="rId10" Type="http://schemas.openxmlformats.org/officeDocument/2006/relationships/image" Target="../media/image17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MCj04358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2525"/>
            <a:ext cx="1219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0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2413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1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2286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7239000" y="762000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38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9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TÂN VIÊN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3" name="WordArt 11"/>
          <p:cNvSpPr>
            <a:spLocks noChangeArrowheads="1" noChangeShapeType="1" noTextEdit="1"/>
          </p:cNvSpPr>
          <p:nvPr/>
        </p:nvSpPr>
        <p:spPr bwMode="auto">
          <a:xfrm>
            <a:off x="1905000" y="5257800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LÊ THỊ THU HIỀN</a:t>
            </a:r>
          </a:p>
        </p:txBody>
      </p:sp>
      <p:pic>
        <p:nvPicPr>
          <p:cNvPr id="14344" name="Picture 12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676275" y="4418013"/>
            <a:ext cx="1905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WordArt 15"/>
          <p:cNvSpPr>
            <a:spLocks noChangeArrowheads="1" noChangeShapeType="1" noTextEdit="1"/>
          </p:cNvSpPr>
          <p:nvPr/>
        </p:nvSpPr>
        <p:spPr bwMode="auto">
          <a:xfrm>
            <a:off x="990600" y="3048000"/>
            <a:ext cx="754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BIỂU THỨC CÓ CHỨA MỘT CHỮ</a:t>
            </a:r>
          </a:p>
        </p:txBody>
      </p:sp>
      <p:grpSp>
        <p:nvGrpSpPr>
          <p:cNvPr id="14346" name="Group 18"/>
          <p:cNvGrpSpPr>
            <a:grpSpLocks/>
          </p:cNvGrpSpPr>
          <p:nvPr/>
        </p:nvGrpSpPr>
        <p:grpSpPr bwMode="auto">
          <a:xfrm>
            <a:off x="85725" y="1184275"/>
            <a:ext cx="2452688" cy="1600200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4349" name="Picture 26" descr="cosmo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25" descr="BOOK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24" descr="BOOK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3" descr="QUILLPE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2" tIns="45710" rIns="91422" bIns="45710"/>
            <a:lstStyle/>
            <a:p>
              <a:pPr algn="r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5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2" tIns="45710" rIns="91422" bIns="45710"/>
            <a:lstStyle/>
            <a:p>
              <a:endParaRPr lang="en-US" sz="4800" b="1">
                <a:latin typeface="Calibri" pitchFamily="34" charset="0"/>
              </a:endParaRPr>
            </a:p>
          </p:txBody>
        </p:sp>
        <p:sp>
          <p:nvSpPr>
            <p:cNvPr id="1435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2" tIns="45710" rIns="91422" bIns="45710"/>
            <a:lstStyle/>
            <a:p>
              <a:endParaRPr lang="en-US" sz="4800" b="1">
                <a:latin typeface="Calibri" pitchFamily="34" charset="0"/>
              </a:endParaRPr>
            </a:p>
          </p:txBody>
        </p:sp>
      </p:grp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743200" y="19050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LỚP 4</a:t>
            </a: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38200"/>
            <a:ext cx="6348412" cy="1828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   Kết quả của phép tính </a:t>
            </a:r>
          </a:p>
          <a:p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   250 + m với m = 30 là:</a:t>
            </a:r>
            <a:endParaRPr lang="vi-VN" altLang="en-US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3554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23518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35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Calibri" pitchFamily="34" charset="0"/>
              </a:rPr>
              <a:t>550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Calibri" pitchFamily="34" charset="0"/>
              </a:rPr>
              <a:t>280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Calibri" pitchFamily="34" charset="0"/>
              </a:rPr>
              <a:t>220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23572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3586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2" tIns="45710" rIns="91422" bIns="45710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5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585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Đáp án nào không phải là giá trị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biểu thức 873 – n với n = 10</a:t>
            </a:r>
          </a:p>
        </p:txBody>
      </p:sp>
      <p:grpSp>
        <p:nvGrpSpPr>
          <p:cNvPr id="24578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23518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461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883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863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773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4593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WordArt 3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7854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7897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7864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7854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784860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5105400"/>
            <a:ext cx="1752600" cy="1752600"/>
            <a:chOff x="4320" y="2928"/>
            <a:chExt cx="1104" cy="1104"/>
          </a:xfrm>
        </p:grpSpPr>
        <p:sp>
          <p:nvSpPr>
            <p:cNvPr id="2460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2" tIns="45710" rIns="91422" bIns="45710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61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3</a:t>
            </a:r>
          </a:p>
        </p:txBody>
      </p:sp>
      <p:sp>
        <p:nvSpPr>
          <p:cNvPr id="24608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38200"/>
            <a:ext cx="6348412" cy="1981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Tính giá trị biểu thức?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250 + m với m = 80</a:t>
            </a:r>
          </a:p>
        </p:txBody>
      </p:sp>
      <p:grpSp>
        <p:nvGrpSpPr>
          <p:cNvPr id="25602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23518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56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638800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+ m = 80 + 250 = 330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6626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+ m = 250 + 80 = 330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191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6626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250 + m = 250 + 80 = 230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029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105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4</a:t>
            </a:r>
          </a:p>
        </p:txBody>
      </p:sp>
      <p:pic>
        <p:nvPicPr>
          <p:cNvPr id="25620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5634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2" tIns="45710" rIns="91422" bIns="45710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563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563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2" grpId="0" animBg="1"/>
      <p:bldP spid="72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Đáp án nào không phải là giá trị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biểu thức 873 – n với n = 70</a:t>
            </a:r>
          </a:p>
        </p:txBody>
      </p:sp>
      <p:grpSp>
        <p:nvGrpSpPr>
          <p:cNvPr id="26626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23518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665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873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803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813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6641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543800" y="4114800"/>
            <a:ext cx="1752600" cy="1752600"/>
            <a:chOff x="4320" y="2928"/>
            <a:chExt cx="1104" cy="1104"/>
          </a:xfrm>
        </p:grpSpPr>
        <p:sp>
          <p:nvSpPr>
            <p:cNvPr id="2665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2" tIns="45710" rIns="91422" bIns="45710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665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5</a:t>
            </a:r>
          </a:p>
        </p:txBody>
      </p:sp>
      <p:sp>
        <p:nvSpPr>
          <p:cNvPr id="26655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Giá trị của biểu thức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+ m với m = 0 là?</a:t>
            </a:r>
          </a:p>
        </p:txBody>
      </p:sp>
      <p:grpSp>
        <p:nvGrpSpPr>
          <p:cNvPr id="28674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23518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87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250 + 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250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200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8689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010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4191000"/>
            <a:ext cx="1752600" cy="1752600"/>
            <a:chOff x="4320" y="2928"/>
            <a:chExt cx="1104" cy="1104"/>
          </a:xfrm>
        </p:grpSpPr>
        <p:sp>
          <p:nvSpPr>
            <p:cNvPr id="2870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2" tIns="45710" rIns="91422" bIns="45710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870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6</a:t>
            </a:r>
          </a:p>
        </p:txBody>
      </p:sp>
      <p:sp>
        <p:nvSpPr>
          <p:cNvPr id="2870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hieu_nhi_the_gioi_lien_hoan-nhieu_nghe_s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524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BJ_SMP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hickThin">
            <a:solidFill>
              <a:srgbClr val="CC0000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chân thành cám ơn quý thầy cô và các em học sinh</a:t>
            </a:r>
          </a:p>
        </p:txBody>
      </p:sp>
      <p:pic>
        <p:nvPicPr>
          <p:cNvPr id="12294" name="Lopchungtadoanket-NguyenDucHuy_cfj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6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5" name="Group 35"/>
          <p:cNvGraphicFramePr>
            <a:graphicFrameLocks noGrp="1"/>
          </p:cNvGraphicFramePr>
          <p:nvPr/>
        </p:nvGraphicFramePr>
        <p:xfrm>
          <a:off x="838200" y="2271713"/>
          <a:ext cx="4572000" cy="3498850"/>
        </p:xfrm>
        <a:graphic>
          <a:graphicData uri="http://schemas.openxmlformats.org/drawingml/2006/table">
            <a:tbl>
              <a:tblPr/>
              <a:tblGrid>
                <a:gridCol w="1016000"/>
                <a:gridCol w="1422400"/>
                <a:gridCol w="21336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</a:t>
                      </a:r>
                    </a:p>
                  </a:txBody>
                  <a:tcPr marL="91422" marR="9142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</a:p>
                  </a:txBody>
                  <a:tcPr marL="91422" marR="9142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tất cả</a:t>
                      </a:r>
                    </a:p>
                  </a:txBody>
                  <a:tcPr marL="91422" marR="9142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01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22" marR="9142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590800" y="2895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352800" y="28956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+ 1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514600" y="35052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505200" y="35052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+ 2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514600" y="4114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581400" y="4114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+ 3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981200" y="4572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. . .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733800" y="46482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. . .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057400" y="5105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3429000" y="5105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 + a</a:t>
            </a:r>
          </a:p>
        </p:txBody>
      </p:sp>
      <p:sp>
        <p:nvSpPr>
          <p:cNvPr id="15385" name="Text Box 8"/>
          <p:cNvSpPr txBox="1">
            <a:spLocks noChangeArrowheads="1"/>
          </p:cNvSpPr>
          <p:nvPr/>
        </p:nvSpPr>
        <p:spPr bwMode="auto">
          <a:xfrm>
            <a:off x="228600" y="304800"/>
            <a:ext cx="89154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Ví dụ: Lan có 3 quyển vở, mẹ cho Lan thêm  … quyển vở. Lan có tất cả … quyển vở 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+ a là biểu thức có chứa một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1" grpId="0"/>
      <p:bldP spid="6172" grpId="0"/>
      <p:bldP spid="6173" grpId="0"/>
      <p:bldP spid="6174" grpId="0"/>
      <p:bldP spid="6175" grpId="0"/>
      <p:bldP spid="6176" grpId="0"/>
      <p:bldP spid="6177" grpId="0"/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Nếu a = 1 thì 3 + a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2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một giá trị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của biểu thức 3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Nếu a = 2 thì 3 + a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2514600"/>
            <a:ext cx="937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5 là </a:t>
            </a:r>
            <a:r>
              <a:rPr lang="en-US" sz="32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một giá trị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của biểu thức 3 + 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81000" y="31242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Nếu a = 3 thì 3 + a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3733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 là </a:t>
            </a:r>
            <a:r>
              <a:rPr lang="en-US" sz="32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một giá trị</a:t>
            </a:r>
            <a:r>
              <a:rPr lang="en-US" sz="3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của biểu thức 3 +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4724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     </a:t>
            </a: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Mỗi lần thay chữ a bằng số ta tính được một giá trị của biểu thức 3 + a</a:t>
            </a:r>
          </a:p>
        </p:txBody>
      </p:sp>
      <p:sp>
        <p:nvSpPr>
          <p:cNvPr id="6153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457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4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411163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 + 1 = 4</a:t>
            </a:r>
          </a:p>
        </p:txBody>
      </p:sp>
      <p:sp>
        <p:nvSpPr>
          <p:cNvPr id="6155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 + 2 = 5</a:t>
            </a:r>
          </a:p>
        </p:txBody>
      </p:sp>
      <p:sp>
        <p:nvSpPr>
          <p:cNvPr id="6156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1828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7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8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2544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 + 3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6153" grpId="0"/>
      <p:bldP spid="6153" grpId="1"/>
      <p:bldP spid="6154" grpId="0"/>
      <p:bldP spid="6155" grpId="0"/>
      <p:bldP spid="6156" grpId="0"/>
      <p:bldP spid="6156" grpId="1"/>
      <p:bldP spid="6157" grpId="0"/>
      <p:bldP spid="6157" grpId="1"/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1"/>
          <p:cNvSpPr txBox="1">
            <a:spLocks noChangeArrowheads="1"/>
          </p:cNvSpPr>
          <p:nvPr/>
        </p:nvSpPr>
        <p:spPr bwMode="auto">
          <a:xfrm>
            <a:off x="762000" y="990600"/>
            <a:ext cx="798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altLang="vi-VN" sz="3200" b="1" i="1">
                <a:latin typeface="Times New Roman" pitchFamily="18" charset="0"/>
                <a:cs typeface="Times New Roman" pitchFamily="18" charset="0"/>
              </a:rPr>
              <a:t>Biểu thức nào là biểu thức có chứa một chữ?</a:t>
            </a:r>
          </a:p>
        </p:txBody>
      </p:sp>
      <p:sp>
        <p:nvSpPr>
          <p:cNvPr id="30724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165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+ n : 2</a:t>
            </a:r>
          </a:p>
        </p:txBody>
      </p:sp>
      <p:sp>
        <p:nvSpPr>
          <p:cNvPr id="30725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34200" y="2971800"/>
            <a:ext cx="121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n-US" altLang="vi-VN" sz="32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a - 56 </a:t>
            </a:r>
          </a:p>
        </p:txBody>
      </p:sp>
      <p:sp>
        <p:nvSpPr>
          <p:cNvPr id="30726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 rot="527624">
            <a:off x="4953000" y="4191000"/>
            <a:ext cx="190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altLang="vi-VN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67 – 3 x</a:t>
            </a:r>
            <a:r>
              <a:rPr lang="vi-VN" altLang="vi-VN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30727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884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vi-VN" altLang="vi-VN" sz="32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vi-VN" sz="32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: 3</a:t>
            </a:r>
          </a:p>
        </p:txBody>
      </p:sp>
      <p:sp>
        <p:nvSpPr>
          <p:cNvPr id="30728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1510073">
            <a:off x="1066800" y="4343400"/>
            <a:ext cx="2211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 – x + 12</a:t>
            </a:r>
          </a:p>
        </p:txBody>
      </p:sp>
      <p:sp>
        <p:nvSpPr>
          <p:cNvPr id="30729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832472">
            <a:off x="4724400" y="2133600"/>
            <a:ext cx="2417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n-US" altLang="vi-VN" sz="320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342 – (53 - p)</a:t>
            </a:r>
          </a:p>
        </p:txBody>
      </p:sp>
      <p:pic>
        <p:nvPicPr>
          <p:cNvPr id="17416" name="Picture 21" descr="bunchofk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8" grpId="0"/>
      <p:bldP spid="307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vi-VN" sz="3200" b="1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</a:rPr>
              <a:t>ài 1</a:t>
            </a:r>
            <a:r>
              <a:rPr lang="vi-VN" altLang="vi-VN" sz="3200" b="1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</a:rPr>
              <a:t> Tính giá trị của biểu thức ( theo mẫu 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1584325"/>
            <a:ext cx="502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a)  6 – b với b = 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66800" y="2514600"/>
            <a:ext cx="579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b)  115 – c với c = 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66800" y="3519488"/>
            <a:ext cx="6096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c)  a +  80 với a = 15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-76200" y="514985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vi-VN" sz="4800" b="1">
                <a:latin typeface="Times New Roman" pitchFamily="18" charset="0"/>
              </a:rPr>
              <a:t>Nếu b = 4 thì 6 – b = 6 – 4 = 2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1371600" y="838200"/>
            <a:ext cx="2133600" cy="79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4360863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400" b="1" u="sng"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allAtOnce"/>
      <p:bldP spid="8198" grpId="0"/>
      <p:bldP spid="8199" grpId="0"/>
      <p:bldP spid="8200" grpId="0"/>
      <p:bldP spid="8201" grpId="0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463E2C"/>
                </a:solidFill>
                <a:latin typeface="Times New Roman" pitchFamily="18" charset="0"/>
              </a:rPr>
              <a:t>Bài 2: Viết vào ô trống  ( theo mẫu )</a:t>
            </a:r>
          </a:p>
        </p:txBody>
      </p:sp>
      <p:graphicFrame>
        <p:nvGraphicFramePr>
          <p:cNvPr id="33834" name="Group 42"/>
          <p:cNvGraphicFramePr>
            <a:graphicFrameLocks noGrp="1"/>
          </p:cNvGraphicFramePr>
          <p:nvPr/>
        </p:nvGraphicFramePr>
        <p:xfrm>
          <a:off x="381000" y="1600200"/>
          <a:ext cx="8458200" cy="3636963"/>
        </p:xfrm>
        <a:graphic>
          <a:graphicData uri="http://schemas.openxmlformats.org/drawingml/2006/table">
            <a:tbl>
              <a:tblPr/>
              <a:tblGrid>
                <a:gridCol w="2225675"/>
                <a:gridCol w="2597150"/>
                <a:gridCol w="1854200"/>
                <a:gridCol w="1781175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1446" marR="9144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125 +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2667000" y="28194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>
                <a:solidFill>
                  <a:srgbClr val="171252"/>
                </a:solidFill>
                <a:latin typeface="Times New Roman" pitchFamily="18" charset="0"/>
              </a:rPr>
              <a:t>125 + 8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2743200" y="35052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>
                <a:solidFill>
                  <a:srgbClr val="0F095B"/>
                </a:solidFill>
                <a:latin typeface="Times New Roman" pitchFamily="18" charset="0"/>
              </a:rPr>
              <a:t>=   133</a:t>
            </a:r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1447800" y="990600"/>
            <a:ext cx="60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>
            <a:off x="2895600" y="990600"/>
            <a:ext cx="1219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82" grpId="0"/>
      <p:bldP spid="10288" grpId="0"/>
      <p:bldP spid="8242" grpId="0" animBg="1"/>
      <p:bldP spid="8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" y="157163"/>
            <a:ext cx="90678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vi-VN" altLang="vi-VN" sz="4800" b="1">
                <a:solidFill>
                  <a:srgbClr val="FF0000"/>
                </a:solidFill>
                <a:latin typeface="Times New Roman" pitchFamily="18" charset="0"/>
              </a:rPr>
              <a:t>ài</a:t>
            </a: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 3: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4800" b="1">
                <a:latin typeface="Times New Roman" pitchFamily="18" charset="0"/>
              </a:rPr>
              <a:t>a</a:t>
            </a:r>
            <a:r>
              <a:rPr lang="vi-VN" altLang="vi-VN" sz="4800" b="1">
                <a:latin typeface="Times New Roman" pitchFamily="18" charset="0"/>
              </a:rPr>
              <a:t>.</a:t>
            </a:r>
            <a:r>
              <a:rPr lang="en-US" altLang="vi-VN" sz="4800" b="1">
                <a:latin typeface="Times New Roman" pitchFamily="18" charset="0"/>
              </a:rPr>
              <a:t> </a:t>
            </a:r>
            <a:r>
              <a:rPr lang="en-US" altLang="vi-VN" sz="4000" b="1">
                <a:latin typeface="Times New Roman" pitchFamily="18" charset="0"/>
              </a:rPr>
              <a:t>Tính giá trị  của biểu thức</a:t>
            </a:r>
            <a:r>
              <a:rPr lang="en-US" altLang="vi-VN" sz="40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250 + m                    </a:t>
            </a:r>
            <a:r>
              <a:rPr lang="en-US" altLang="vi-VN" sz="4000" b="1">
                <a:latin typeface="Times New Roman" pitchFamily="18" charset="0"/>
              </a:rPr>
              <a:t>với: m = 10; m = 0; m = 80; m = 30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295400" y="1981200"/>
            <a:ext cx="22098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200" y="2971800"/>
            <a:ext cx="906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000" b="1">
                <a:latin typeface="Times New Roman" pitchFamily="18" charset="0"/>
              </a:rPr>
              <a:t>b. Tính giá trị  của biểu thức</a:t>
            </a:r>
            <a:r>
              <a:rPr lang="en-US" altLang="vi-VN" sz="40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873 - n                    </a:t>
            </a:r>
            <a:r>
              <a:rPr lang="en-US" altLang="vi-VN" sz="4000" b="1">
                <a:latin typeface="Times New Roman" pitchFamily="18" charset="0"/>
              </a:rPr>
              <a:t>với: n = 10; n = 0; n = 70; n = 300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1447800" y="3581400"/>
            <a:ext cx="22098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 animBg="1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3038" y="0"/>
            <a:ext cx="5556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beep76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22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75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7975" y="152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an3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5813" y="-20638"/>
            <a:ext cx="47244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1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830273" flipH="1">
            <a:off x="5124450" y="136683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1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2192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371600" y="719138"/>
            <a:ext cx="7772400" cy="21002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</a:rPr>
              <a:t>Tính giá trị biểu thức 250 + m </a:t>
            </a:r>
          </a:p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</a:rPr>
              <a:t>Với m = 10</a:t>
            </a:r>
          </a:p>
        </p:txBody>
      </p:sp>
      <p:grpSp>
        <p:nvGrpSpPr>
          <p:cNvPr id="22530" name="Group 51"/>
          <p:cNvGrpSpPr>
            <a:grpSpLocks/>
          </p:cNvGrpSpPr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rgbClr val="23518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25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22" tIns="45710" rIns="91422" bIns="45710"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  <a:headEnd/>
              <a:tailEnd/>
            </a:ln>
          </p:spPr>
          <p:txBody>
            <a:bodyPr lIns="91422" tIns="45710" rIns="91422" bIns="457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250</a:t>
            </a:r>
            <a:endParaRPr lang="vi-V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4655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3211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25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260</a:t>
            </a:r>
            <a:r>
              <a:rPr lang="vi-VN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vi-VN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7577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8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270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38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57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38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sp>
        <p:nvSpPr>
          <p:cNvPr id="22548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2254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2388" y="-2286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48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7772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205663" y="4362450"/>
            <a:ext cx="1752600" cy="1179513"/>
            <a:chOff x="4320" y="2928"/>
            <a:chExt cx="1104" cy="1104"/>
          </a:xfrm>
        </p:grpSpPr>
        <p:sp>
          <p:nvSpPr>
            <p:cNvPr id="2256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2" tIns="45710" rIns="91422" bIns="45710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256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22561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365</Words>
  <Application>Microsoft Office PowerPoint</Application>
  <PresentationFormat>On-screen Show (4:3)</PresentationFormat>
  <Paragraphs>92</Paragraphs>
  <Slides>15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VnBangkok</vt:lpstr>
      <vt:lpstr>Times New Roman</vt:lpstr>
      <vt:lpstr>.VnTime</vt:lpstr>
      <vt:lpstr>.VnHelvetInsH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Xin chân thành cám ơn quý thầy cô và các em học sinh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AutoBVT</cp:lastModifiedBy>
  <cp:revision>38</cp:revision>
  <dcterms:created xsi:type="dcterms:W3CDTF">2015-09-28T12:16:58Z</dcterms:created>
  <dcterms:modified xsi:type="dcterms:W3CDTF">2022-08-17T13:56:41Z</dcterms:modified>
</cp:coreProperties>
</file>