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7"/>
  </p:notesMasterIdLst>
  <p:sldIdLst>
    <p:sldId id="387" r:id="rId2"/>
    <p:sldId id="262" r:id="rId3"/>
    <p:sldId id="261" r:id="rId4"/>
    <p:sldId id="267" r:id="rId5"/>
    <p:sldId id="270" r:id="rId6"/>
    <p:sldId id="269" r:id="rId7"/>
    <p:sldId id="388" r:id="rId8"/>
    <p:sldId id="389" r:id="rId9"/>
    <p:sldId id="390" r:id="rId10"/>
    <p:sldId id="391" r:id="rId11"/>
    <p:sldId id="392" r:id="rId12"/>
    <p:sldId id="273" r:id="rId13"/>
    <p:sldId id="393" r:id="rId14"/>
    <p:sldId id="272" r:id="rId15"/>
    <p:sldId id="394" r:id="rId16"/>
    <p:sldId id="271" r:id="rId17"/>
    <p:sldId id="274" r:id="rId18"/>
    <p:sldId id="395" r:id="rId19"/>
    <p:sldId id="396" r:id="rId20"/>
    <p:sldId id="361" r:id="rId21"/>
    <p:sldId id="397" r:id="rId22"/>
    <p:sldId id="398" r:id="rId23"/>
    <p:sldId id="399" r:id="rId24"/>
    <p:sldId id="400" r:id="rId25"/>
    <p:sldId id="266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21" autoAdjust="0"/>
  </p:normalViewPr>
  <p:slideViewPr>
    <p:cSldViewPr snapToGrid="0">
      <p:cViewPr varScale="1">
        <p:scale>
          <a:sx n="71" d="100"/>
          <a:sy n="71" d="100"/>
        </p:scale>
        <p:origin x="69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F8A521-F8B7-457A-BC93-57CA85296F6F}" type="datetimeFigureOut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C246A3-8D7B-409D-A512-B0C74D92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9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43F0-B9D2-46FD-B2D8-5E32DD9A8EA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67FD-7D7E-426F-A510-23BEA752DDF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5215-5B92-4279-B2D3-BE1100AC374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8ACC-606F-4EA8-966E-0A3DAFE9938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7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9058-1540-465C-91BE-95127F747FD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3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0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2725-7C21-4F30-9649-7B4AA432669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85C3-1CB3-4A92-A8E1-F179824C1A4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A7E4-FCEE-4BBB-8190-0DAD167EAA7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D530-7A3F-47E7-BF38-351B429B9C0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D07D-DFD3-4E60-AD54-655D685974A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4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F6F7-1719-453A-8985-F69C9AACC5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62BC-D418-4675-B329-33F495DEF8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F5AE-6479-4A1C-AD8B-A9640FE959C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4935D8-56DB-4D88-8BDC-6D4F9C405F4E}" type="slidenum">
              <a:rPr lang="en-US" altLang="vi-V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New%20Stories%20(Highway%20Blues)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562600" y="3048001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CC66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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687888" y="1550988"/>
            <a:ext cx="182562" cy="182562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4992688" y="1543051"/>
            <a:ext cx="182562" cy="182563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907088" y="1543051"/>
            <a:ext cx="182562" cy="182563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5297488" y="1538288"/>
            <a:ext cx="182562" cy="18256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6486526" y="1550988"/>
            <a:ext cx="182563" cy="182562"/>
          </a:xfrm>
          <a:prstGeom prst="star5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5602288" y="1550988"/>
            <a:ext cx="182562" cy="182562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211888" y="1550988"/>
            <a:ext cx="182562" cy="182562"/>
          </a:xfrm>
          <a:prstGeom prst="star5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775451" y="1543051"/>
            <a:ext cx="182563" cy="182563"/>
          </a:xfrm>
          <a:prstGeom prst="star5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7354888" y="1550988"/>
            <a:ext cx="182562" cy="182562"/>
          </a:xfrm>
          <a:prstGeom prst="star5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89" name="AutoShape 25" descr="Green marble"/>
          <p:cNvSpPr>
            <a:spLocks noChangeArrowheads="1"/>
          </p:cNvSpPr>
          <p:nvPr/>
        </p:nvSpPr>
        <p:spPr bwMode="auto">
          <a:xfrm>
            <a:off x="7080251" y="1550988"/>
            <a:ext cx="182563" cy="182562"/>
          </a:xfrm>
          <a:prstGeom prst="star5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7643813" y="1550988"/>
            <a:ext cx="182562" cy="1825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7932738" y="1543051"/>
            <a:ext cx="182562" cy="182563"/>
          </a:xfrm>
          <a:prstGeom prst="star5">
            <a:avLst/>
          </a:prstGeom>
          <a:solidFill>
            <a:schemeClr val="tx2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8512176" y="1550988"/>
            <a:ext cx="182563" cy="182562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8237538" y="1550988"/>
            <a:ext cx="182562" cy="182562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3505201" y="1550988"/>
            <a:ext cx="182563" cy="1825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3794126" y="1543051"/>
            <a:ext cx="182563" cy="182563"/>
          </a:xfrm>
          <a:prstGeom prst="star5">
            <a:avLst/>
          </a:prstGeom>
          <a:solidFill>
            <a:schemeClr val="tx2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4373563" y="1550988"/>
            <a:ext cx="182562" cy="182562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4098926" y="1550988"/>
            <a:ext cx="182563" cy="182562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3222626" y="1550988"/>
            <a:ext cx="182563" cy="182562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8839201" y="1550988"/>
            <a:ext cx="182563" cy="1825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>
              <a:solidFill>
                <a:srgbClr val="0000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524000" y="2133601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  <a:cs typeface="Arial" charset="0"/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8001000" y="2286001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altLang="en-US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  <a:cs typeface="Arial" charset="0"/>
            </a:endParaRPr>
          </a:p>
        </p:txBody>
      </p:sp>
      <p:sp>
        <p:nvSpPr>
          <p:cNvPr id="3099" name="Text Box 40"/>
          <p:cNvSpPr txBox="1">
            <a:spLocks noChangeArrowheads="1"/>
          </p:cNvSpPr>
          <p:nvPr/>
        </p:nvSpPr>
        <p:spPr bwMode="auto">
          <a:xfrm>
            <a:off x="8991600" y="1371601"/>
            <a:ext cx="1676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Thufap2" pitchFamily="2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Thufap2" pitchFamily="2" charset="0"/>
              <a:cs typeface="Arial" panose="020B0604020202020204" pitchFamily="34" charset="0"/>
            </a:endParaRPr>
          </a:p>
        </p:txBody>
      </p:sp>
      <p:pic>
        <p:nvPicPr>
          <p:cNvPr id="11305" name="New Stories (Highway Blues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WordArt 41"/>
          <p:cNvSpPr>
            <a:spLocks noChangeArrowheads="1" noChangeShapeType="1" noTextEdit="1"/>
          </p:cNvSpPr>
          <p:nvPr/>
        </p:nvSpPr>
        <p:spPr bwMode="auto">
          <a:xfrm>
            <a:off x="4084638" y="3317934"/>
            <a:ext cx="41529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hangingPunct="0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</p:txBody>
      </p:sp>
      <p:sp>
        <p:nvSpPr>
          <p:cNvPr id="35" name="WordArt 44"/>
          <p:cNvSpPr>
            <a:spLocks noChangeArrowheads="1" noChangeShapeType="1" noTextEdit="1"/>
          </p:cNvSpPr>
          <p:nvPr/>
        </p:nvSpPr>
        <p:spPr bwMode="auto">
          <a:xfrm>
            <a:off x="2216928" y="597041"/>
            <a:ext cx="8077200" cy="55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7"/>
              </a:avLst>
            </a:prstTxWarp>
          </a:bodyPr>
          <a:lstStyle/>
          <a:p>
            <a:pPr algn="ctr" eaLnBrk="0" hangingPunct="0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VIÊN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1" y="3546534"/>
            <a:ext cx="5768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ubtitle 4"/>
          <p:cNvSpPr txBox="1">
            <a:spLocks/>
          </p:cNvSpPr>
          <p:nvPr/>
        </p:nvSpPr>
        <p:spPr>
          <a:xfrm>
            <a:off x="2206626" y="1933791"/>
            <a:ext cx="7772399" cy="1109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THÀY, CÔ GIÁO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TẠI LỚP 4B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584" y="228493"/>
            <a:ext cx="762066" cy="63264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" y="304905"/>
            <a:ext cx="762066" cy="6339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13" y="5674277"/>
            <a:ext cx="1059587" cy="1143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5" y="5674277"/>
            <a:ext cx="1942498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5" y="5674277"/>
            <a:ext cx="1215768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74" y="5674277"/>
            <a:ext cx="1059587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4" y="5674277"/>
            <a:ext cx="1059587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5" y="5674277"/>
            <a:ext cx="1059587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90" y="5674277"/>
            <a:ext cx="1059587" cy="1143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20" y="5674277"/>
            <a:ext cx="1059587" cy="1143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44" y="5674277"/>
            <a:ext cx="1156196" cy="1143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91" y="5674277"/>
            <a:ext cx="1454943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92" y="5031044"/>
            <a:ext cx="7478247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3" y="92487"/>
            <a:ext cx="3324225" cy="3524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52281"/>
            <a:ext cx="3324225" cy="3524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7" y="32371"/>
            <a:ext cx="3324225" cy="3524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57" y="152335"/>
            <a:ext cx="3324225" cy="35242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93428" y="4477046"/>
            <a:ext cx="5768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75210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12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12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11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1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11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11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112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11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85" decel="100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85" decel="100000"/>
                                        <p:tgtEl>
                                          <p:spTgt spid="112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85" decel="100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385" decel="100000"/>
                                        <p:tgtEl>
                                          <p:spTgt spid="11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385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5" decel="100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85" decel="100000"/>
                                        <p:tgtEl>
                                          <p:spTgt spid="11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385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385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85" decel="100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85" decel="100000"/>
                                        <p:tgtEl>
                                          <p:spTgt spid="11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385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385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85" decel="100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385" decel="100000"/>
                                        <p:tgtEl>
                                          <p:spTgt spid="11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385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385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85" decel="100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85" decel="100000"/>
                                        <p:tgtEl>
                                          <p:spTgt spid="11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85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85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85" decel="100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385" decel="100000"/>
                                        <p:tgtEl>
                                          <p:spTgt spid="11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385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385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85" decel="100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385" decel="100000"/>
                                        <p:tgtEl>
                                          <p:spTgt spid="11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385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385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85" decel="100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385" decel="100000"/>
                                        <p:tgtEl>
                                          <p:spTgt spid="11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385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385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85" decel="100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385" decel="100000"/>
                                        <p:tgtEl>
                                          <p:spTgt spid="112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385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385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85" decel="100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85" decel="100000"/>
                                        <p:tgtEl>
                                          <p:spTgt spid="11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385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385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85" decel="100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385" decel="100000"/>
                                        <p:tgtEl>
                                          <p:spTgt spid="112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385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385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5"/>
                </p:tgtEl>
              </p:cMediaNode>
            </p:audio>
          </p:childTnLst>
        </p:cTn>
      </p:par>
    </p:tnLst>
    <p:bldLst>
      <p:bldP spid="3113" grpId="0"/>
      <p:bldP spid="35" grpId="0" animBg="1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/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/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/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/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7" name="Hình chữ nhật: Góc Tròn 15"/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/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/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9FAF0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pic>
            <p:nvPicPr>
              <p:cNvPr id="16" name="Hình ảnh 18"/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>
                <a:fillRect/>
              </a:stretch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/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Hộp Văn bản 7"/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/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vi-VN" sz="3735" b="1" kern="0" dirty="0">
                <a:solidFill>
                  <a:srgbClr val="080808"/>
                </a:solidFill>
                <a:latin typeface="Calibri" panose="020F0502020204030204"/>
                <a:sym typeface="Arial" panose="020B0604020202020204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6" name="Hộp Văn bản 7"/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/>
          <p:cNvCxnSpPr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/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/>
          <p:cNvCxnSpPr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/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/>
          <p:cNvCxnSpPr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/>
          <p:cNvCxnSpPr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631</TotalTime>
  <Words>833</Words>
  <Application>Microsoft Office PowerPoint</Application>
  <PresentationFormat>Widescreen</PresentationFormat>
  <Paragraphs>85</Paragraphs>
  <Slides>25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.VnAvant</vt:lpstr>
      <vt:lpstr>Arial</vt:lpstr>
      <vt:lpstr>Arial Black</vt:lpstr>
      <vt:lpstr>Calibri</vt:lpstr>
      <vt:lpstr>Cambria</vt:lpstr>
      <vt:lpstr>Franklin Gothic Book</vt:lpstr>
      <vt:lpstr>Times New Roman</vt:lpstr>
      <vt:lpstr>VNI-Thufap2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Administrator</cp:lastModifiedBy>
  <cp:revision>85</cp:revision>
  <dcterms:created xsi:type="dcterms:W3CDTF">2023-07-04T05:48:15Z</dcterms:created>
  <dcterms:modified xsi:type="dcterms:W3CDTF">2023-10-23T13:49:16Z</dcterms:modified>
  <cp:category>9Slide.vn</cp:category>
</cp:coreProperties>
</file>