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6" r:id="rId3"/>
    <p:sldId id="260" r:id="rId4"/>
    <p:sldId id="262" r:id="rId5"/>
    <p:sldId id="289" r:id="rId6"/>
    <p:sldId id="292" r:id="rId7"/>
    <p:sldId id="293" r:id="rId8"/>
    <p:sldId id="294" r:id="rId9"/>
    <p:sldId id="295" r:id="rId10"/>
    <p:sldId id="264" r:id="rId11"/>
    <p:sldId id="265" r:id="rId12"/>
    <p:sldId id="284" r:id="rId13"/>
    <p:sldId id="287" r:id="rId14"/>
    <p:sldId id="270" r:id="rId15"/>
    <p:sldId id="271" r:id="rId16"/>
    <p:sldId id="301" r:id="rId17"/>
    <p:sldId id="273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8D96-7AAE-4D83-8284-1AC3FD2F0343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1FA95-D124-4EE8-B58E-350ACF2E1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193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40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34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866B-F096-4CE2-8E9B-7F066B774BBF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76E-EB6B-4617-BDE1-CF93CE633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866B-F096-4CE2-8E9B-7F066B774BBF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76E-EB6B-4617-BDE1-CF93CE633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866B-F096-4CE2-8E9B-7F066B774BBF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76E-EB6B-4617-BDE1-CF93CE633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48053162"/>
      </p:ext>
    </p:extLst>
  </p:cSld>
  <p:clrMapOvr>
    <a:masterClrMapping/>
  </p:clrMapOvr>
  <p:transition advClick="0" advTm="2627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866B-F096-4CE2-8E9B-7F066B774BBF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76E-EB6B-4617-BDE1-CF93CE633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866B-F096-4CE2-8E9B-7F066B774BBF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76E-EB6B-4617-BDE1-CF93CE633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866B-F096-4CE2-8E9B-7F066B774BBF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76E-EB6B-4617-BDE1-CF93CE633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866B-F096-4CE2-8E9B-7F066B774BBF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76E-EB6B-4617-BDE1-CF93CE633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866B-F096-4CE2-8E9B-7F066B774BBF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76E-EB6B-4617-BDE1-CF93CE633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866B-F096-4CE2-8E9B-7F066B774BBF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76E-EB6B-4617-BDE1-CF93CE633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866B-F096-4CE2-8E9B-7F066B774BBF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76E-EB6B-4617-BDE1-CF93CE633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866B-F096-4CE2-8E9B-7F066B774BBF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76E-EB6B-4617-BDE1-CF93CE633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866B-F096-4CE2-8E9B-7F066B774BBF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0876E-EB6B-4617-BDE1-CF93CE633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1.png"/><Relationship Id="rId3" Type="http://schemas.openxmlformats.org/officeDocument/2006/relationships/image" Target="../media/image29.png"/><Relationship Id="rId7" Type="http://schemas.openxmlformats.org/officeDocument/2006/relationships/image" Target="../media/image43.png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9.emf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10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44.pn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7.png"/><Relationship Id="rId5" Type="http://schemas.openxmlformats.org/officeDocument/2006/relationships/image" Target="../media/image31.png"/><Relationship Id="rId1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9.jpeg"/><Relationship Id="rId3" Type="http://schemas.openxmlformats.org/officeDocument/2006/relationships/image" Target="../media/image13.jpeg"/><Relationship Id="rId7" Type="http://schemas.openxmlformats.org/officeDocument/2006/relationships/image" Target="../media/image19.jpeg"/><Relationship Id="rId12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8.jpeg"/><Relationship Id="rId15" Type="http://schemas.openxmlformats.org/officeDocument/2006/relationships/image" Target="../media/image24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" y="3571"/>
            <a:ext cx="9144000" cy="515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2362201" y="285750"/>
            <a:ext cx="587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PGD - ĐT HUYỆN AN LÃO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85800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TÂN VIÊN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0" y="233570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CÔNG NGHỆ LỚP 3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=""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066" y="3733895"/>
            <a:ext cx="70678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i="1" dirty="0" err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4000" b="1" i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4000" b="1" i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4000" b="1" i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48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179D390A-E1FC-4330-902B-0FBEB616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1" y="4272975"/>
            <a:ext cx="7067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2022 - 2023</a:t>
            </a:r>
            <a:endParaRPr lang="en-US" altLang="en-US" sz="40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499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3400" y="590550"/>
            <a:ext cx="8077200" cy="40386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4739037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4A21520-7F82-42AA-BC4D-B490D9F4E26B}"/>
              </a:ext>
            </a:extLst>
          </p:cNvPr>
          <p:cNvSpPr/>
          <p:nvPr/>
        </p:nvSpPr>
        <p:spPr>
          <a:xfrm>
            <a:off x="259908" y="203765"/>
            <a:ext cx="8591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0" y="1657350"/>
            <a:ext cx="8924926" cy="3276600"/>
          </a:xfrm>
          <a:prstGeom prst="round2DiagRect">
            <a:avLst/>
          </a:prstGeom>
          <a:solidFill>
            <a:srgbClr val="FFFF66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/>
          </a:p>
        </p:txBody>
      </p:sp>
      <p:sp>
        <p:nvSpPr>
          <p:cNvPr id="14" name="Round Single Corner Rectangle 13"/>
          <p:cNvSpPr/>
          <p:nvPr/>
        </p:nvSpPr>
        <p:spPr>
          <a:xfrm>
            <a:off x="609600" y="895350"/>
            <a:ext cx="3819525" cy="644949"/>
          </a:xfrm>
          <a:prstGeom prst="round1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25116463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Administrator\Documents\Lightshot\Screenshot_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338" y="704194"/>
            <a:ext cx="9144000" cy="4895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9550" y="1095319"/>
            <a:ext cx="1714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62890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714750"/>
            <a:ext cx="2286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209183" y="672170"/>
            <a:ext cx="18288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848600" y="2675066"/>
            <a:ext cx="12954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362700" y="3979843"/>
            <a:ext cx="16764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134100" y="4452904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7217" y="266003"/>
            <a:ext cx="2436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29509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23688" y="2991474"/>
            <a:ext cx="383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13666" y="3271237"/>
            <a:ext cx="177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4452904"/>
            <a:ext cx="317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C:\Users\Administrator\Documents\Lightshot\Screenshot_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1058186"/>
            <a:ext cx="2719038" cy="2601236"/>
          </a:xfrm>
          <a:prstGeom prst="rect">
            <a:avLst/>
          </a:prstGeom>
          <a:noFill/>
        </p:spPr>
      </p:pic>
      <p:pic>
        <p:nvPicPr>
          <p:cNvPr id="53254" name="Picture 6" descr="C:\Users\Administrator\Documents\Lightshot\Screenshot_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047750"/>
            <a:ext cx="2666999" cy="2601236"/>
          </a:xfrm>
          <a:prstGeom prst="rect">
            <a:avLst/>
          </a:prstGeom>
          <a:noFill/>
        </p:spPr>
      </p:pic>
      <p:pic>
        <p:nvPicPr>
          <p:cNvPr id="53255" name="Picture 7" descr="C:\Users\Administrator\Documents\Lightshot\Screenshot_2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8765" y="1047750"/>
            <a:ext cx="2575931" cy="26012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" y="3796921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3796921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3796921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09550"/>
            <a:ext cx="6548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4DCE49-4BA3-5B16-5463-351D166E3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4B9187-44D4-49BD-3F7C-D2721F92C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AE3AF9-5AC9-32B7-27F1-565E55B19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05199A-B02A-CEEC-0B88-E07ABA6D6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231" y="3911985"/>
            <a:ext cx="1010500" cy="727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BAD7A72-9AEF-CE5B-E52D-A6355FBBE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5480" y="3911986"/>
            <a:ext cx="1010500" cy="722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781D82-6ADB-5E16-768D-F7D59BE000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231" y="2291068"/>
            <a:ext cx="1010500" cy="7270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BB9D8C-80D7-FFC7-3EB6-D5B081E65E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5480" y="2291068"/>
            <a:ext cx="1010500" cy="72701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0F691CE0-DF3A-E0B4-E6C8-716F9DA58914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61916FE-2A8B-6DA4-4F80-3FD257082C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5627" y="4430705"/>
            <a:ext cx="1603606" cy="2206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4C0D9AA-243E-5AEA-6A98-9A4C03B253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8" y="2814360"/>
            <a:ext cx="877141" cy="10976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D7F3EAA-E6B1-4393-2C00-B31F3018AE70}"/>
              </a:ext>
            </a:extLst>
          </p:cNvPr>
          <p:cNvGrpSpPr/>
          <p:nvPr/>
        </p:nvGrpSpPr>
        <p:grpSpPr>
          <a:xfrm>
            <a:off x="381000" y="1809750"/>
            <a:ext cx="3381295" cy="1409055"/>
            <a:chOff x="407254" y="2430409"/>
            <a:chExt cx="4508393" cy="1878740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BBE4C401-E215-39AD-4C92-E73DFBE0A467}"/>
                </a:ext>
              </a:extLst>
            </p:cNvPr>
            <p:cNvSpPr/>
            <p:nvPr/>
          </p:nvSpPr>
          <p:spPr>
            <a:xfrm flipH="1">
              <a:off x="519039" y="2430409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84C6593C-6D55-9A90-FC4C-08A95A66A864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6</a:t>
              </a:r>
              <a:endParaRPr lang="en-US" sz="24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AB3B257-4CE8-1252-9B6B-B592C7A77814}"/>
              </a:ext>
            </a:extLst>
          </p:cNvPr>
          <p:cNvGrpSpPr/>
          <p:nvPr/>
        </p:nvGrpSpPr>
        <p:grpSpPr>
          <a:xfrm>
            <a:off x="307869" y="3488705"/>
            <a:ext cx="3300980" cy="1397954"/>
            <a:chOff x="413731" y="4651605"/>
            <a:chExt cx="4401306" cy="1863939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76FDF6F-01CC-0CC5-00F2-CA1BC1066845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79F226DF-DA47-5A5E-3F3A-4CA2E5EB8C7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5</a:t>
              </a:r>
              <a:endParaRPr lang="en-US" sz="24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7253304-E9F6-7337-1058-F39718EDB46B}"/>
              </a:ext>
            </a:extLst>
          </p:cNvPr>
          <p:cNvGrpSpPr/>
          <p:nvPr/>
        </p:nvGrpSpPr>
        <p:grpSpPr>
          <a:xfrm>
            <a:off x="5532723" y="1848782"/>
            <a:ext cx="3312244" cy="1397954"/>
            <a:chOff x="7376963" y="2465042"/>
            <a:chExt cx="4416325" cy="1863939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5A7EA7D-256B-D8F0-EDD7-EFCE9EE3D472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745A306D-6DEF-298E-9468-2FF1A02131CB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1B2EA88-AD83-9E10-E6F9-1EC24AE3FA0C}"/>
              </a:ext>
            </a:extLst>
          </p:cNvPr>
          <p:cNvGrpSpPr/>
          <p:nvPr/>
        </p:nvGrpSpPr>
        <p:grpSpPr>
          <a:xfrm>
            <a:off x="5486400" y="3486151"/>
            <a:ext cx="3302796" cy="1397954"/>
            <a:chOff x="7386970" y="4651605"/>
            <a:chExt cx="4403728" cy="1863939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EE27DFB8-D7BF-8F91-174D-9216346A5E98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D2CB58EB-4484-0268-7C6D-64D81F09CC39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8</a:t>
              </a:r>
              <a:endParaRPr lang="en-US" sz="24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pic>
        <p:nvPicPr>
          <p:cNvPr id="24" name="Picture 23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8B426A-485B-B11F-D319-5F309A7F05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12" y="973747"/>
            <a:ext cx="470917" cy="470917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A65BFD08-C2D5-2B06-860F-A9983233136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2" y="370416"/>
            <a:ext cx="470917" cy="47091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B627A3D5-0A48-75C8-DB31-8C2996B31806}"/>
              </a:ext>
            </a:extLst>
          </p:cNvPr>
          <p:cNvGrpSpPr/>
          <p:nvPr/>
        </p:nvGrpSpPr>
        <p:grpSpPr>
          <a:xfrm>
            <a:off x="102157" y="120831"/>
            <a:ext cx="8345605" cy="1846749"/>
            <a:chOff x="150128" y="102542"/>
            <a:chExt cx="11127473" cy="2462332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BDE7D222-4E0A-B997-2693-534445DC2C10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="" xmlns:a16="http://schemas.microsoft.com/office/drawing/2014/main" id="{00D2BBEA-7519-DC1F-7ABD-883B72EB3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BEB4FA59-F0D4-FDB8-1074-BF176B8E28C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Đèn</a:t>
                </a:r>
                <a:r>
                  <a:rPr lang="en-US" sz="28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học</a:t>
                </a:r>
                <a:r>
                  <a:rPr lang="en-US" sz="28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thường</a:t>
                </a:r>
                <a:r>
                  <a:rPr lang="en-US" sz="28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mấy</a:t>
                </a:r>
                <a:r>
                  <a:rPr lang="en-US" sz="28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bộ</a:t>
                </a:r>
                <a:r>
                  <a:rPr lang="en-US" sz="28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phận</a:t>
                </a:r>
                <a:r>
                  <a:rPr lang="en-US" sz="28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chính</a:t>
                </a:r>
                <a:r>
                  <a:rPr lang="en-US" sz="28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?</a:t>
                </a:r>
                <a:endParaRPr lang="en-US" sz="2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ADEDBD39-A197-C384-78D7-AB4A49678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CCCB1C8-33C7-582F-AAEE-5A9647C281FB}"/>
                </a:ext>
              </a:extLst>
            </p:cNvPr>
            <p:cNvSpPr txBox="1"/>
            <p:nvPr/>
          </p:nvSpPr>
          <p:spPr>
            <a:xfrm>
              <a:off x="506731" y="718214"/>
              <a:ext cx="909211" cy="1846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01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BE1FE96-3284-43C2-FE53-1ABADF1197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1E635E43-B3CF-F781-87A1-23E28B72CC7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245083" y="317604"/>
            <a:ext cx="996782" cy="996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0752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C34697A-0AC7-65AD-14D0-B6097A899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01008A7D-8280-4745-E235-CFF752ED2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A9756D8-3A34-47C3-28D3-BA8482ADB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2618D5BF-CE32-7CAB-AC34-6ACD799AE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2776" y="3911985"/>
            <a:ext cx="1010500" cy="72701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C7EEF20-454A-1E04-19AE-2A402A5A96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10051" y="2270380"/>
            <a:ext cx="1001354" cy="7224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AADD209-F840-61BE-F949-289F2D7E1A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1685" y="2288158"/>
            <a:ext cx="1010500" cy="72701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6EECDB90-2A35-86D0-B3FC-AC2ACD2EF8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06883" y="3916286"/>
            <a:ext cx="1007692" cy="727011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4DEBF732-D770-7CDD-ADC7-9EB672A4F58C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4A5C3104-1F12-08C5-F029-0303AD8E21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8" y="2814360"/>
            <a:ext cx="877141" cy="1097626"/>
          </a:xfrm>
          <a:prstGeom prst="rect">
            <a:avLst/>
          </a:prstGeom>
        </p:spPr>
      </p:pic>
      <p:grpSp>
        <p:nvGrpSpPr>
          <p:cNvPr id="2" name="Group 46">
            <a:extLst>
              <a:ext uri="{FF2B5EF4-FFF2-40B4-BE49-F238E27FC236}">
                <a16:creationId xmlns="" xmlns:a16="http://schemas.microsoft.com/office/drawing/2014/main" id="{0F018BAC-1732-9019-D2C0-CA3241706842}"/>
              </a:ext>
            </a:extLst>
          </p:cNvPr>
          <p:cNvGrpSpPr/>
          <p:nvPr/>
        </p:nvGrpSpPr>
        <p:grpSpPr>
          <a:xfrm>
            <a:off x="305441" y="3489624"/>
            <a:ext cx="3305837" cy="1397956"/>
            <a:chOff x="407254" y="2465040"/>
            <a:chExt cx="4407783" cy="1863941"/>
          </a:xfrm>
        </p:grpSpPr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D8519FAA-BCCD-76AA-9119-27A3C03C1F16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 b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="" xmlns:a16="http://schemas.microsoft.com/office/drawing/2014/main" id="{567D4153-7425-3527-3F3F-4585FF1EF735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Bóng</a:t>
              </a:r>
              <a:r>
                <a:rPr lang="en-US" sz="2400" b="1" dirty="0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đèn</a:t>
              </a:r>
              <a:endParaRPr lang="en-US" sz="2400" b="1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3" name="Group 49">
            <a:extLst>
              <a:ext uri="{FF2B5EF4-FFF2-40B4-BE49-F238E27FC236}">
                <a16:creationId xmlns="" xmlns:a16="http://schemas.microsoft.com/office/drawing/2014/main" id="{FD587FD9-BEBB-FBF9-96AA-4C4145442619}"/>
              </a:ext>
            </a:extLst>
          </p:cNvPr>
          <p:cNvGrpSpPr/>
          <p:nvPr/>
        </p:nvGrpSpPr>
        <p:grpSpPr>
          <a:xfrm>
            <a:off x="310298" y="1847098"/>
            <a:ext cx="3300980" cy="1397954"/>
            <a:chOff x="413731" y="4651605"/>
            <a:chExt cx="4401306" cy="1863939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8A95098B-930F-B3CF-2427-1CD13512EF1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DCE86CC4-7E18-9839-5001-5A6C3A1D93C5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Chụp</a:t>
              </a:r>
              <a:r>
                <a:rPr lang="en-US" sz="2400" b="1" dirty="0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đèn</a:t>
              </a:r>
              <a:endParaRPr lang="en-US" sz="2400" b="1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4" name="Group 52">
            <a:extLst>
              <a:ext uri="{FF2B5EF4-FFF2-40B4-BE49-F238E27FC236}">
                <a16:creationId xmlns="" xmlns:a16="http://schemas.microsoft.com/office/drawing/2014/main" id="{DC2D6238-EC2B-8944-26BB-FF3396D59B7F}"/>
              </a:ext>
            </a:extLst>
          </p:cNvPr>
          <p:cNvGrpSpPr/>
          <p:nvPr/>
        </p:nvGrpSpPr>
        <p:grpSpPr>
          <a:xfrm>
            <a:off x="5562600" y="1885950"/>
            <a:ext cx="3312244" cy="1397954"/>
            <a:chOff x="7376963" y="2465042"/>
            <a:chExt cx="4416325" cy="1863939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5400FE8D-4B5D-8B0F-87D7-5D55F7701532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="" xmlns:a16="http://schemas.microsoft.com/office/drawing/2014/main" id="{99CEFF5C-12E7-BEC2-694C-44500EACCA76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Thân</a:t>
              </a:r>
              <a:r>
                <a:rPr lang="en-US" sz="2400" b="1" dirty="0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đèn</a:t>
              </a:r>
              <a:endParaRPr lang="en-US" sz="2400" b="1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5" name="Group 55">
            <a:extLst>
              <a:ext uri="{FF2B5EF4-FFF2-40B4-BE49-F238E27FC236}">
                <a16:creationId xmlns="" xmlns:a16="http://schemas.microsoft.com/office/drawing/2014/main" id="{84BA5032-7B33-4C51-14EB-E4FF0D56ACAE}"/>
              </a:ext>
            </a:extLst>
          </p:cNvPr>
          <p:cNvGrpSpPr/>
          <p:nvPr/>
        </p:nvGrpSpPr>
        <p:grpSpPr>
          <a:xfrm>
            <a:off x="5540228" y="3488705"/>
            <a:ext cx="3302796" cy="1397954"/>
            <a:chOff x="7386970" y="4651605"/>
            <a:chExt cx="4403728" cy="1863939"/>
          </a:xfrm>
        </p:grpSpPr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4D653F9C-A5E8-7F84-0484-B3F92B3DAC4F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="" xmlns:a16="http://schemas.microsoft.com/office/drawing/2014/main" id="{ABF479C9-DFCA-CB49-0BD2-EE9308FDE87A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Công</a:t>
              </a:r>
              <a:r>
                <a:rPr lang="en-US" sz="2400" b="1" dirty="0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tắc</a:t>
              </a:r>
              <a:endParaRPr lang="en-US" sz="2400" b="1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6" name="Group 58">
            <a:extLst>
              <a:ext uri="{FF2B5EF4-FFF2-40B4-BE49-F238E27FC236}">
                <a16:creationId xmlns="" xmlns:a16="http://schemas.microsoft.com/office/drawing/2014/main" id="{DBC43046-F731-5599-C72F-D33EF92BDDCA}"/>
              </a:ext>
            </a:extLst>
          </p:cNvPr>
          <p:cNvGrpSpPr/>
          <p:nvPr/>
        </p:nvGrpSpPr>
        <p:grpSpPr>
          <a:xfrm>
            <a:off x="116365" y="119285"/>
            <a:ext cx="8345605" cy="1846749"/>
            <a:chOff x="150128" y="102542"/>
            <a:chExt cx="11127473" cy="2462332"/>
          </a:xfrm>
        </p:grpSpPr>
        <p:grpSp>
          <p:nvGrpSpPr>
            <p:cNvPr id="7" name="Group 59">
              <a:extLst>
                <a:ext uri="{FF2B5EF4-FFF2-40B4-BE49-F238E27FC236}">
                  <a16:creationId xmlns="" xmlns:a16="http://schemas.microsoft.com/office/drawing/2014/main" id="{CAC95E6D-F2B2-12D5-A151-11FB706B1C36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="" xmlns:a16="http://schemas.microsoft.com/office/drawing/2014/main" id="{4755CD7E-0305-9698-6E89-E38136135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97EB8F7B-5C87-3976-B32C-334B0F68FABF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Phát</a:t>
                </a:r>
                <a:r>
                  <a:rPr lang="en-US" sz="28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ra</a:t>
                </a:r>
                <a:r>
                  <a:rPr lang="en-US" sz="28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ánh</a:t>
                </a:r>
                <a:r>
                  <a:rPr lang="en-US" sz="28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sáng</a:t>
                </a:r>
                <a:r>
                  <a:rPr lang="en-US" sz="28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28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mô</a:t>
                </a:r>
                <a:r>
                  <a:rPr lang="en-US" sz="28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tả</a:t>
                </a:r>
                <a:r>
                  <a:rPr lang="en-US" sz="28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tác</a:t>
                </a:r>
                <a:r>
                  <a:rPr lang="en-US" sz="28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dụng</a:t>
                </a:r>
                <a:r>
                  <a:rPr lang="en-US" sz="28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của</a:t>
                </a:r>
                <a:r>
                  <a:rPr lang="en-US" sz="28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bộ</a:t>
                </a:r>
                <a:r>
                  <a:rPr lang="en-US" sz="28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phận</a:t>
                </a:r>
                <a:r>
                  <a:rPr lang="en-US" sz="28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nào</a:t>
                </a:r>
                <a:r>
                  <a:rPr lang="en-US" sz="28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của</a:t>
                </a:r>
                <a:r>
                  <a:rPr lang="en-US" sz="28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đèn</a:t>
                </a:r>
                <a:r>
                  <a:rPr lang="en-US" sz="28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học</a:t>
                </a:r>
                <a:r>
                  <a:rPr lang="en-US" sz="28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?</a:t>
                </a:r>
                <a:endParaRPr lang="en-US" sz="2800" b="1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p:grpSp>
        <p:pic>
          <p:nvPicPr>
            <p:cNvPr id="61" name="Picture 60">
              <a:extLst>
                <a:ext uri="{FF2B5EF4-FFF2-40B4-BE49-F238E27FC236}">
                  <a16:creationId xmlns="" xmlns:a16="http://schemas.microsoft.com/office/drawing/2014/main" id="{491D295D-B699-B2B3-8BD6-5256B3692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ECA7AEDD-4202-481D-0246-4680AC107B09}"/>
                </a:ext>
              </a:extLst>
            </p:cNvPr>
            <p:cNvSpPr txBox="1"/>
            <p:nvPr/>
          </p:nvSpPr>
          <p:spPr>
            <a:xfrm>
              <a:off x="506731" y="718214"/>
              <a:ext cx="909211" cy="1846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02</a:t>
              </a:r>
              <a:endParaRPr lang="en-US" sz="42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449C2D9D-ED55-AECA-AE16-7F02999DD5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38C76A5B-563F-DF5B-7626-B755E7FA68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45083" y="317604"/>
            <a:ext cx="996782" cy="996782"/>
          </a:xfrm>
          <a:prstGeom prst="rect">
            <a:avLst/>
          </a:prstGeom>
        </p:spPr>
      </p:pic>
      <p:pic>
        <p:nvPicPr>
          <p:cNvPr id="69" name="Picture 68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1B30ABA2-83C8-0A86-C55F-DA97F448F7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12" y="973747"/>
            <a:ext cx="470917" cy="470917"/>
          </a:xfrm>
          <a:prstGeom prst="rect">
            <a:avLst/>
          </a:prstGeom>
        </p:spPr>
      </p:pic>
      <p:pic>
        <p:nvPicPr>
          <p:cNvPr id="70" name="Picture 6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22F198DE-A144-99F4-30B6-9B3C6A29F5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2" y="370416"/>
            <a:ext cx="470917" cy="4709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3356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AECDED5-1FE3-E6E1-CFD3-D8A0725A9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A87AE1B-20B9-717B-0E71-3C980C43A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E98A0C-F03B-BA91-3AE3-189373F39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527229-9BD2-C2CC-565F-157A590EB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35252" y="2289232"/>
            <a:ext cx="1001354" cy="727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D2E0D98-C022-6BB7-83F2-8D4CF1A918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5479" y="3911986"/>
            <a:ext cx="1010500" cy="722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C4E268-303D-A1E6-1B3D-66D9D65946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03178" y="2279446"/>
            <a:ext cx="1007692" cy="72701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0E0DF85D-043B-8050-4C29-C0CFAF5552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11" y="973746"/>
            <a:ext cx="470917" cy="470917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DAB5B4A9-CA85-6970-802B-E24052CD27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BAD0E8E-99A7-4911-4B86-15CA2CE951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593550" y="3905178"/>
            <a:ext cx="1001354" cy="7270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D1B31EE7-165D-2074-1BC2-7108551C7BD1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A15044C-018E-7183-BC26-72D352B198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E0E8A56-B7E0-4D9E-0056-5A3E97157B7D}"/>
              </a:ext>
            </a:extLst>
          </p:cNvPr>
          <p:cNvGrpSpPr/>
          <p:nvPr/>
        </p:nvGrpSpPr>
        <p:grpSpPr>
          <a:xfrm>
            <a:off x="5525217" y="3504784"/>
            <a:ext cx="3297456" cy="1403313"/>
            <a:chOff x="418429" y="2465042"/>
            <a:chExt cx="4396608" cy="1871084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AFFD9777-CB78-85F5-151D-8A24F1BED111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3DC1013B-786E-559D-E745-7421B58F56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Thân</a:t>
              </a:r>
              <a:r>
                <a:rPr lang="en-US" sz="2400" b="1" dirty="0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đèn</a:t>
              </a:r>
              <a:endParaRPr lang="en-US" sz="2400" b="1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92BC99F-5E41-EC44-C262-628924F9EC53}"/>
              </a:ext>
            </a:extLst>
          </p:cNvPr>
          <p:cNvGrpSpPr/>
          <p:nvPr/>
        </p:nvGrpSpPr>
        <p:grpSpPr>
          <a:xfrm>
            <a:off x="310298" y="3488704"/>
            <a:ext cx="3300980" cy="1397954"/>
            <a:chOff x="413731" y="4651605"/>
            <a:chExt cx="4401306" cy="1863939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33B740D-9973-D7D9-2102-CFB4DEDC932F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32D9CA1B-2163-A0AB-343A-1708B8621F9E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Đế</a:t>
              </a:r>
              <a:r>
                <a:rPr lang="en-US" sz="2400" b="1" dirty="0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đèn</a:t>
              </a:r>
              <a:endParaRPr lang="en-US" sz="2400" b="1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AFDF982-E733-55F8-9521-9088063B430F}"/>
              </a:ext>
            </a:extLst>
          </p:cNvPr>
          <p:cNvGrpSpPr/>
          <p:nvPr/>
        </p:nvGrpSpPr>
        <p:grpSpPr>
          <a:xfrm>
            <a:off x="313769" y="1835226"/>
            <a:ext cx="3307782" cy="1398290"/>
            <a:chOff x="7363195" y="2465042"/>
            <a:chExt cx="4410376" cy="1864387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5E23B12-D2B6-5512-710E-C3F9E93B3D9E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Chụp</a:t>
              </a:r>
              <a:r>
                <a:rPr lang="en-US" sz="2400" b="1" dirty="0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đèn</a:t>
              </a:r>
              <a:endParaRPr lang="en-US" sz="2400" b="1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0633866E-0849-E999-B84E-9FD95BD0F457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B6904FF-8A25-39AE-F026-8D275EE2DBD6}"/>
              </a:ext>
            </a:extLst>
          </p:cNvPr>
          <p:cNvGrpSpPr/>
          <p:nvPr/>
        </p:nvGrpSpPr>
        <p:grpSpPr>
          <a:xfrm>
            <a:off x="5527178" y="1838148"/>
            <a:ext cx="3302796" cy="1397954"/>
            <a:chOff x="7386970" y="4651605"/>
            <a:chExt cx="4403728" cy="1863939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06F8A9B-A6E4-CFF5-86C2-2F04D26341BD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0B65A094-D1FB-3801-764A-EBBB91F0B3CE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Công</a:t>
              </a:r>
              <a:r>
                <a:rPr lang="en-US" sz="2400" b="1" dirty="0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tắc</a:t>
              </a:r>
              <a:endParaRPr lang="en-US" sz="2400" b="1" dirty="0" smtClean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49E8EEB3-633A-9F15-3BC8-76CCA22CCA42}"/>
              </a:ext>
            </a:extLst>
          </p:cNvPr>
          <p:cNvGrpSpPr/>
          <p:nvPr/>
        </p:nvGrpSpPr>
        <p:grpSpPr>
          <a:xfrm>
            <a:off x="0" y="133350"/>
            <a:ext cx="8345605" cy="1538972"/>
            <a:chOff x="150128" y="102542"/>
            <a:chExt cx="11127473" cy="2051963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1082617C-D991-ACF6-04AD-3B47F0A9409C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="" xmlns:a16="http://schemas.microsoft.com/office/drawing/2014/main" id="{B50198A6-8787-BBF3-BFD5-9AF662A608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12CAD306-C7DD-6D49-47E0-4CF3ECD9D718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Điều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chỉnh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hướng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chiếu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sáng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đèn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mô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tả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tác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dụng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bộ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phận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nào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đèn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học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?</a:t>
                </a: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35E8836B-9E9A-3522-6A03-43744F5DE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CE17DA0C-34EA-2996-7294-48A0C07BB93A}"/>
                </a:ext>
              </a:extLst>
            </p:cNvPr>
            <p:cNvSpPr txBox="1"/>
            <p:nvPr/>
          </p:nvSpPr>
          <p:spPr>
            <a:xfrm>
              <a:off x="506731" y="718214"/>
              <a:ext cx="909211" cy="1436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04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162EE315-5E33-ECA5-B0B8-9E03786701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2C64BEA9-95C3-26E8-9F1F-3DD647C374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7558631"/>
      </p:ext>
    </p:extLst>
  </p:cSld>
  <p:clrMapOvr>
    <a:masterClrMapping/>
  </p:clrMapOvr>
  <p:transition advClick="0" advTm="26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" y="528041"/>
            <a:ext cx="1996233" cy="668625"/>
          </a:xfrm>
          <a:prstGeom prst="rect">
            <a:avLst/>
          </a:prstGeom>
        </p:spPr>
      </p:pic>
      <p:pic>
        <p:nvPicPr>
          <p:cNvPr id="81" name="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" t="36971" r="-1"/>
          <a:stretch/>
        </p:blipFill>
        <p:spPr>
          <a:xfrm>
            <a:off x="2" y="1828801"/>
            <a:ext cx="9143998" cy="3004238"/>
          </a:xfrm>
          <a:prstGeom prst="rect">
            <a:avLst/>
          </a:prstGeom>
        </p:spPr>
      </p:pic>
      <p:pic>
        <p:nvPicPr>
          <p:cNvPr id="82" name="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23" name="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950" y="-342900"/>
            <a:ext cx="9948592" cy="8855510"/>
          </a:xfrm>
          <a:prstGeom prst="rect">
            <a:avLst/>
          </a:prstGeom>
        </p:spPr>
      </p:pic>
      <p:sp>
        <p:nvSpPr>
          <p:cNvPr id="26" name="9"/>
          <p:cNvSpPr/>
          <p:nvPr/>
        </p:nvSpPr>
        <p:spPr>
          <a:xfrm>
            <a:off x="1716620" y="1066240"/>
            <a:ext cx="6028869" cy="350276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pic>
        <p:nvPicPr>
          <p:cNvPr id="8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6598509" y="-24714"/>
            <a:ext cx="2545493" cy="2463792"/>
          </a:xfrm>
          <a:prstGeom prst="rect">
            <a:avLst/>
          </a:prstGeom>
        </p:spPr>
      </p:pic>
      <p:pic>
        <p:nvPicPr>
          <p:cNvPr id="80" name="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3" name="6"/>
          <p:cNvGrpSpPr/>
          <p:nvPr/>
        </p:nvGrpSpPr>
        <p:grpSpPr>
          <a:xfrm>
            <a:off x="479782" y="2610931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7055709" y="3600544"/>
            <a:ext cx="2088292" cy="1215615"/>
          </a:xfrm>
          <a:prstGeom prst="rect">
            <a:avLst/>
          </a:prstGeom>
        </p:spPr>
      </p:pic>
      <p:pic>
        <p:nvPicPr>
          <p:cNvPr id="27" name="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7252680" y="2497733"/>
            <a:ext cx="1632418" cy="2532923"/>
          </a:xfrm>
          <a:prstGeom prst="rect">
            <a:avLst/>
          </a:prstGeom>
        </p:spPr>
      </p:pic>
      <p:sp>
        <p:nvSpPr>
          <p:cNvPr id="92" name="3"/>
          <p:cNvSpPr/>
          <p:nvPr/>
        </p:nvSpPr>
        <p:spPr>
          <a:xfrm>
            <a:off x="-4933" y="4626521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sp>
        <p:nvSpPr>
          <p:cNvPr id="111" name="2"/>
          <p:cNvSpPr/>
          <p:nvPr/>
        </p:nvSpPr>
        <p:spPr>
          <a:xfrm>
            <a:off x="-4933" y="4718799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sp>
        <p:nvSpPr>
          <p:cNvPr id="112" name="1"/>
          <p:cNvSpPr/>
          <p:nvPr/>
        </p:nvSpPr>
        <p:spPr>
          <a:xfrm>
            <a:off x="-4933" y="4865601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D67BCDC-C51E-48B2-A341-98258E174A9D}"/>
              </a:ext>
            </a:extLst>
          </p:cNvPr>
          <p:cNvSpPr txBox="1"/>
          <p:nvPr/>
        </p:nvSpPr>
        <p:spPr>
          <a:xfrm>
            <a:off x="2103005" y="1790366"/>
            <a:ext cx="5151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dồi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dào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sức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khỏe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82B6A13-FF5C-406C-921A-D25B98564154}"/>
              </a:ext>
            </a:extLst>
          </p:cNvPr>
          <p:cNvSpPr txBox="1"/>
          <p:nvPr/>
        </p:nvSpPr>
        <p:spPr>
          <a:xfrm>
            <a:off x="1484190" y="3072469"/>
            <a:ext cx="6493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ngoan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877075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9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ết dạy minh họa môn Công nghệ Lớp 3 Bài 2 Sử dụng đèn học 2. Bộ sách kết nối tri thức..._Tri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2627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485900" y="2057400"/>
            <a:ext cx="65151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3423060"/>
            <a:ext cx="699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ĐÈN HỌC </a:t>
            </a:r>
            <a:r>
              <a:rPr lang="en-US" altLang="en-US" sz="2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5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en-US" altLang="en-US" sz="3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5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742951"/>
            <a:ext cx="4629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1387391"/>
      </p:ext>
    </p:extLst>
  </p:cSld>
  <p:clrMapOvr>
    <a:masterClrMapping/>
  </p:clrMapOvr>
  <p:transition advClick="0" advTm="2627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4A21520-7F82-42AA-BC4D-B490D9F4E26B}"/>
              </a:ext>
            </a:extLst>
          </p:cNvPr>
          <p:cNvSpPr/>
          <p:nvPr/>
        </p:nvSpPr>
        <p:spPr>
          <a:xfrm>
            <a:off x="2097293" y="285750"/>
            <a:ext cx="586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04950"/>
            <a:ext cx="3886200" cy="3156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005775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62000" y="815697"/>
            <a:ext cx="81090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4324350"/>
            <a:ext cx="287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69366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88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4" y="2605046"/>
            <a:ext cx="2667000" cy="2328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961"/>
            <a:ext cx="2667000" cy="2274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3"/>
            <a:ext cx="3881648" cy="2402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66975"/>
            <a:ext cx="3657600" cy="2605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30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" y="0"/>
            <a:ext cx="3563510" cy="2508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62" y="13418"/>
            <a:ext cx="3189438" cy="249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" y="2508968"/>
            <a:ext cx="3939210" cy="2634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67426"/>
            <a:ext cx="2880000" cy="254180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02" r="16553"/>
          <a:stretch/>
        </p:blipFill>
        <p:spPr>
          <a:xfrm>
            <a:off x="3581400" y="13418"/>
            <a:ext cx="2296962" cy="2495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33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66750"/>
            <a:ext cx="3448050" cy="3905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46533"/>
            <a:ext cx="3581400" cy="3924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53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37" y="-32165"/>
            <a:ext cx="1578050" cy="1578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10" y="1686743"/>
            <a:ext cx="1557779" cy="1557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37" y="45590"/>
            <a:ext cx="1800000" cy="151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30" y="1587764"/>
            <a:ext cx="1800000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02" y="1962149"/>
            <a:ext cx="1800000" cy="1411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33" y="3343500"/>
            <a:ext cx="1800000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50" y="3343500"/>
            <a:ext cx="1800000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87" y="3471522"/>
            <a:ext cx="1800000" cy="16719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1"/>
            <a:ext cx="1800000" cy="111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70" y="-12750"/>
            <a:ext cx="1800000" cy="32572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" y="1242014"/>
            <a:ext cx="1800000" cy="18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760" y="3392970"/>
            <a:ext cx="1800000" cy="18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-3871"/>
            <a:ext cx="1800000" cy="180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13" y="339297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59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454&quot;&gt;&lt;object type=&quot;3&quot; unique_id=&quot;10455&quot;&gt;&lt;property id=&quot;20148&quot; value=&quot;5&quot;/&gt;&lt;property id=&quot;20300&quot; value=&quot;Slide 1&quot;/&gt;&lt;property id=&quot;20307&quot; value=&quot;257&quot;/&gt;&lt;/object&gt;&lt;object type=&quot;3&quot; unique_id=&quot;10458&quot;&gt;&lt;property id=&quot;20148&quot; value=&quot;5&quot;/&gt;&lt;property id=&quot;20300&quot; value=&quot;Slide 3&quot;/&gt;&lt;property id=&quot;20307&quot; value=&quot;260&quot;/&gt;&lt;/object&gt;&lt;object type=&quot;3&quot; unique_id=&quot;10460&quot;&gt;&lt;property id=&quot;20148&quot; value=&quot;5&quot;/&gt;&lt;property id=&quot;20300&quot; value=&quot;Slide 4&quot;/&gt;&lt;property id=&quot;20307&quot; value=&quot;262&quot;/&gt;&lt;/object&gt;&lt;object type=&quot;3&quot; unique_id=&quot;10462&quot;&gt;&lt;property id=&quot;20148&quot; value=&quot;5&quot;/&gt;&lt;property id=&quot;20300&quot; value=&quot;Slide 10&quot;/&gt;&lt;property id=&quot;20307&quot; value=&quot;264&quot;/&gt;&lt;/object&gt;&lt;object type=&quot;3&quot; unique_id=&quot;10463&quot;&gt;&lt;property id=&quot;20148&quot; value=&quot;5&quot;/&gt;&lt;property id=&quot;20300&quot; value=&quot;Slide 11&quot;/&gt;&lt;property id=&quot;20307&quot; value=&quot;265&quot;/&gt;&lt;/object&gt;&lt;object type=&quot;3&quot; unique_id=&quot;10468&quot;&gt;&lt;property id=&quot;20148&quot; value=&quot;5&quot;/&gt;&lt;property id=&quot;20300&quot; value=&quot;Slide 14&quot;/&gt;&lt;property id=&quot;20307&quot; value=&quot;270&quot;/&gt;&lt;/object&gt;&lt;object type=&quot;3&quot; unique_id=&quot;10469&quot;&gt;&lt;property id=&quot;20148&quot; value=&quot;5&quot;/&gt;&lt;property id=&quot;20300&quot; value=&quot;Slide 15&quot;/&gt;&lt;property id=&quot;20307&quot; value=&quot;271&quot;/&gt;&lt;/object&gt;&lt;object type=&quot;3&quot; unique_id=&quot;10471&quot;&gt;&lt;property id=&quot;20148&quot; value=&quot;5&quot;/&gt;&lt;property id=&quot;20300&quot; value=&quot;Slide 17&quot;/&gt;&lt;property id=&quot;20307&quot; value=&quot;273&quot;/&gt;&lt;/object&gt;&lt;object type=&quot;3&quot; unique_id=&quot;10719&quot;&gt;&lt;property id=&quot;20148&quot; value=&quot;5&quot;/&gt;&lt;property id=&quot;20300&quot; value=&quot;Slide 2&quot;/&gt;&lt;property id=&quot;20307&quot; value=&quot;276&quot;/&gt;&lt;/object&gt;&lt;object type=&quot;3&quot; unique_id=&quot;11335&quot;&gt;&lt;property id=&quot;20148&quot; value=&quot;5&quot;/&gt;&lt;property id=&quot;20300&quot; value=&quot;Slide 12&quot;/&gt;&lt;property id=&quot;20307&quot; value=&quot;284&quot;/&gt;&lt;/object&gt;&lt;object type=&quot;3&quot; unique_id=&quot;11676&quot;&gt;&lt;property id=&quot;20148&quot; value=&quot;5&quot;/&gt;&lt;property id=&quot;20300&quot; value=&quot;Slide 13&quot;/&gt;&lt;property id=&quot;20307&quot; value=&quot;287&quot;/&gt;&lt;/object&gt;&lt;object type=&quot;3&quot; unique_id=&quot;11680&quot;&gt;&lt;property id=&quot;20148&quot; value=&quot;5&quot;/&gt;&lt;property id=&quot;20300&quot; value=&quot;Slide 5&quot;/&gt;&lt;property id=&quot;20307&quot; value=&quot;289&quot;/&gt;&lt;/object&gt;&lt;object type=&quot;3&quot; unique_id=&quot;11681&quot;&gt;&lt;property id=&quot;20148&quot; value=&quot;5&quot;/&gt;&lt;property id=&quot;20300&quot; value=&quot;Slide 6&quot;/&gt;&lt;property id=&quot;20307&quot; value=&quot;292&quot;/&gt;&lt;/object&gt;&lt;object type=&quot;3&quot; unique_id=&quot;11682&quot;&gt;&lt;property id=&quot;20148&quot; value=&quot;5&quot;/&gt;&lt;property id=&quot;20300&quot; value=&quot;Slide 7&quot;/&gt;&lt;property id=&quot;20307&quot; value=&quot;293&quot;/&gt;&lt;/object&gt;&lt;object type=&quot;3&quot; unique_id=&quot;11683&quot;&gt;&lt;property id=&quot;20148&quot; value=&quot;5&quot;/&gt;&lt;property id=&quot;20300&quot; value=&quot;Slide 8&quot;/&gt;&lt;property id=&quot;20307&quot; value=&quot;294&quot;/&gt;&lt;/object&gt;&lt;object type=&quot;3&quot; unique_id=&quot;11684&quot;&gt;&lt;property id=&quot;20148&quot; value=&quot;5&quot;/&gt;&lt;property id=&quot;20300&quot; value=&quot;Slide 9&quot;/&gt;&lt;property id=&quot;20307&quot; value=&quot;295&quot;/&gt;&lt;/object&gt;&lt;object type=&quot;3&quot; unique_id=&quot;12248&quot;&gt;&lt;property id=&quot;20148&quot; value=&quot;5&quot;/&gt;&lt;property id=&quot;20300&quot; value=&quot;Slide 16&quot;/&gt;&lt;property id=&quot;20307&quot; value=&quot;301&quot;/&gt;&lt;/object&gt;&lt;/object&gt;&lt;object type=&quot;8&quot; unique_id=&quot;1049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827"/>
  <p:tag name="ISPRING_CUSTOM_TIMING_USED" val="1"/>
  <p:tag name="GENSWF_SLIDE_UID" val="{957E6C08-DF9D-475A-AECC-A22DB588417D}:256"/>
  <p:tag name="GENSWF_SLIDE_TITLE" val="Lời chúc"/>
  <p:tag name="ISPRING_SLIDE_INDENT_LEVEL" val="0"/>
  <p:tag name="ISPRING_SLIDE_ID_2" val="{EE481861-D94E-4419-9BEE-1020292BBFF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457</Words>
  <Application>Microsoft Office PowerPoint</Application>
  <PresentationFormat>On-screen Show (16:9)</PresentationFormat>
  <Paragraphs>70</Paragraphs>
  <Slides>17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andongnhi.violet.vn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andongnhi</cp:lastModifiedBy>
  <cp:revision>97</cp:revision>
  <dcterms:created xsi:type="dcterms:W3CDTF">2022-08-22T23:12:44Z</dcterms:created>
  <dcterms:modified xsi:type="dcterms:W3CDTF">2022-08-25T15:15:56Z</dcterms:modified>
</cp:coreProperties>
</file>