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007577137" r:id="rId2"/>
    <p:sldId id="2007577139" r:id="rId3"/>
    <p:sldId id="340" r:id="rId4"/>
    <p:sldId id="2007577126" r:id="rId5"/>
    <p:sldId id="2007577122" r:id="rId6"/>
    <p:sldId id="2007577128" r:id="rId7"/>
    <p:sldId id="2007577123" r:id="rId8"/>
    <p:sldId id="2007577124" r:id="rId9"/>
    <p:sldId id="1014" r:id="rId10"/>
    <p:sldId id="2007577135" r:id="rId11"/>
    <p:sldId id="2007577134" r:id="rId12"/>
    <p:sldId id="1029" r:id="rId13"/>
    <p:sldId id="994" r:id="rId14"/>
    <p:sldId id="2007577132" r:id="rId15"/>
    <p:sldId id="2007577130" r:id="rId16"/>
    <p:sldId id="2007577120" r:id="rId17"/>
    <p:sldId id="1010" r:id="rId18"/>
    <p:sldId id="1012" r:id="rId19"/>
    <p:sldId id="1026" r:id="rId20"/>
    <p:sldId id="1013" r:id="rId21"/>
    <p:sldId id="1030" r:id="rId22"/>
    <p:sldId id="1016" r:id="rId23"/>
    <p:sldId id="10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9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6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1" descr="gg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91200"/>
            <a:ext cx="52578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642"/>
          <p:cNvSpPr>
            <a:spLocks noChangeArrowheads="1" noChangeShapeType="1" noTextEdit="1"/>
          </p:cNvSpPr>
          <p:nvPr/>
        </p:nvSpPr>
        <p:spPr bwMode="auto">
          <a:xfrm>
            <a:off x="2667000" y="3124200"/>
            <a:ext cx="60960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smtClean="0"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HOẠT ĐỘNG TRẢI NGHIỆM</a:t>
            </a:r>
            <a:endParaRPr lang="en-US" sz="3200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642"/>
          <p:cNvSpPr>
            <a:spLocks noChangeArrowheads="1" noChangeShapeType="1" noTextEdit="1"/>
          </p:cNvSpPr>
          <p:nvPr/>
        </p:nvSpPr>
        <p:spPr bwMode="auto">
          <a:xfrm>
            <a:off x="2819400" y="4267200"/>
            <a:ext cx="6400800" cy="565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smtClean="0"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CHÂN DUNG EM.</a:t>
            </a:r>
            <a:endParaRPr lang="en-US" sz="3200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26"/>
          <p:cNvSpPr>
            <a:spLocks noChangeArrowheads="1" noChangeShapeType="1" noTextEdit="1"/>
          </p:cNvSpPr>
          <p:nvPr/>
        </p:nvSpPr>
        <p:spPr bwMode="auto">
          <a:xfrm>
            <a:off x="1981200" y="228600"/>
            <a:ext cx="9250680" cy="2743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8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 LỚP 3C</a:t>
            </a:r>
            <a:endParaRPr lang="en-US" sz="2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19" descr="67202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465764"/>
            <a:ext cx="14478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9" descr="67202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65764"/>
            <a:ext cx="14478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1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54330" y="-803886"/>
            <a:ext cx="11391900" cy="559037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569720" y="1075937"/>
            <a:ext cx="9159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1.Quan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để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nhận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ra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nét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riêng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chân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dung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một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chúng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ta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cần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điểm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gì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404" y="3003791"/>
            <a:ext cx="4218798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4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701040" y="1921243"/>
            <a:ext cx="10898944" cy="1754326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noProof="0" smtClean="0">
                <a:latin typeface="Arial" panose="020B0604020202020204" pitchFamily="34" charset="0"/>
                <a:cs typeface="Arial" panose="020B0604020202020204" pitchFamily="34" charset="0"/>
              </a:rPr>
              <a:t>Để nhận ra nét riêng của một người chúng ta có thể quan sát: nụ cười, gương mặt, đôi mắt, hàm răng, mái tóc, màu da, mũi, nốt ruồi .........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025643" y="0"/>
            <a:ext cx="1122892" cy="203498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gương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7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gương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5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xmlns="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xmlns="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xmlns="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xmlns="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sp>
        <p:nvSpPr>
          <p:cNvPr id="17" name="Freeform 48">
            <a:extLst>
              <a:ext uri="{FF2B5EF4-FFF2-40B4-BE49-F238E27FC236}">
                <a16:creationId xmlns:a16="http://schemas.microsoft.com/office/drawing/2014/main" xmlns="" id="{608A4C7D-0481-4A7B-A6C0-0B05F5D4251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7922" y="4494795"/>
            <a:ext cx="1040218" cy="49288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71CBD2"/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6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xmlns="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xmlns="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sp>
        <p:nvSpPr>
          <p:cNvPr id="17" name="Freeform 48">
            <a:extLst>
              <a:ext uri="{FF2B5EF4-FFF2-40B4-BE49-F238E27FC236}">
                <a16:creationId xmlns:a16="http://schemas.microsoft.com/office/drawing/2014/main" xmlns="" id="{608A4C7D-0481-4A7B-A6C0-0B05F5D4251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7922" y="4494795"/>
            <a:ext cx="1040218" cy="49288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71CBD2"/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231820"/>
            <a:ext cx="11462197" cy="65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 smtClean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sp>
        <p:nvSpPr>
          <p:cNvPr id="17" name="Freeform 48">
            <a:extLst>
              <a:ext uri="{FF2B5EF4-FFF2-40B4-BE49-F238E27FC236}">
                <a16:creationId xmlns:a16="http://schemas.microsoft.com/office/drawing/2014/main" xmlns="" id="{608A4C7D-0481-4A7B-A6C0-0B05F5D4251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7922" y="4494795"/>
            <a:ext cx="1040218" cy="49288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71CBD2"/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14"/>
            <a:ext cx="11771290" cy="62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334851"/>
            <a:ext cx="10959921" cy="6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05" y="251254"/>
            <a:ext cx="11711189" cy="6058106"/>
          </a:xfrm>
          <a:prstGeom prst="rect">
            <a:avLst/>
          </a:prstGeom>
        </p:spPr>
      </p:pic>
      <p:sp>
        <p:nvSpPr>
          <p:cNvPr id="17" name="Freeform 48">
            <a:extLst>
              <a:ext uri="{FF2B5EF4-FFF2-40B4-BE49-F238E27FC236}">
                <a16:creationId xmlns:a16="http://schemas.microsoft.com/office/drawing/2014/main" xmlns="" id="{608A4C7D-0481-4A7B-A6C0-0B05F5D4251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7922" y="4494795"/>
            <a:ext cx="1040218" cy="49288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71CBD2"/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379</Words>
  <Application>Microsoft Office PowerPoint</Application>
  <PresentationFormat>Widescreen</PresentationFormat>
  <Paragraphs>34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Arial</vt:lpstr>
      <vt:lpstr>Calibri</vt:lpstr>
      <vt:lpstr>Coiny</vt:lpstr>
      <vt:lpstr>iCiel Cadena</vt:lpstr>
      <vt:lpstr>Pattaya</vt:lpstr>
      <vt:lpstr>Times New Roman</vt:lpstr>
      <vt:lpstr>字魂36号-正文宋楷</vt:lpstr>
      <vt:lpstr>字魂58号-创中黑</vt:lpstr>
      <vt:lpstr>等线</vt:lpstr>
      <vt:lpstr>等线 Light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STD_DELL</cp:lastModifiedBy>
  <cp:revision>58</cp:revision>
  <dcterms:created xsi:type="dcterms:W3CDTF">2022-02-24T14:05:55Z</dcterms:created>
  <dcterms:modified xsi:type="dcterms:W3CDTF">2022-08-24T15:16:26Z</dcterms:modified>
</cp:coreProperties>
</file>