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69" r:id="rId3"/>
    <p:sldId id="258" r:id="rId4"/>
    <p:sldId id="268" r:id="rId5"/>
    <p:sldId id="267" r:id="rId6"/>
    <p:sldId id="270" r:id="rId7"/>
    <p:sldId id="259" r:id="rId8"/>
    <p:sldId id="272" r:id="rId9"/>
    <p:sldId id="271" r:id="rId10"/>
    <p:sldId id="260" r:id="rId11"/>
    <p:sldId id="264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834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2.jpeg"/><Relationship Id="rId18" Type="http://schemas.openxmlformats.org/officeDocument/2006/relationships/image" Target="../media/image26.jpeg"/><Relationship Id="rId3" Type="http://schemas.openxmlformats.org/officeDocument/2006/relationships/image" Target="../media/image14.jpeg"/><Relationship Id="rId21" Type="http://schemas.openxmlformats.org/officeDocument/2006/relationships/image" Target="../media/image28.jpe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0.jpeg"/><Relationship Id="rId10" Type="http://schemas.openxmlformats.org/officeDocument/2006/relationships/image" Target="../media/image19.png"/><Relationship Id="rId19" Type="http://schemas.openxmlformats.org/officeDocument/2006/relationships/image" Target="../media/image27.jpeg"/><Relationship Id="rId4" Type="http://schemas.openxmlformats.org/officeDocument/2006/relationships/image" Target="../media/image15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Relationship Id="rId2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kumimoji="0" lang="en-US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TÂN</a:t>
            </a:r>
            <a:r>
              <a:rPr kumimoji="0" lang="en-US" altLang="en-US" sz="35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VIÊN</a:t>
            </a:r>
            <a:endParaRPr kumimoji="0" lang="en-US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5719" y="4954856"/>
            <a:ext cx="16174715" cy="30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50: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HÌNH CHỮ NHẬT 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VÀ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 VUÔNG</a:t>
            </a:r>
          </a:p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PHẠM THỊ HƯƠNG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04119" y="2057400"/>
            <a:ext cx="14325599" cy="260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CHUYÊN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ĐỀ KHỐI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VẬN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DỤNG LINH HOẠT CÁC PHƯƠNG PHÁP VÀ HÌNH THỨC TỔ CHỨC DẠY HỌC PHÁT  HUY NĂNG LỰC HỌC SINH TRONG MÔN TOÁN 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606" y="784981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942315" y="535169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92464" y="644158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0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442118" y="1816202"/>
            <a:ext cx="876299" cy="646331"/>
            <a:chOff x="1737519" y="1943100"/>
            <a:chExt cx="211055" cy="646331"/>
          </a:xfrm>
        </p:grpSpPr>
        <p:sp>
          <p:nvSpPr>
            <p:cNvPr id="39" name="Oval 38"/>
            <p:cNvSpPr/>
            <p:nvPr/>
          </p:nvSpPr>
          <p:spPr>
            <a:xfrm>
              <a:off x="1737519" y="2019300"/>
              <a:ext cx="211055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04609" y="1943100"/>
              <a:ext cx="127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B0D0AA4E-23B5-45F1-0C36-1059862D11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55786" r="16328" b="14024"/>
          <a:stretch/>
        </p:blipFill>
        <p:spPr bwMode="auto">
          <a:xfrm>
            <a:off x="2270919" y="2432986"/>
            <a:ext cx="9143999" cy="350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Title 5">
            <a:extLst>
              <a:ext uri="{FF2B5EF4-FFF2-40B4-BE49-F238E27FC236}">
                <a16:creationId xmlns=""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20675" y="5938186"/>
            <a:ext cx="15266244" cy="1377014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="" xmlns:a16="http://schemas.microsoft.com/office/drawing/2014/main" id="{5843BF83-8913-6D76-3820-DAE3163E1858}"/>
              </a:ext>
            </a:extLst>
          </p:cNvPr>
          <p:cNvSpPr txBox="1">
            <a:spLocks/>
          </p:cNvSpPr>
          <p:nvPr/>
        </p:nvSpPr>
        <p:spPr>
          <a:xfrm>
            <a:off x="1396999" y="7739626"/>
            <a:ext cx="14915876" cy="14076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0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1pPr>
            <a:lvl2pPr marL="609463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2pPr>
            <a:lvl3pPr marL="1218926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3pPr>
            <a:lvl4pPr marL="1828388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4pPr>
            <a:lvl5pPr marL="2437851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5pPr>
            <a:lvl6pPr marL="3047314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777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240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703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0675" y="5981117"/>
            <a:ext cx="14961444" cy="1291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199" y="838200"/>
            <a:ext cx="12253120" cy="73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7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281" y="11147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itle 5">
            <a:extLst>
              <a:ext uri="{FF2B5EF4-FFF2-40B4-BE49-F238E27FC236}">
                <a16:creationId xmlns=""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351716" y="930595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DA3C9F6-547B-902E-7DD4-84218BDB8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20232" r="13635" b="59534"/>
          <a:stretch/>
        </p:blipFill>
        <p:spPr bwMode="auto">
          <a:xfrm>
            <a:off x="1966119" y="2209800"/>
            <a:ext cx="12797003" cy="624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662A652-500F-CE8B-EC5B-673EC3C65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39959" r="45958" b="45626"/>
          <a:stretch/>
        </p:blipFill>
        <p:spPr bwMode="auto">
          <a:xfrm>
            <a:off x="1051719" y="2743200"/>
            <a:ext cx="6096000" cy="335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itle 5">
            <a:extLst>
              <a:ext uri="{FF2B5EF4-FFF2-40B4-BE49-F238E27FC236}">
                <a16:creationId xmlns=""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169581" y="2705878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 fontScale="92500"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=""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199598" y="3566198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+ 3 + 5 + 3 = 16 (cm)</a:t>
            </a:r>
          </a:p>
        </p:txBody>
      </p:sp>
      <p:sp>
        <p:nvSpPr>
          <p:cNvPr id="14" name="Title 5">
            <a:extLst>
              <a:ext uri="{FF2B5EF4-FFF2-40B4-BE49-F238E27FC236}">
                <a16:creationId xmlns=""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244183" y="4515239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+ 3) x 2 = 16 (cm)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60420DE-E368-1B7C-164F-0912458A93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08" t="55917" r="10678" b="38943"/>
          <a:stretch/>
        </p:blipFill>
        <p:spPr bwMode="auto">
          <a:xfrm>
            <a:off x="1989453" y="6705600"/>
            <a:ext cx="13182600" cy="167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43970" y="242003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322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9940BE5-2ED1-1DDD-A577-AAB93C1D2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1" t="86176" r="10150" b="10091"/>
          <a:stretch/>
        </p:blipFill>
        <p:spPr bwMode="auto">
          <a:xfrm>
            <a:off x="2953300" y="6599512"/>
            <a:ext cx="11732158" cy="1718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ED216ED-E47F-9D8D-E29A-6D76331956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0" t="63606" r="44365" b="15071"/>
          <a:stretch/>
        </p:blipFill>
        <p:spPr bwMode="auto">
          <a:xfrm>
            <a:off x="859991" y="2823728"/>
            <a:ext cx="4191000" cy="3685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3970" y="2420034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4" name="Title 5">
            <a:extLst>
              <a:ext uri="{FF2B5EF4-FFF2-40B4-BE49-F238E27FC236}">
                <a16:creationId xmlns=""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839581" y="2895303"/>
            <a:ext cx="6845876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itle 5">
            <a:extLst>
              <a:ext uri="{FF2B5EF4-FFF2-40B4-BE49-F238E27FC236}">
                <a16:creationId xmlns=""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723507" y="3727717"/>
            <a:ext cx="5078023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+ 5 + 5 + 5 = 20 (cm)</a:t>
            </a:r>
          </a:p>
        </p:txBody>
      </p:sp>
      <p:sp>
        <p:nvSpPr>
          <p:cNvPr id="16" name="Title 5">
            <a:extLst>
              <a:ext uri="{FF2B5EF4-FFF2-40B4-BE49-F238E27FC236}">
                <a16:creationId xmlns=""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748649" y="4671229"/>
            <a:ext cx="5078023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x 4 = 20 (cm)</a:t>
            </a:r>
          </a:p>
        </p:txBody>
      </p:sp>
    </p:spTree>
    <p:extLst>
      <p:ext uri="{BB962C8B-B14F-4D97-AF65-F5344CB8AC3E}">
        <p14:creationId xmlns:p14="http://schemas.microsoft.com/office/powerpoint/2010/main" val="116836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EE5F78A-F387-EAB8-06FC-7CB2A0CD44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875" t="1497" r="6615" b="10165"/>
          <a:stretch/>
        </p:blipFill>
        <p:spPr>
          <a:xfrm>
            <a:off x="746919" y="1676400"/>
            <a:ext cx="1424939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graphicFrame>
        <p:nvGraphicFramePr>
          <p:cNvPr id="18" name="Table 6">
            <a:extLst>
              <a:ext uri="{FF2B5EF4-FFF2-40B4-BE49-F238E27FC236}">
                <a16:creationId xmlns="" xmlns:a16="http://schemas.microsoft.com/office/drawing/2014/main" id="{F169D10E-13C2-96CA-5E7E-3D52B2537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9121"/>
              </p:ext>
            </p:extLst>
          </p:nvPr>
        </p:nvGraphicFramePr>
        <p:xfrm>
          <a:off x="1986946" y="2927095"/>
          <a:ext cx="11582403" cy="2975610"/>
        </p:xfrm>
        <a:graphic>
          <a:graphicData uri="http://schemas.openxmlformats.org/drawingml/2006/table">
            <a:tbl>
              <a:tblPr firstRow="1" bandRow="1"/>
              <a:tblGrid>
                <a:gridCol w="3192379">
                  <a:extLst>
                    <a:ext uri="{9D8B030D-6E8A-4147-A177-3AD203B41FA5}">
                      <a16:colId xmlns="" xmlns:a16="http://schemas.microsoft.com/office/drawing/2014/main" val="1151670759"/>
                    </a:ext>
                  </a:extLst>
                </a:gridCol>
                <a:gridCol w="2097506">
                  <a:extLst>
                    <a:ext uri="{9D8B030D-6E8A-4147-A177-3AD203B41FA5}">
                      <a16:colId xmlns="" xmlns:a16="http://schemas.microsoft.com/office/drawing/2014/main" val="415336291"/>
                    </a:ext>
                  </a:extLst>
                </a:gridCol>
                <a:gridCol w="2097506">
                  <a:extLst>
                    <a:ext uri="{9D8B030D-6E8A-4147-A177-3AD203B41FA5}">
                      <a16:colId xmlns="" xmlns:a16="http://schemas.microsoft.com/office/drawing/2014/main" val="3332989244"/>
                    </a:ext>
                  </a:extLst>
                </a:gridCol>
                <a:gridCol w="2097506">
                  <a:extLst>
                    <a:ext uri="{9D8B030D-6E8A-4147-A177-3AD203B41FA5}">
                      <a16:colId xmlns="" xmlns:a16="http://schemas.microsoft.com/office/drawing/2014/main" val="1100366380"/>
                    </a:ext>
                  </a:extLst>
                </a:gridCol>
                <a:gridCol w="2097506">
                  <a:extLst>
                    <a:ext uri="{9D8B030D-6E8A-4147-A177-3AD203B41FA5}">
                      <a16:colId xmlns="" xmlns:a16="http://schemas.microsoft.com/office/drawing/2014/main" val="620754820"/>
                    </a:ext>
                  </a:extLst>
                </a:gridCol>
              </a:tblGrid>
              <a:tr h="1487805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95926974"/>
                  </a:ext>
                </a:extLst>
              </a:tr>
              <a:tr h="1487805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cm 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69981186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7514621" y="4876800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32cm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674399" y="4876800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816037" y="4876800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cm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2119" y="1816202"/>
            <a:ext cx="7504672" cy="753308"/>
            <a:chOff x="1470819" y="1943100"/>
            <a:chExt cx="1807486" cy="753308"/>
          </a:xfrm>
        </p:grpSpPr>
        <p:grpSp>
          <p:nvGrpSpPr>
            <p:cNvPr id="12" name="Group 11"/>
            <p:cNvGrpSpPr/>
            <p:nvPr/>
          </p:nvGrpSpPr>
          <p:grpSpPr>
            <a:xfrm>
              <a:off x="1470819" y="1943100"/>
              <a:ext cx="211055" cy="646331"/>
              <a:chOff x="1737519" y="1943100"/>
              <a:chExt cx="211055" cy="64633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37519" y="2019300"/>
                <a:ext cx="21105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100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48964" y="2019300"/>
              <a:ext cx="152934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34278" y="2587885"/>
            <a:ext cx="74783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Chiều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cm,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rộng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cm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7634" y="3618152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Mẫu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65234" y="3596446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6612" y="4459321"/>
            <a:ext cx="52806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44194" y="5467882"/>
            <a:ext cx="44454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(6 + 4) x 2 = 20 (cm)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69581" y="6316698"/>
            <a:ext cx="32431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20 cm </a:t>
            </a:r>
          </a:p>
        </p:txBody>
      </p:sp>
    </p:spTree>
    <p:extLst>
      <p:ext uri="{BB962C8B-B14F-4D97-AF65-F5344CB8AC3E}">
        <p14:creationId xmlns:p14="http://schemas.microsoft.com/office/powerpoint/2010/main" val="13288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2119" y="1816202"/>
            <a:ext cx="7504672" cy="753308"/>
            <a:chOff x="1470819" y="1943100"/>
            <a:chExt cx="1807486" cy="753308"/>
          </a:xfrm>
        </p:grpSpPr>
        <p:grpSp>
          <p:nvGrpSpPr>
            <p:cNvPr id="12" name="Group 11"/>
            <p:cNvGrpSpPr/>
            <p:nvPr/>
          </p:nvGrpSpPr>
          <p:grpSpPr>
            <a:xfrm>
              <a:off x="1470819" y="1943100"/>
              <a:ext cx="211055" cy="646331"/>
              <a:chOff x="1737519" y="1943100"/>
              <a:chExt cx="211055" cy="64633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37519" y="2019300"/>
                <a:ext cx="21105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100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48964" y="2019300"/>
              <a:ext cx="152934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2119" y="2704536"/>
            <a:ext cx="7045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Chiều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m,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m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119" y="3597526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6589" y="3593436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425" y="4605008"/>
            <a:ext cx="52806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36174" y="5497998"/>
            <a:ext cx="42290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(8 + 2) x 2 = 20 (m)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50285" y="6330758"/>
            <a:ext cx="30267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20 m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="" xmlns:a16="http://schemas.microsoft.com/office/drawing/2014/main" id="{D68B12AA-E294-E40B-14A7-1E58AEF71C6C}"/>
              </a:ext>
            </a:extLst>
          </p:cNvPr>
          <p:cNvSpPr txBox="1">
            <a:spLocks/>
          </p:cNvSpPr>
          <p:nvPr/>
        </p:nvSpPr>
        <p:spPr>
          <a:xfrm>
            <a:off x="8287214" y="2471590"/>
            <a:ext cx="8002335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Chiều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10dm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623977" y="3573209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67085" y="4571705"/>
            <a:ext cx="52806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62604" y="5418815"/>
            <a:ext cx="49872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(15 + 10) x 2 = 50 (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100719" y="6330758"/>
            <a:ext cx="32976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2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412</Words>
  <Application>Microsoft Office PowerPoint</Application>
  <PresentationFormat>Custom</PresentationFormat>
  <Paragraphs>83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STD_DELL</cp:lastModifiedBy>
  <cp:revision>107</cp:revision>
  <dcterms:created xsi:type="dcterms:W3CDTF">2022-07-10T01:37:20Z</dcterms:created>
  <dcterms:modified xsi:type="dcterms:W3CDTF">2023-02-08T14:11:51Z</dcterms:modified>
</cp:coreProperties>
</file>