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2" r:id="rId4"/>
    <p:sldId id="302" r:id="rId5"/>
    <p:sldId id="305" r:id="rId6"/>
    <p:sldId id="303" r:id="rId7"/>
    <p:sldId id="304" r:id="rId8"/>
    <p:sldId id="306" r:id="rId9"/>
    <p:sldId id="273" r:id="rId10"/>
  </p:sldIdLst>
  <p:sldSz cx="9144000" cy="5143500" type="screen16x9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31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C8D96-7AAE-4D83-8284-1AC3FD2F0343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1FA95-D124-4EE8-B58E-350ACF2E1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7866B-F096-4CE2-8E9B-7F066B774BBF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876E-EB6B-4617-BDE1-CF93CE6337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" y="3571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362201" y="285750"/>
            <a:ext cx="5879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PGD - ĐT HUYỆN AN LÃO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85800"/>
            <a:ext cx="601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TÂN VIÊN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0" y="1733550"/>
            <a:ext cx="9144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KHỐI</a:t>
            </a:r>
          </a:p>
          <a:p>
            <a:pPr algn="ctr"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HOẠT ĐỘNG TRẢI NGHIỆM LỚP 3</a:t>
            </a:r>
            <a:endParaRPr lang="en-US" sz="3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66" y="3733895"/>
            <a:ext cx="70678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9499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057400"/>
            <a:ext cx="8686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 </a:t>
            </a:r>
          </a:p>
          <a:p>
            <a:pPr algn="ctr">
              <a:defRPr/>
            </a:pP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HÀO TRUYỀN THỐNG QUÊ HƯƠNG</a:t>
            </a:r>
            <a:endParaRPr lang="en-US" sz="3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90550"/>
            <a:ext cx="5676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387391"/>
      </p:ext>
    </p:extLst>
  </p:cSld>
  <p:clrMapOvr>
    <a:masterClrMapping/>
  </p:clrMapOvr>
  <p:transition advClick="0" advTm="2627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228600" y="438150"/>
            <a:ext cx="6629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endParaRPr lang="en-US" sz="3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4A21520-7F82-42AA-BC4D-B490D9F4E26B}"/>
              </a:ext>
            </a:extLst>
          </p:cNvPr>
          <p:cNvSpPr/>
          <p:nvPr/>
        </p:nvSpPr>
        <p:spPr>
          <a:xfrm>
            <a:off x="304800" y="3409950"/>
            <a:ext cx="9448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b="1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TỰ HÀO TRUYỀN THỐNG QUÊ HƯƠNG</a:t>
            </a:r>
            <a:endParaRPr lang="en-US" sz="3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2DE49F-FEBB-1D48-2C73-97DDEEDCDD95}"/>
              </a:ext>
            </a:extLst>
          </p:cNvPr>
          <p:cNvSpPr txBox="1"/>
          <p:nvPr/>
        </p:nvSpPr>
        <p:spPr>
          <a:xfrm>
            <a:off x="685800" y="1428750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F79673-5E2A-AA48-B9A5-23C821D39510}"/>
              </a:ext>
            </a:extLst>
          </p:cNvPr>
          <p:cNvSpPr txBox="1"/>
          <p:nvPr/>
        </p:nvSpPr>
        <p:spPr>
          <a:xfrm>
            <a:off x="762000" y="24193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5775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3350"/>
            <a:ext cx="3962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19350"/>
            <a:ext cx="394598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495550"/>
            <a:ext cx="3962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33350"/>
            <a:ext cx="391787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05000" y="447675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6195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38150"/>
            <a:ext cx="405359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257550"/>
            <a:ext cx="5257800" cy="174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76600" y="280035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9550"/>
            <a:ext cx="243434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09550"/>
            <a:ext cx="2129105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 l="11700" t="37052" r="25131" b="9100"/>
          <a:stretch>
            <a:fillRect/>
          </a:stretch>
        </p:blipFill>
        <p:spPr bwMode="auto">
          <a:xfrm>
            <a:off x="381000" y="209550"/>
            <a:ext cx="2667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52600" y="440055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66750"/>
            <a:ext cx="42672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181350"/>
            <a:ext cx="5257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819150"/>
            <a:ext cx="4038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76400" y="13335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424815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Voi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9550"/>
            <a:ext cx="4419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85750"/>
            <a:ext cx="392726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600" y="432435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Bỉnh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Khiêm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440055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2" y="528041"/>
            <a:ext cx="1996233" cy="668625"/>
          </a:xfrm>
          <a:prstGeom prst="rect">
            <a:avLst/>
          </a:prstGeom>
        </p:spPr>
      </p:pic>
      <p:pic>
        <p:nvPicPr>
          <p:cNvPr id="81" name="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1828801"/>
            <a:ext cx="9143998" cy="3004238"/>
          </a:xfrm>
          <a:prstGeom prst="rect">
            <a:avLst/>
          </a:prstGeom>
        </p:spPr>
      </p:pic>
      <p:pic>
        <p:nvPicPr>
          <p:cNvPr id="82" name="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50" y="-342900"/>
            <a:ext cx="9948592" cy="8855510"/>
          </a:xfrm>
          <a:prstGeom prst="rect">
            <a:avLst/>
          </a:prstGeom>
        </p:spPr>
      </p:pic>
      <p:sp>
        <p:nvSpPr>
          <p:cNvPr id="26" name="9"/>
          <p:cNvSpPr/>
          <p:nvPr/>
        </p:nvSpPr>
        <p:spPr>
          <a:xfrm>
            <a:off x="1716620" y="1066240"/>
            <a:ext cx="6028869" cy="350276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pic>
        <p:nvPicPr>
          <p:cNvPr id="8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80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3" name="6"/>
          <p:cNvGrpSpPr/>
          <p:nvPr/>
        </p:nvGrpSpPr>
        <p:grpSpPr>
          <a:xfrm>
            <a:off x="479782" y="2610931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7055709" y="3600544"/>
            <a:ext cx="2088292" cy="1215615"/>
          </a:xfrm>
          <a:prstGeom prst="rect">
            <a:avLst/>
          </a:prstGeom>
        </p:spPr>
      </p:pic>
      <p:pic>
        <p:nvPicPr>
          <p:cNvPr id="27" name="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7252680" y="2497733"/>
            <a:ext cx="1632418" cy="2532923"/>
          </a:xfrm>
          <a:prstGeom prst="rect">
            <a:avLst/>
          </a:prstGeom>
        </p:spPr>
      </p:pic>
      <p:sp>
        <p:nvSpPr>
          <p:cNvPr id="92" name="3"/>
          <p:cNvSpPr/>
          <p:nvPr/>
        </p:nvSpPr>
        <p:spPr>
          <a:xfrm>
            <a:off x="-4933" y="462652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1" name="2"/>
          <p:cNvSpPr/>
          <p:nvPr/>
        </p:nvSpPr>
        <p:spPr>
          <a:xfrm>
            <a:off x="-4933" y="471879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112" name="1"/>
          <p:cNvSpPr/>
          <p:nvPr/>
        </p:nvSpPr>
        <p:spPr>
          <a:xfrm>
            <a:off x="-4933" y="486560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DFPOP1-W9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D67BCDC-C51E-48B2-A341-98258E174A9D}"/>
              </a:ext>
            </a:extLst>
          </p:cNvPr>
          <p:cNvSpPr txBox="1"/>
          <p:nvPr/>
        </p:nvSpPr>
        <p:spPr>
          <a:xfrm>
            <a:off x="2103005" y="1790366"/>
            <a:ext cx="5151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dào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82B6A13-FF5C-406C-921A-D25B98564154}"/>
              </a:ext>
            </a:extLst>
          </p:cNvPr>
          <p:cNvSpPr txBox="1"/>
          <p:nvPr/>
        </p:nvSpPr>
        <p:spPr>
          <a:xfrm>
            <a:off x="1484190" y="3072469"/>
            <a:ext cx="6493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877075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9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5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454&quot;&gt;&lt;object type=&quot;3&quot; unique_id=&quot;10455&quot;&gt;&lt;property id=&quot;20148&quot; value=&quot;5&quot;/&gt;&lt;property id=&quot;20300&quot; value=&quot;Slide 1&quot;/&gt;&lt;property id=&quot;20307&quot; value=&quot;257&quot;/&gt;&lt;/object&gt;&lt;object type=&quot;3&quot; unique_id=&quot;10458&quot;&gt;&lt;property id=&quot;20148&quot; value=&quot;5&quot;/&gt;&lt;property id=&quot;20300&quot; value=&quot;Slide 2&quot;/&gt;&lt;property id=&quot;20307&quot; value=&quot;260&quot;/&gt;&lt;/object&gt;&lt;object type=&quot;3&quot; unique_id=&quot;10460&quot;&gt;&lt;property id=&quot;20148&quot; value=&quot;5&quot;/&gt;&lt;property id=&quot;20300&quot; value=&quot;Slide 3&quot;/&gt;&lt;property id=&quot;20307&quot; value=&quot;262&quot;/&gt;&lt;/object&gt;&lt;object type=&quot;3&quot; unique_id=&quot;10471&quot;&gt;&lt;property id=&quot;20148&quot; value=&quot;5&quot;/&gt;&lt;property id=&quot;20300&quot; value=&quot;Slide 9&quot;/&gt;&lt;property id=&quot;20307&quot; value=&quot;273&quot;/&gt;&lt;/object&gt;&lt;object type=&quot;3&quot; unique_id=&quot;12478&quot;&gt;&lt;property id=&quot;20148&quot; value=&quot;5&quot;/&gt;&lt;property id=&quot;20300&quot; value=&quot;Slide 4&quot;/&gt;&lt;property id=&quot;20307&quot; value=&quot;302&quot;/&gt;&lt;/object&gt;&lt;object type=&quot;3&quot; unique_id=&quot;12479&quot;&gt;&lt;property id=&quot;20148&quot; value=&quot;5&quot;/&gt;&lt;property id=&quot;20300&quot; value=&quot;Slide 5&quot;/&gt;&lt;property id=&quot;20307&quot; value=&quot;305&quot;/&gt;&lt;/object&gt;&lt;object type=&quot;3&quot; unique_id=&quot;12480&quot;&gt;&lt;property id=&quot;20148&quot; value=&quot;5&quot;/&gt;&lt;property id=&quot;20300&quot; value=&quot;Slide 6&quot;/&gt;&lt;property id=&quot;20307&quot; value=&quot;303&quot;/&gt;&lt;/object&gt;&lt;object type=&quot;3&quot; unique_id=&quot;12481&quot;&gt;&lt;property id=&quot;20148&quot; value=&quot;5&quot;/&gt;&lt;property id=&quot;20300&quot; value=&quot;Slide 7&quot;/&gt;&lt;property id=&quot;20307&quot; value=&quot;304&quot;/&gt;&lt;/object&gt;&lt;object type=&quot;3&quot; unique_id=&quot;12482&quot;&gt;&lt;property id=&quot;20148&quot; value=&quot;5&quot;/&gt;&lt;property id=&quot;20300&quot; value=&quot;Slide 8&quot;/&gt;&lt;property id=&quot;20307&quot; value=&quot;306&quot;/&gt;&lt;/object&gt;&lt;/object&gt;&lt;object type=&quot;8&quot; unique_id=&quot;1049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827"/>
  <p:tag name="ISPRING_CUSTOM_TIMING_USED" val="1"/>
  <p:tag name="GENSWF_SLIDE_UID" val="{957E6C08-DF9D-475A-AECC-A22DB588417D}:256"/>
  <p:tag name="GENSWF_SLIDE_TITLE" val="Lời chúc"/>
  <p:tag name="ISPRING_SLIDE_INDENT_LEVEL" val="0"/>
  <p:tag name="ISPRING_SLIDE_ID_2" val="{EE481861-D94E-4419-9BEE-1020292BBFF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127</Words>
  <Application>Microsoft Office PowerPoint</Application>
  <PresentationFormat>On-screen Show (16:9)</PresentationFormat>
  <Paragraphs>22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andongnhi.violet.vn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andongnhi</dc:creator>
  <cp:lastModifiedBy>andongnhi</cp:lastModifiedBy>
  <cp:revision>120</cp:revision>
  <dcterms:created xsi:type="dcterms:W3CDTF">2022-08-22T23:12:44Z</dcterms:created>
  <dcterms:modified xsi:type="dcterms:W3CDTF">2023-03-13T04:41:19Z</dcterms:modified>
</cp:coreProperties>
</file>