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4" r:id="rId2"/>
  </p:sldMasterIdLst>
  <p:notesMasterIdLst>
    <p:notesMasterId r:id="rId35"/>
  </p:notesMasterIdLst>
  <p:sldIdLst>
    <p:sldId id="414" r:id="rId3"/>
    <p:sldId id="270" r:id="rId4"/>
    <p:sldId id="271" r:id="rId5"/>
    <p:sldId id="272" r:id="rId6"/>
    <p:sldId id="556" r:id="rId7"/>
    <p:sldId id="557" r:id="rId8"/>
    <p:sldId id="274" r:id="rId9"/>
    <p:sldId id="275" r:id="rId10"/>
    <p:sldId id="574" r:id="rId11"/>
    <p:sldId id="558" r:id="rId12"/>
    <p:sldId id="575" r:id="rId13"/>
    <p:sldId id="576" r:id="rId14"/>
    <p:sldId id="279" r:id="rId15"/>
    <p:sldId id="577" r:id="rId16"/>
    <p:sldId id="578" r:id="rId17"/>
    <p:sldId id="579" r:id="rId18"/>
    <p:sldId id="580" r:id="rId19"/>
    <p:sldId id="559" r:id="rId20"/>
    <p:sldId id="581" r:id="rId21"/>
    <p:sldId id="561" r:id="rId22"/>
    <p:sldId id="582" r:id="rId23"/>
    <p:sldId id="583" r:id="rId24"/>
    <p:sldId id="563" r:id="rId25"/>
    <p:sldId id="584" r:id="rId26"/>
    <p:sldId id="573" r:id="rId27"/>
    <p:sldId id="564" r:id="rId28"/>
    <p:sldId id="512" r:id="rId29"/>
    <p:sldId id="514" r:id="rId30"/>
    <p:sldId id="515" r:id="rId31"/>
    <p:sldId id="513" r:id="rId32"/>
    <p:sldId id="568" r:id="rId33"/>
    <p:sldId id="454" r:id="rId3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DBB"/>
    <a:srgbClr val="FF33CC"/>
    <a:srgbClr val="1509B7"/>
    <a:srgbClr val="D60093"/>
    <a:srgbClr val="CCECFF"/>
    <a:srgbClr val="FFFFFF"/>
    <a:srgbClr val="99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1818" autoAdjust="0"/>
  </p:normalViewPr>
  <p:slideViewPr>
    <p:cSldViewPr>
      <p:cViewPr varScale="1">
        <p:scale>
          <a:sx n="62" d="100"/>
          <a:sy n="62" d="100"/>
        </p:scale>
        <p:origin x="1070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2F66D-1633-F22E-9CCA-1FB9CBD2E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7A61F-B649-93E6-9072-6FBAF4D31B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9DFCA5-688E-4B3E-B840-C581901FE968}" type="datetimeFigureOut">
              <a:rPr lang="vi-VN"/>
              <a:pPr>
                <a:defRPr/>
              </a:pPr>
              <a:t>17/10/2023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908103-804A-6EBB-63B7-F894169DE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B581A6-DCDD-9358-FC2D-3475C8A03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9550B-9748-4355-6056-7AAC337284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CD27A-7535-6236-E410-7BA3B56B2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BD51FF2-F1D6-4526-8199-6460A29A91B1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4355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12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806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235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Như</a:t>
            </a:r>
            <a:r>
              <a:rPr lang="en-US" dirty="0"/>
              <a:t> 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hay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554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đẫ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xêp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qua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8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úp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con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con </a:t>
            </a:r>
            <a:r>
              <a:rPr lang="en-US" dirty="0" err="1"/>
              <a:t>voi</a:t>
            </a:r>
            <a:r>
              <a:rPr lang="en-US" dirty="0"/>
              <a:t>. </a:t>
            </a:r>
          </a:p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dc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20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213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mập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tôm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,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chó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hề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con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thười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k </a:t>
            </a:r>
            <a:r>
              <a:rPr lang="en-US" dirty="0" err="1"/>
              <a:t>nào</a:t>
            </a:r>
            <a:r>
              <a:rPr lang="en-US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21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300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Chó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Ngựa</a:t>
            </a:r>
            <a:r>
              <a:rPr lang="en-US" dirty="0"/>
              <a:t>, </a:t>
            </a:r>
            <a:r>
              <a:rPr lang="en-US" dirty="0" err="1"/>
              <a:t>voi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hay </a:t>
            </a:r>
            <a:r>
              <a:rPr lang="en-US" dirty="0" err="1"/>
              <a:t>voi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con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Trnong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hoacự</a:t>
            </a:r>
            <a:r>
              <a:rPr lang="en-US" dirty="0"/>
              <a:t> 3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22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6594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 HẾT -&gt; Sang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23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571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F6BAECAB-0F9C-BA01-4344-753655364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C71888B1-1341-D015-FF2A-4E3B45446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EB3D1A-69CB-6FC6-2482-C3E321AEF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FB1F9D-B073-47DF-8057-A18CDE076815}" type="slidenum">
              <a:rPr lang="zh-CN" altLang="en-US">
                <a:solidFill>
                  <a:srgbClr val="000000"/>
                </a:solidFill>
                <a:latin typeface="等线"/>
              </a:rPr>
              <a:pPr eaLnBrk="1" hangingPunct="1"/>
              <a:t>31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629756C-260B-121D-DDDA-DD1CBC4A8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C85F735-7118-0F33-A94F-48EC5D47E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9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91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89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BDB109A6-292F-9F6D-036E-D0724104E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64042CDC-40FB-6D1C-9042-68E31A87B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nay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thầy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1800" dirty="0" err="1">
                <a:solidFill>
                  <a:schemeClr val="dk1"/>
                </a:solidFill>
              </a:rPr>
              <a:t>T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ổ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lưu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trữ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tìm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kiếm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và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trao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đổi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thông</a:t>
            </a:r>
            <a:r>
              <a:rPr lang="en-US" sz="1800" dirty="0">
                <a:solidFill>
                  <a:schemeClr val="dk1"/>
                </a:solidFill>
              </a:rPr>
              <a:t> tin. </a:t>
            </a:r>
            <a:r>
              <a:rPr lang="en-US" sz="1800" dirty="0" err="1">
                <a:solidFill>
                  <a:schemeClr val="dk1"/>
                </a:solidFill>
              </a:rPr>
              <a:t>Để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trả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lời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câu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hỏi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trên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nhé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0C7892-8DEC-311A-5711-1C20483F3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057F11-5753-468B-A38E-EE80C813F69D}" type="slidenum">
              <a:rPr lang="zh-CN" altLang="en-US">
                <a:solidFill>
                  <a:srgbClr val="000000"/>
                </a:solidFill>
                <a:latin typeface="等线"/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vi-VN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 2 tình huống vừa rồi các em thấy việc tìm kiếm sẽ nhanh hơn nếu đồ vật, dữ liệu được phân</a:t>
            </a:r>
          </a:p>
          <a:p>
            <a:pPr lvl="0" algn="just">
              <a:lnSpc>
                <a:spcPct val="150000"/>
              </a:lnSpc>
            </a:pPr>
            <a:r>
              <a:rPr lang="vi-VN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 , sắp xếp 1 cách hợp lí.</a:t>
            </a:r>
            <a:endParaRPr lang="en-US"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vi-VN"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21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BDB109A6-292F-9F6D-036E-D0724104E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64042CDC-40FB-6D1C-9042-68E31A87B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thân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mến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kiến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hôm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nay,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0C7892-8DEC-311A-5711-1C20483F3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057F11-5753-468B-A38E-EE80C813F69D}" type="slidenum">
              <a:rPr lang="zh-CN" altLang="en-US">
                <a:solidFill>
                  <a:srgbClr val="000000"/>
                </a:solidFill>
                <a:latin typeface="等线"/>
              </a:rPr>
              <a:pPr eaLnBrk="1" hangingPunct="1"/>
              <a:t>9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29072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10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752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1FF2-F1D6-4526-8199-6460A29A91B1}" type="slidenum">
              <a:rPr lang="vi-VN" altLang="en-US" smtClean="0"/>
              <a:pPr/>
              <a:t>11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2414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554D-F8C6-0364-5201-A47E5D3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D0034-ABB7-9BC8-0B06-CDCB973B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FAEA9-0407-B75A-CCB3-60785546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85FA-2369-4E34-9E81-05899062A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48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99FA-104C-5913-0754-6FF10AB9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6195C-609F-6109-2189-C795DA08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4B972-0FD8-1941-E5BE-B7FEB94C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DA0CA-DCDE-4C42-AFAA-631977A75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4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7E159-7352-F760-47E8-BDF53383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A353-DDB5-68D3-4561-79FB948E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4AF9-C618-4DB4-F739-F035BF63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4119-FA1A-4FBE-95DC-E40D53BC3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1126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4D51D-85C9-5746-3B7B-7FBEA555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47CBC05-45A8-409F-90F2-7F3EA1BD8AA0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42584-9AE2-138D-FAE5-3C8ACA76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D27C-589A-4944-2707-83401764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F2C6B87-6ADC-4B0A-A9C4-CB445EF78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4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1B43-B40F-351F-88A3-C5DF74E8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62025E9-7D7D-42F9-887F-A2813B22AE0A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F982-0E8A-099B-CF19-07F00AA9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1069-5B1D-270C-72C2-E0540C3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DE7B47-C68C-45F5-86F3-9C48E0047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8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9FC0-49B3-70B9-2FBF-2C63613B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3413212-E193-41B1-858E-C1D6C6F8DF82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A281B-D66D-8547-D235-6CEDA3B4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7537B-72DD-A28B-544C-C6A05211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AF14F53-5BF5-45A4-AB93-359718C49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5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78FBE-0FC8-B101-5B02-DF390CCA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AC8057D-2EAB-4BC2-8BC9-72523805C816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AC463-FBCD-7F20-1D3C-3C48C12E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65126-FE3C-37DE-64DE-A00616EE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3556435-741B-4F7C-AE8F-5A70D930C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41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91CDB-C70E-21CC-F189-10B15CA8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CAB6E9D-E67B-4629-8F3E-B435DF440331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86BBE-9E3F-FDAA-7017-1AB33058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23F51-9960-8823-CE43-A4BD9181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6643588-CF83-442D-A618-712B20146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16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46069-6ED1-1FE2-2408-A1EDC63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4FB8F3C-7C17-4CE1-B1EB-0437039A0DF7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20297-CC82-7C45-5527-E369E328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71B4F-DEC9-021B-FFA3-4501E1D1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21E628D-6922-4164-9696-57C485710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B3CFD-67F2-F574-5817-071BFDA3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61480D4-4F03-4C8F-877F-1FCFC2C36423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6CC18-2AFC-E8B9-3B28-9D8E6514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20D8-F378-430E-01AE-B42C9BAF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FF3E3BA-940F-440F-81FA-FF6EE852A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9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C55F-C5E9-5C0C-BAFA-43D59F94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18BDC-8FF3-BEB5-B2EC-950C7EB6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68B99-4D75-D073-1F80-498AC4D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2706-CCD3-478F-823A-4EBFFF46B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0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9DA7-A86F-896E-BEA3-AA861542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88EC3BD-BA4B-4189-9E1C-80FCCC86C682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1D000-6B83-4513-A344-BBA20B2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B31C9-54B5-48E8-AD54-D0613A61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956AC6-4CDD-43E5-8420-8018106FC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51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B04FF-5144-B46A-99F9-75562441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36F3DB1-C36C-42BC-AFD4-C8DE5540C92B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58254-4223-A018-7F15-85DA3348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59BBC-ECCD-003F-11B3-22F40B62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2825B79-7821-4B1D-99CC-4D58F64BA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49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D6678-DC8E-2E2F-D9E1-732DFBF1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F00C965-8235-4245-ABEE-97EC326AB1F9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2284F-63DE-CF6B-7CB3-3A319E1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BEB3-3759-4AA4-660F-712FF796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4B0409F-8C94-444A-860C-A034232F6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387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B6105-AA7A-C0C2-E60C-4228C8B4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2FF0C8D-9613-4AD2-91BB-E720BC4FD94B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B0E5A-4288-41C1-1542-FBA2C628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BB97-645C-6828-7102-99AA10B0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26DD4EE-3F59-43CA-9C46-9EC75D8CE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84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82521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E867E0E-BC53-F187-CDEA-78F9E3D7255A}"/>
              </a:ext>
            </a:extLst>
          </p:cNvPr>
          <p:cNvSpPr/>
          <p:nvPr userDrawn="1"/>
        </p:nvSpPr>
        <p:spPr>
          <a:xfrm>
            <a:off x="177800" y="171450"/>
            <a:ext cx="8788400" cy="48006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DD5421A5-5766-7AD2-A5D3-F8B8DBB89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28650"/>
            <a:ext cx="5038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E923914-3D6B-602F-29D7-284689DF1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209550"/>
            <a:ext cx="441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8691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A4A8-5479-888D-B8BE-2901EE29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7AEF-E80F-91BC-9044-EE7BBD21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B80CE-CDF2-C2D5-F0CF-B1A0F180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78AA-14C8-40DC-ACE7-F1004B0CA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6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2BF088-4851-A427-EE27-B5AFA42E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BC3FB6-DF5F-AF8D-4F59-E0FE793C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985A1-FEB6-82F6-A6D7-57883E6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62D1-6D45-4F5A-A5C5-4C85FF2DC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19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536565-1528-FF2D-43C9-140029D7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16B812-6111-1930-D9C3-D0892BC4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62E356-5206-E902-DA01-3528DF5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42D23-1E34-4BD4-98DE-55F1B2A05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96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6DF7AC-B849-B2D1-F464-2D4244B4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A5E89A-5D78-0B2D-6C97-6AF7D68C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7B563A-0CD4-3B69-1C0D-53A7FFC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38E6-2980-4C5D-9FB5-1B1CAFF3C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58804D-0219-364B-280E-68CAACFE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145815-9247-0A35-7200-3CF7A5AB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A029A8-8D3A-CC6B-CE57-C972AC21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429FC-F13B-4D1B-B788-737A0B79B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72C8FD-214D-2E15-0B47-C2463994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C98609-1149-41E1-67BE-F39BA760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AD686-6414-2568-4B5D-E851AA83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E6A86-46CD-4B07-8B97-D978D2DB7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5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D94EDB-5802-3BF2-87C6-4A0A1C77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01453D-1E22-A524-9EF0-6CBDE68C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5055B-0271-7F86-A3C8-7208A3FE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2048-8046-4E86-A3E4-435C12302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1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ADA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2F4D60-0073-498C-739B-6E04F872F4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33CE91-3A52-CC26-7FC2-76BE52C43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503F-E120-DD6E-0188-9B0A8F177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CF1D-6723-AF0B-71A1-F904DC75C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D3C0-08B7-A5D9-4249-9C76C7649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fld id="{2EE59198-3ACD-4E7A-8BF7-6406B3B517A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3423788326_bb1b40e33f">
            <a:extLst>
              <a:ext uri="{FF2B5EF4-FFF2-40B4-BE49-F238E27FC236}">
                <a16:creationId xmlns:a16="http://schemas.microsoft.com/office/drawing/2014/main" id="{0037BB6F-F6E8-2A21-FB58-0E429C68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161D0EB-B76B-88B4-8473-A733705593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AF7FB5A-1574-CB4A-82A3-51A7260CF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8F42-BC60-CA8E-C73D-502966D0A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A86CC87-1A03-4200-B9AC-929557E9F676}" type="datetimeFigureOut">
              <a:rPr lang="en-US"/>
              <a:pPr>
                <a:defRPr/>
              </a:pPr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5268-CF73-2B05-7BB4-528B33F71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165CE-6EEA-EC97-7926-CA3AB7789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D8987A-E751-4DC6-A198-BCF4FE23A4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4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static.freepik.com/free-photo/cartoon-hand-painted-students----vector-material_34-56470.jpg">
            <a:extLst>
              <a:ext uri="{FF2B5EF4-FFF2-40B4-BE49-F238E27FC236}">
                <a16:creationId xmlns:a16="http://schemas.microsoft.com/office/drawing/2014/main" id="{5E8E15DD-33B8-52DE-B268-DCB388F9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6913"/>
            <a:ext cx="2057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8">
            <a:extLst>
              <a:ext uri="{FF2B5EF4-FFF2-40B4-BE49-F238E27FC236}">
                <a16:creationId xmlns:a16="http://schemas.microsoft.com/office/drawing/2014/main" id="{CDB166FF-F935-6AE4-3BA4-7BE9956AB7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724150"/>
            <a:ext cx="42672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3A1</a:t>
            </a:r>
            <a:endParaRPr lang="en-US" sz="3600" b="1" kern="10" dirty="0"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201">
            <a:extLst>
              <a:ext uri="{FF2B5EF4-FFF2-40B4-BE49-F238E27FC236}">
                <a16:creationId xmlns:a16="http://schemas.microsoft.com/office/drawing/2014/main" id="{151B0DD2-315F-CF01-03C8-FA5D9D369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14750"/>
            <a:ext cx="655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TIN HỌC</a:t>
            </a:r>
          </a:p>
        </p:txBody>
      </p:sp>
      <p:sp>
        <p:nvSpPr>
          <p:cNvPr id="2078" name="TextBox 1">
            <a:extLst>
              <a:ext uri="{FF2B5EF4-FFF2-40B4-BE49-F238E27FC236}">
                <a16:creationId xmlns:a16="http://schemas.microsoft.com/office/drawing/2014/main" id="{FB7A8A5D-D2E2-E7EC-EBC6-47280988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113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 Bk" pitchFamily="2" charset="0"/>
                <a:ea typeface="Roboto Bk" pitchFamily="2" charset="0"/>
                <a:cs typeface="Times New Roman" pitchFamily="18" charset="0"/>
              </a:rPr>
              <a:t>QUÝ THẦY CÔ VỀ DỰ GIỜ</a:t>
            </a:r>
          </a:p>
        </p:txBody>
      </p:sp>
      <p:sp>
        <p:nvSpPr>
          <p:cNvPr id="30728" name="WordArt 6">
            <a:extLst>
              <a:ext uri="{FF2B5EF4-FFF2-40B4-BE49-F238E27FC236}">
                <a16:creationId xmlns:a16="http://schemas.microsoft.com/office/drawing/2014/main" id="{9A4B69A8-E567-14B4-32E1-A5617C2A8D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5334000" cy="1657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endParaRPr lang="en-US" sz="4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latin typeface=".VnUniverse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D508CF-077F-8870-0C85-8109E04D570C}"/>
              </a:ext>
            </a:extLst>
          </p:cNvPr>
          <p:cNvSpPr/>
          <p:nvPr/>
        </p:nvSpPr>
        <p:spPr>
          <a:xfrm>
            <a:off x="1809923" y="489784"/>
            <a:ext cx="5676554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 cap="all" dirty="0">
                <a:ln w="0"/>
                <a:solidFill>
                  <a:srgbClr val="1509B7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FB907B-61F9-7631-E505-B6E3B8C0E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03C69"/>
                </a:solidFill>
                <a:latin typeface="SVN-SAF"/>
                <a:cs typeface="Times New Roman" panose="02020603050405020304" pitchFamily="18" charset="0"/>
              </a:rPr>
              <a:t>1. </a:t>
            </a:r>
            <a:r>
              <a:rPr lang="vi-VN" altLang="en-US" sz="21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HỢP LÍ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523EE3-E070-BC8B-9F54-D11DE5D102A1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022725"/>
            <a:chOff x="512219" y="900102"/>
            <a:chExt cx="10962947" cy="5364629"/>
          </a:xfrm>
        </p:grpSpPr>
        <p:sp>
          <p:nvSpPr>
            <p:cNvPr id="39944" name="Rectangle 12">
              <a:extLst>
                <a:ext uri="{FF2B5EF4-FFF2-40B4-BE49-F238E27FC236}">
                  <a16:creationId xmlns:a16="http://schemas.microsoft.com/office/drawing/2014/main" id="{C156ABEB-CB44-6BD6-68A7-5563F48CD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6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altLang="en-US" sz="21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BBC4BCF-E783-3DC2-B992-CB4E5700CC58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6" name="Rectangle 13">
              <a:extLst>
                <a:ext uri="{FF2B5EF4-FFF2-40B4-BE49-F238E27FC236}">
                  <a16:creationId xmlns:a16="http://schemas.microsoft.com/office/drawing/2014/main" id="{9684B520-C8D9-C77E-6D20-53FD57C4F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39" y="1806204"/>
              <a:ext cx="10507922" cy="116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defTabSz="257175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defTabSz="257175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defTabSz="257175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defTabSz="257175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defTabSz="257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defTabSz="257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defTabSz="257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defTabSz="257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Em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hãy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hai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sau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đây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+mj-lt"/>
                  <a:cs typeface="Times New Roman" panose="02020603050405020304" pitchFamily="18" charset="0"/>
                </a:rPr>
                <a:t>biết</a:t>
              </a:r>
              <a:r>
                <a:rPr lang="en-US" altLang="en-US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vi-VN" altLang="en-US" dirty="0">
                  <a:latin typeface="+mj-lt"/>
                  <a:cs typeface="Times New Roman" panose="02020603050405020304" pitchFamily="18" charset="0"/>
                </a:rPr>
                <a:t>khi An cần tìm cục tẩy thì cách để đồ ở hình nào dưới đây giúp An tìm nhanh hơn?</a:t>
              </a:r>
            </a:p>
          </p:txBody>
        </p:sp>
        <p:grpSp>
          <p:nvGrpSpPr>
            <p:cNvPr id="39947" name="Group 14">
              <a:extLst>
                <a:ext uri="{FF2B5EF4-FFF2-40B4-BE49-F238E27FC236}">
                  <a16:creationId xmlns:a16="http://schemas.microsoft.com/office/drawing/2014/main" id="{51458742-38CD-9162-74AA-68E121EA0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39948" name="Group 15">
                <a:extLst>
                  <a:ext uri="{FF2B5EF4-FFF2-40B4-BE49-F238E27FC236}">
                    <a16:creationId xmlns:a16="http://schemas.microsoft.com/office/drawing/2014/main" id="{B97DDAC4-2B40-237B-51B8-3809B924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4600" cy="662640"/>
                <a:chOff x="5906563" y="1404010"/>
                <a:chExt cx="2374600" cy="662640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45A6CFB6-3089-D491-93D6-7E62B5A0870C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0525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0A72560-13D3-07EB-0785-C46EDA35558F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5448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49" name="Group 16">
                <a:extLst>
                  <a:ext uri="{FF2B5EF4-FFF2-40B4-BE49-F238E27FC236}">
                    <a16:creationId xmlns:a16="http://schemas.microsoft.com/office/drawing/2014/main" id="{F7559A90-60EC-060E-8F08-4CD2DAEC4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39951" name="Picture 5">
                  <a:extLst>
                    <a:ext uri="{FF2B5EF4-FFF2-40B4-BE49-F238E27FC236}">
                      <a16:creationId xmlns:a16="http://schemas.microsoft.com/office/drawing/2014/main" id="{E1A388CD-7ED7-8570-50BF-E9876E0CF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52" name="Picture 6">
                  <a:extLst>
                    <a:ext uri="{FF2B5EF4-FFF2-40B4-BE49-F238E27FC236}">
                      <a16:creationId xmlns:a16="http://schemas.microsoft.com/office/drawing/2014/main" id="{A2A5F796-6FB6-B6E0-99A4-919FF93FB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950" name="Rectangle 17">
                <a:extLst>
                  <a:ext uri="{FF2B5EF4-FFF2-40B4-BE49-F238E27FC236}">
                    <a16:creationId xmlns:a16="http://schemas.microsoft.com/office/drawing/2014/main" id="{7AA41198-DDFE-4038-CB15-7885665B8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 dirty="0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1</a:t>
                </a:r>
                <a:endParaRPr lang="vi-VN" altLang="en-US" sz="2100" b="1" dirty="0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5EA47F2-72A8-5473-CC76-035294F9B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095500"/>
            <a:ext cx="26527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2EA29D-E15B-1828-A01D-7DD33229ED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633663"/>
            <a:ext cx="30464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Káº¿t quáº£ hÃ¬nh áº£nh cho right icon">
            <a:extLst>
              <a:ext uri="{FF2B5EF4-FFF2-40B4-BE49-F238E27FC236}">
                <a16:creationId xmlns:a16="http://schemas.microsoft.com/office/drawing/2014/main" id="{709228EE-A513-D772-6FEE-0487564B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41947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y Video">
            <a:hlinkClick r:id="" action="ppaction://media"/>
            <a:extLst>
              <a:ext uri="{FF2B5EF4-FFF2-40B4-BE49-F238E27FC236}">
                <a16:creationId xmlns:a16="http://schemas.microsoft.com/office/drawing/2014/main" id="{445E1823-5176-E60B-2CC1-13BA435AF3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99179" y="124732"/>
            <a:ext cx="1544822" cy="868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FB907B-61F9-7631-E505-B6E3B8C0E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03C69"/>
                </a:solidFill>
                <a:latin typeface="SVN-SAF"/>
                <a:cs typeface="Times New Roman" panose="02020603050405020304" pitchFamily="18" charset="0"/>
              </a:rPr>
              <a:t>1. </a:t>
            </a:r>
            <a:r>
              <a:rPr lang="vi-VN" altLang="en-US" sz="21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HỢP LÍ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523EE3-E070-BC8B-9F54-D11DE5D102A1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022725"/>
            <a:chOff x="512219" y="900102"/>
            <a:chExt cx="10962947" cy="5364629"/>
          </a:xfrm>
        </p:grpSpPr>
        <p:sp>
          <p:nvSpPr>
            <p:cNvPr id="39944" name="Rectangle 12">
              <a:extLst>
                <a:ext uri="{FF2B5EF4-FFF2-40B4-BE49-F238E27FC236}">
                  <a16:creationId xmlns:a16="http://schemas.microsoft.com/office/drawing/2014/main" id="{C156ABEB-CB44-6BD6-68A7-5563F48CD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6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altLang="en-US" sz="21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BBC4BCF-E783-3DC2-B992-CB4E5700CC58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7" name="Group 14">
              <a:extLst>
                <a:ext uri="{FF2B5EF4-FFF2-40B4-BE49-F238E27FC236}">
                  <a16:creationId xmlns:a16="http://schemas.microsoft.com/office/drawing/2014/main" id="{51458742-38CD-9162-74AA-68E121EA0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39948" name="Group 15">
                <a:extLst>
                  <a:ext uri="{FF2B5EF4-FFF2-40B4-BE49-F238E27FC236}">
                    <a16:creationId xmlns:a16="http://schemas.microsoft.com/office/drawing/2014/main" id="{B97DDAC4-2B40-237B-51B8-3809B924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4600" cy="662640"/>
                <a:chOff x="5906563" y="1404010"/>
                <a:chExt cx="2374600" cy="662640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45A6CFB6-3089-D491-93D6-7E62B5A0870C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0525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0A72560-13D3-07EB-0785-C46EDA35558F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5448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49" name="Group 16">
                <a:extLst>
                  <a:ext uri="{FF2B5EF4-FFF2-40B4-BE49-F238E27FC236}">
                    <a16:creationId xmlns:a16="http://schemas.microsoft.com/office/drawing/2014/main" id="{F7559A90-60EC-060E-8F08-4CD2DAEC4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39951" name="Picture 5">
                  <a:extLst>
                    <a:ext uri="{FF2B5EF4-FFF2-40B4-BE49-F238E27FC236}">
                      <a16:creationId xmlns:a16="http://schemas.microsoft.com/office/drawing/2014/main" id="{E1A388CD-7ED7-8570-50BF-E9876E0CF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52" name="Picture 6">
                  <a:extLst>
                    <a:ext uri="{FF2B5EF4-FFF2-40B4-BE49-F238E27FC236}">
                      <a16:creationId xmlns:a16="http://schemas.microsoft.com/office/drawing/2014/main" id="{A2A5F796-6FB6-B6E0-99A4-919FF93FB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950" name="Rectangle 17">
                <a:extLst>
                  <a:ext uri="{FF2B5EF4-FFF2-40B4-BE49-F238E27FC236}">
                    <a16:creationId xmlns:a16="http://schemas.microsoft.com/office/drawing/2014/main" id="{7AA41198-DDFE-4038-CB15-7885665B8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 dirty="0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1</a:t>
                </a:r>
                <a:endParaRPr lang="vi-VN" altLang="en-US" sz="2100" b="1" dirty="0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4A98D-BFC3-185B-A56F-FC2DACA635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7941"/>
          <a:stretch/>
        </p:blipFill>
        <p:spPr>
          <a:xfrm>
            <a:off x="867172" y="1394537"/>
            <a:ext cx="7393781" cy="1405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D49F11-A9D6-8D4A-8EA9-F24D97EF5C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395" t="42152" r="13589" b="2636"/>
          <a:stretch/>
        </p:blipFill>
        <p:spPr>
          <a:xfrm>
            <a:off x="2062163" y="2783681"/>
            <a:ext cx="5176838" cy="184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02ED9-3F8E-B50B-A12E-755571FAED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3545" b="5032"/>
          <a:stretch/>
        </p:blipFill>
        <p:spPr>
          <a:xfrm>
            <a:off x="1261269" y="2792015"/>
            <a:ext cx="6347519" cy="18454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D9FCAC-1EE5-958C-7D21-48FFE34F08E9}"/>
              </a:ext>
            </a:extLst>
          </p:cNvPr>
          <p:cNvSpPr/>
          <p:nvPr/>
        </p:nvSpPr>
        <p:spPr>
          <a:xfrm>
            <a:off x="1714826" y="4171950"/>
            <a:ext cx="418774" cy="418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My Video">
            <a:hlinkClick r:id="" action="ppaction://media"/>
            <a:extLst>
              <a:ext uri="{FF2B5EF4-FFF2-40B4-BE49-F238E27FC236}">
                <a16:creationId xmlns:a16="http://schemas.microsoft.com/office/drawing/2014/main" id="{DA5AEF3C-C98F-8AAA-E6AF-2BE4E5D1D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9179" y="124732"/>
            <a:ext cx="1544822" cy="8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2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FB907B-61F9-7631-E505-B6E3B8C0E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03C69"/>
                </a:solidFill>
                <a:latin typeface="SVN-SAF"/>
                <a:cs typeface="Times New Roman" panose="02020603050405020304" pitchFamily="18" charset="0"/>
              </a:rPr>
              <a:t>1. </a:t>
            </a:r>
            <a:r>
              <a:rPr lang="vi-VN" altLang="en-US" sz="21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HỢP LÍ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523EE3-E070-BC8B-9F54-D11DE5D102A1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022725"/>
            <a:chOff x="512219" y="900102"/>
            <a:chExt cx="10962947" cy="5364629"/>
          </a:xfrm>
        </p:grpSpPr>
        <p:sp>
          <p:nvSpPr>
            <p:cNvPr id="39944" name="Rectangle 12">
              <a:extLst>
                <a:ext uri="{FF2B5EF4-FFF2-40B4-BE49-F238E27FC236}">
                  <a16:creationId xmlns:a16="http://schemas.microsoft.com/office/drawing/2014/main" id="{C156ABEB-CB44-6BD6-68A7-5563F48CD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6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altLang="en-US" sz="21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BBC4BCF-E783-3DC2-B992-CB4E5700CC58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7" name="Group 14">
              <a:extLst>
                <a:ext uri="{FF2B5EF4-FFF2-40B4-BE49-F238E27FC236}">
                  <a16:creationId xmlns:a16="http://schemas.microsoft.com/office/drawing/2014/main" id="{51458742-38CD-9162-74AA-68E121EA0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39948" name="Group 15">
                <a:extLst>
                  <a:ext uri="{FF2B5EF4-FFF2-40B4-BE49-F238E27FC236}">
                    <a16:creationId xmlns:a16="http://schemas.microsoft.com/office/drawing/2014/main" id="{B97DDAC4-2B40-237B-51B8-3809B924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4600" cy="662640"/>
                <a:chOff x="5906563" y="1404010"/>
                <a:chExt cx="2374600" cy="662640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45A6CFB6-3089-D491-93D6-7E62B5A0870C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0525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0A72560-13D3-07EB-0785-C46EDA35558F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5448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49" name="Group 16">
                <a:extLst>
                  <a:ext uri="{FF2B5EF4-FFF2-40B4-BE49-F238E27FC236}">
                    <a16:creationId xmlns:a16="http://schemas.microsoft.com/office/drawing/2014/main" id="{F7559A90-60EC-060E-8F08-4CD2DAEC4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39951" name="Picture 5">
                  <a:extLst>
                    <a:ext uri="{FF2B5EF4-FFF2-40B4-BE49-F238E27FC236}">
                      <a16:creationId xmlns:a16="http://schemas.microsoft.com/office/drawing/2014/main" id="{E1A388CD-7ED7-8570-50BF-E9876E0CF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52" name="Picture 6">
                  <a:extLst>
                    <a:ext uri="{FF2B5EF4-FFF2-40B4-BE49-F238E27FC236}">
                      <a16:creationId xmlns:a16="http://schemas.microsoft.com/office/drawing/2014/main" id="{A2A5F796-6FB6-B6E0-99A4-919FF93FB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950" name="Rectangle 17">
                <a:extLst>
                  <a:ext uri="{FF2B5EF4-FFF2-40B4-BE49-F238E27FC236}">
                    <a16:creationId xmlns:a16="http://schemas.microsoft.com/office/drawing/2014/main" id="{7AA41198-DDFE-4038-CB15-7885665B8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 dirty="0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1</a:t>
                </a:r>
                <a:endParaRPr lang="vi-VN" altLang="en-US" sz="2100" b="1" dirty="0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1D0FA6-6DFB-F8CC-252A-39865CF23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371701"/>
            <a:ext cx="6400799" cy="3378100"/>
          </a:xfrm>
          <a:prstGeom prst="rect">
            <a:avLst/>
          </a:prstGeom>
        </p:spPr>
      </p:pic>
      <p:pic>
        <p:nvPicPr>
          <p:cNvPr id="4" name="My Video">
            <a:hlinkClick r:id="" action="ppaction://media"/>
            <a:extLst>
              <a:ext uri="{FF2B5EF4-FFF2-40B4-BE49-F238E27FC236}">
                <a16:creationId xmlns:a16="http://schemas.microsoft.com/office/drawing/2014/main" id="{47BCDFEE-B5F1-603E-0477-6FAA395994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9179" y="124732"/>
            <a:ext cx="1544822" cy="8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9" y="0"/>
            <a:ext cx="559044" cy="550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5;p9"/>
          <p:cNvSpPr/>
          <p:nvPr/>
        </p:nvSpPr>
        <p:spPr>
          <a:xfrm>
            <a:off x="535033" y="3845719"/>
            <a:ext cx="8219721" cy="1158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Sau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sắp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C912C-0BA3-0F5E-2DF0-628FD368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5" y="133350"/>
            <a:ext cx="3636169" cy="3579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204D7-8E35-56A8-827F-DFF7E0F32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51" y="133350"/>
            <a:ext cx="3607594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FB907B-61F9-7631-E505-B6E3B8C0E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03C69"/>
                </a:solidFill>
                <a:latin typeface="SVN-SAF"/>
                <a:cs typeface="Times New Roman" panose="02020603050405020304" pitchFamily="18" charset="0"/>
              </a:rPr>
              <a:t>1. </a:t>
            </a:r>
            <a:r>
              <a:rPr lang="vi-VN" altLang="en-US" sz="21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HỢP LÍ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523EE3-E070-BC8B-9F54-D11DE5D102A1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022725"/>
            <a:chOff x="512219" y="900102"/>
            <a:chExt cx="10962947" cy="5364629"/>
          </a:xfrm>
        </p:grpSpPr>
        <p:sp>
          <p:nvSpPr>
            <p:cNvPr id="39944" name="Rectangle 12">
              <a:extLst>
                <a:ext uri="{FF2B5EF4-FFF2-40B4-BE49-F238E27FC236}">
                  <a16:creationId xmlns:a16="http://schemas.microsoft.com/office/drawing/2014/main" id="{C156ABEB-CB44-6BD6-68A7-5563F48CD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6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100" b="1" dirty="0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altLang="en-US" sz="21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BBC4BCF-E783-3DC2-B992-CB4E5700CC58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7" name="Group 14">
              <a:extLst>
                <a:ext uri="{FF2B5EF4-FFF2-40B4-BE49-F238E27FC236}">
                  <a16:creationId xmlns:a16="http://schemas.microsoft.com/office/drawing/2014/main" id="{51458742-38CD-9162-74AA-68E121EA0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39948" name="Group 15">
                <a:extLst>
                  <a:ext uri="{FF2B5EF4-FFF2-40B4-BE49-F238E27FC236}">
                    <a16:creationId xmlns:a16="http://schemas.microsoft.com/office/drawing/2014/main" id="{B97DDAC4-2B40-237B-51B8-3809B924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4600" cy="662640"/>
                <a:chOff x="5906563" y="1404010"/>
                <a:chExt cx="2374600" cy="662640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45A6CFB6-3089-D491-93D6-7E62B5A0870C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0525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0A72560-13D3-07EB-0785-C46EDA35558F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5448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949" name="Group 16">
                <a:extLst>
                  <a:ext uri="{FF2B5EF4-FFF2-40B4-BE49-F238E27FC236}">
                    <a16:creationId xmlns:a16="http://schemas.microsoft.com/office/drawing/2014/main" id="{F7559A90-60EC-060E-8F08-4CD2DAEC4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39951" name="Picture 5">
                  <a:extLst>
                    <a:ext uri="{FF2B5EF4-FFF2-40B4-BE49-F238E27FC236}">
                      <a16:creationId xmlns:a16="http://schemas.microsoft.com/office/drawing/2014/main" id="{E1A388CD-7ED7-8570-50BF-E9876E0CF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52" name="Picture 6">
                  <a:extLst>
                    <a:ext uri="{FF2B5EF4-FFF2-40B4-BE49-F238E27FC236}">
                      <a16:creationId xmlns:a16="http://schemas.microsoft.com/office/drawing/2014/main" id="{A2A5F796-6FB6-B6E0-99A4-919FF93FB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950" name="Rectangle 17">
                <a:extLst>
                  <a:ext uri="{FF2B5EF4-FFF2-40B4-BE49-F238E27FC236}">
                    <a16:creationId xmlns:a16="http://schemas.microsoft.com/office/drawing/2014/main" id="{7AA41198-DDFE-4038-CB15-7885665B8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 dirty="0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1</a:t>
                </a:r>
                <a:endParaRPr lang="vi-VN" altLang="en-US" sz="2100" b="1" dirty="0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299DD22-722B-B2DF-17AF-450CA34FA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63" y="1534665"/>
            <a:ext cx="7773074" cy="31022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45CC2F-02E6-9FCD-A9CA-8D65DA3EB13A}"/>
              </a:ext>
            </a:extLst>
          </p:cNvPr>
          <p:cNvSpPr/>
          <p:nvPr/>
        </p:nvSpPr>
        <p:spPr>
          <a:xfrm>
            <a:off x="1261269" y="4218175"/>
            <a:ext cx="418774" cy="418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My Video">
            <a:hlinkClick r:id="" action="ppaction://media"/>
            <a:extLst>
              <a:ext uri="{FF2B5EF4-FFF2-40B4-BE49-F238E27FC236}">
                <a16:creationId xmlns:a16="http://schemas.microsoft.com/office/drawing/2014/main" id="{9C1267E9-81BA-384B-BE4A-3FFDFC175C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99179" y="124732"/>
            <a:ext cx="1544822" cy="8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FAE37-CF1F-7D20-D737-467B0FAF3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8150"/>
            <a:ext cx="51736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40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7790B-7879-3B82-15C9-29B3D7D3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7" t="40015" r="10969"/>
          <a:stretch/>
        </p:blipFill>
        <p:spPr>
          <a:xfrm>
            <a:off x="381000" y="285750"/>
            <a:ext cx="80916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7D683E-27AB-7C8B-06FB-68244169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4350"/>
            <a:ext cx="4166086" cy="4100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63BC2-2801-78DD-3172-EDC580A6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43" y="592506"/>
            <a:ext cx="3982144" cy="39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F528C-7A05-EE8C-76BA-1AC79B5D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1750"/>
            <a:ext cx="5508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FE604B-9F2C-583A-BB6A-1EAD9F850754}"/>
              </a:ext>
            </a:extLst>
          </p:cNvPr>
          <p:cNvGrpSpPr>
            <a:grpSpLocks/>
          </p:cNvGrpSpPr>
          <p:nvPr/>
        </p:nvGrpSpPr>
        <p:grpSpPr bwMode="auto">
          <a:xfrm>
            <a:off x="389731" y="1586041"/>
            <a:ext cx="8364537" cy="1971418"/>
            <a:chOff x="49343" y="698036"/>
            <a:chExt cx="9662782" cy="1505360"/>
          </a:xfrm>
        </p:grpSpPr>
        <p:grpSp>
          <p:nvGrpSpPr>
            <p:cNvPr id="44038" name="Group 5">
              <a:extLst>
                <a:ext uri="{FF2B5EF4-FFF2-40B4-BE49-F238E27FC236}">
                  <a16:creationId xmlns:a16="http://schemas.microsoft.com/office/drawing/2014/main" id="{06B5EED0-BC24-4CDC-92A4-C68D4C475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43" y="698036"/>
              <a:ext cx="9662782" cy="1466766"/>
              <a:chOff x="49343" y="698036"/>
              <a:chExt cx="9662782" cy="1466766"/>
            </a:xfrm>
          </p:grpSpPr>
          <p:grpSp>
            <p:nvGrpSpPr>
              <p:cNvPr id="44040" name="Group 7">
                <a:extLst>
                  <a:ext uri="{FF2B5EF4-FFF2-40B4-BE49-F238E27FC236}">
                    <a16:creationId xmlns:a16="http://schemas.microsoft.com/office/drawing/2014/main" id="{C463633A-6F1B-7A62-9D46-4D718DB9D0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2796" y="917810"/>
                <a:ext cx="9159329" cy="1246992"/>
                <a:chOff x="1338208" y="943284"/>
                <a:chExt cx="8240130" cy="183965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39E2ACEF-CB8B-75E9-AA9E-09C38DA199F5}"/>
                    </a:ext>
                  </a:extLst>
                </p:cNvPr>
                <p:cNvSpPr/>
                <p:nvPr/>
              </p:nvSpPr>
              <p:spPr>
                <a:xfrm>
                  <a:off x="1424073" y="1063091"/>
                  <a:ext cx="8154265" cy="1719850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5782995-5C35-E395-3E12-04E221D98426}"/>
                    </a:ext>
                  </a:extLst>
                </p:cNvPr>
                <p:cNvSpPr/>
                <p:nvPr/>
              </p:nvSpPr>
              <p:spPr>
                <a:xfrm>
                  <a:off x="1338400" y="944265"/>
                  <a:ext cx="8154263" cy="171985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pic>
            <p:nvPicPr>
              <p:cNvPr id="44041" name="Picture 9">
                <a:extLst>
                  <a:ext uri="{FF2B5EF4-FFF2-40B4-BE49-F238E27FC236}">
                    <a16:creationId xmlns:a16="http://schemas.microsoft.com/office/drawing/2014/main" id="{39792DB5-36F7-DF66-44D8-D058B89D2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43" y="698036"/>
                <a:ext cx="998307" cy="88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BC0FBF-C670-70B6-77DB-2FF57502E6C9}"/>
                </a:ext>
              </a:extLst>
            </p:cNvPr>
            <p:cNvSpPr/>
            <p:nvPr/>
          </p:nvSpPr>
          <p:spPr>
            <a:xfrm>
              <a:off x="878912" y="1030813"/>
              <a:ext cx="8604659" cy="11725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257175">
                <a:lnSpc>
                  <a:spcPct val="135000"/>
                </a:lnSpc>
                <a:defRPr/>
              </a:pPr>
              <a:r>
                <a:rPr lang="vi-VN" sz="2400" b="1" dirty="0">
                  <a:solidFill>
                    <a:srgbClr val="F03C69"/>
                  </a:solidFill>
                  <a:latin typeface="+mj-lt"/>
                  <a:cs typeface="Times New Roman" panose="02020603050405020304" pitchFamily="18" charset="0"/>
                </a:rPr>
                <a:t>Sắp xếp các đồ vật hợp lí sẽ giúp em tìm kiếm được nhanh hơn nhờ vào việc tìm kiếm theo quy tắc sắp xếp.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9610-74CC-C630-1839-3D76DA90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7850"/>
            <a:ext cx="8229600" cy="1447800"/>
          </a:xfrm>
        </p:spPr>
        <p:txBody>
          <a:bodyPr/>
          <a:lstStyle/>
          <a:p>
            <a:r>
              <a:rPr lang="en-US" b="1" dirty="0"/>
              <a:t>-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1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60512" y="693854"/>
            <a:ext cx="5261076" cy="1496896"/>
            <a:chOff x="1768766" y="4552258"/>
            <a:chExt cx="7300588" cy="1291045"/>
          </a:xfrm>
        </p:grpSpPr>
        <p:sp>
          <p:nvSpPr>
            <p:cNvPr id="39" name="Google Shape;39;p6"/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lt1"/>
            </a:solidFill>
            <a:ln w="19050" cap="flat" cmpd="sng">
              <a:solidFill>
                <a:srgbClr val="00009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320769" y="693854"/>
            <a:ext cx="4803996" cy="187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Em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có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biết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tại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sao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bố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mẹ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thường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nhắc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nhở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các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em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sắp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xếp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quần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áo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đồ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dùng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học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tập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đồ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cách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ngăn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nắp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không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?</a:t>
            </a:r>
            <a:endParaRPr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24" y="219075"/>
            <a:ext cx="353657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2CF83C-E501-4530-44BD-F74E895D4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100" b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YÊU CẦU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AE2D8-5255-ADD0-6F6B-D8F78F4BE898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416425"/>
            <a:chOff x="512219" y="900102"/>
            <a:chExt cx="10962947" cy="5364629"/>
          </a:xfrm>
        </p:grpSpPr>
        <p:sp>
          <p:nvSpPr>
            <p:cNvPr id="46095" name="Rectangle 12">
              <a:extLst>
                <a:ext uri="{FF2B5EF4-FFF2-40B4-BE49-F238E27FC236}">
                  <a16:creationId xmlns:a16="http://schemas.microsoft.com/office/drawing/2014/main" id="{92DA20EC-0847-75A7-3152-007277DF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86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altLang="en-US" sz="2400" b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ắp xếp thẻ tên các con vật vào nhóm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8B57E06-9774-E4D3-CAE1-24FF891D6BF5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6097" name="Group 14">
              <a:extLst>
                <a:ext uri="{FF2B5EF4-FFF2-40B4-BE49-F238E27FC236}">
                  <a16:creationId xmlns:a16="http://schemas.microsoft.com/office/drawing/2014/main" id="{584E0D90-8B0C-BEB7-44FA-71D0F481C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46098" name="Group 15">
                <a:extLst>
                  <a:ext uri="{FF2B5EF4-FFF2-40B4-BE49-F238E27FC236}">
                    <a16:creationId xmlns:a16="http://schemas.microsoft.com/office/drawing/2014/main" id="{5E75A344-6DEF-BA55-7FCF-AA4605400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6717" cy="662641"/>
                <a:chOff x="5906563" y="1404010"/>
                <a:chExt cx="2376717" cy="662641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285F6002-87C0-AABC-B0D3-632E450794E1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2642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D3A5FD-DD84-63F9-51FA-5FD611789BF2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7563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099" name="Group 16">
                <a:extLst>
                  <a:ext uri="{FF2B5EF4-FFF2-40B4-BE49-F238E27FC236}">
                    <a16:creationId xmlns:a16="http://schemas.microsoft.com/office/drawing/2014/main" id="{097F85DB-4A98-B8A0-BCA9-416CA7C8C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80807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46101" name="Picture 5">
                  <a:extLst>
                    <a:ext uri="{FF2B5EF4-FFF2-40B4-BE49-F238E27FC236}">
                      <a16:creationId xmlns:a16="http://schemas.microsoft.com/office/drawing/2014/main" id="{352EAC4D-3554-D86A-7464-C4C22EC79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102" name="Picture 6">
                  <a:extLst>
                    <a:ext uri="{FF2B5EF4-FFF2-40B4-BE49-F238E27FC236}">
                      <a16:creationId xmlns:a16="http://schemas.microsoft.com/office/drawing/2014/main" id="{C52D578B-3C9B-ECE6-F2FA-06ABD3E971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6100" name="Rectangle 17">
                <a:extLst>
                  <a:ext uri="{FF2B5EF4-FFF2-40B4-BE49-F238E27FC236}">
                    <a16:creationId xmlns:a16="http://schemas.microsoft.com/office/drawing/2014/main" id="{C4BF1B75-1B40-0F7F-2F80-3E1F26690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2</a:t>
                </a:r>
                <a:endParaRPr lang="vi-VN" altLang="en-US" sz="2100" b="1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5AEA3B8-6B8A-3B26-F29C-1AA193C3C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9" y="1568937"/>
            <a:ext cx="1849348" cy="12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59B90B-B014-8B94-0033-1C5B2C02B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97" y="1564168"/>
            <a:ext cx="1849348" cy="12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99B746-A836-4041-FD70-32886773F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10" y="1610783"/>
            <a:ext cx="1831972" cy="12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0830F3-0F58-E89F-3E11-3EB25EC6B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73693"/>
            <a:ext cx="18493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9AF6AF-5552-7713-A5A5-30B146DD3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07" y="3070236"/>
            <a:ext cx="1816338" cy="10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40DA95-D2D2-501A-2B39-0FB2954C1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2" y="3068284"/>
            <a:ext cx="1849347" cy="11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093C5E-8C2B-5384-776B-7C639CE935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10" y="3068284"/>
            <a:ext cx="1831972" cy="11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65A839-0D58-1DE0-F451-C3EF98ED4D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8284"/>
            <a:ext cx="1849350" cy="10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35EF132-3895-D9A1-2ECF-E2BF9CAB5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76" y="3839053"/>
            <a:ext cx="314553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904200-CDAE-C314-F521-4BC469679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28" y="3844883"/>
            <a:ext cx="314553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2CF83C-E501-4530-44BD-F74E895D4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19075"/>
            <a:ext cx="615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57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57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57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57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100" b="1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YÊU CẦU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AE2D8-5255-ADD0-6F6B-D8F78F4BE898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727075"/>
            <a:ext cx="8223250" cy="4416425"/>
            <a:chOff x="512219" y="900102"/>
            <a:chExt cx="10962947" cy="5364629"/>
          </a:xfrm>
        </p:grpSpPr>
        <p:sp>
          <p:nvSpPr>
            <p:cNvPr id="46095" name="Rectangle 12">
              <a:extLst>
                <a:ext uri="{FF2B5EF4-FFF2-40B4-BE49-F238E27FC236}">
                  <a16:creationId xmlns:a16="http://schemas.microsoft.com/office/drawing/2014/main" id="{92DA20EC-0847-75A7-3152-007277DF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91" y="1086631"/>
              <a:ext cx="7173356" cy="86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257175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25717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257175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571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altLang="en-US" sz="2400" b="1">
                  <a:solidFill>
                    <a:srgbClr val="7FC3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ắp xếp thẻ tên các con vật vào nhóm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8B57E06-9774-E4D3-CAE1-24FF891D6BF5}"/>
                </a:ext>
              </a:extLst>
            </p:cNvPr>
            <p:cNvSpPr/>
            <p:nvPr/>
          </p:nvSpPr>
          <p:spPr>
            <a:xfrm>
              <a:off x="512219" y="1020775"/>
              <a:ext cx="10962947" cy="5243956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6097" name="Group 14">
              <a:extLst>
                <a:ext uri="{FF2B5EF4-FFF2-40B4-BE49-F238E27FC236}">
                  <a16:creationId xmlns:a16="http://schemas.microsoft.com/office/drawing/2014/main" id="{584E0D90-8B0C-BEB7-44FA-71D0F481C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800" y="900102"/>
              <a:ext cx="2898456" cy="880803"/>
              <a:chOff x="522800" y="900102"/>
              <a:chExt cx="2898456" cy="880803"/>
            </a:xfrm>
          </p:grpSpPr>
          <p:grpSp>
            <p:nvGrpSpPr>
              <p:cNvPr id="46098" name="Group 15">
                <a:extLst>
                  <a:ext uri="{FF2B5EF4-FFF2-40B4-BE49-F238E27FC236}">
                    <a16:creationId xmlns:a16="http://schemas.microsoft.com/office/drawing/2014/main" id="{5E75A344-6DEF-BA55-7FCF-AA4605400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800" y="1094871"/>
                <a:ext cx="2376717" cy="662641"/>
                <a:chOff x="5906563" y="1404010"/>
                <a:chExt cx="2376717" cy="662641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285F6002-87C0-AABC-B0D3-632E450794E1}"/>
                    </a:ext>
                  </a:extLst>
                </p:cNvPr>
                <p:cNvSpPr/>
                <p:nvPr/>
              </p:nvSpPr>
              <p:spPr>
                <a:xfrm>
                  <a:off x="5980638" y="1404010"/>
                  <a:ext cx="2302642" cy="6626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D3A5FD-DD84-63F9-51FA-5FD611789BF2}"/>
                    </a:ext>
                  </a:extLst>
                </p:cNvPr>
                <p:cNvSpPr/>
                <p:nvPr/>
              </p:nvSpPr>
              <p:spPr>
                <a:xfrm>
                  <a:off x="5906563" y="1465405"/>
                  <a:ext cx="2137563" cy="5694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257175">
                    <a:lnSpc>
                      <a:spcPct val="150000"/>
                    </a:lnSpc>
                    <a:defRPr/>
                  </a:pPr>
                  <a:r>
                    <a:rPr lang="en-US" sz="165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16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099" name="Group 16">
                <a:extLst>
                  <a:ext uri="{FF2B5EF4-FFF2-40B4-BE49-F238E27FC236}">
                    <a16:creationId xmlns:a16="http://schemas.microsoft.com/office/drawing/2014/main" id="{097F85DB-4A98-B8A0-BCA9-416CA7C8C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80807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46101" name="Picture 5">
                  <a:extLst>
                    <a:ext uri="{FF2B5EF4-FFF2-40B4-BE49-F238E27FC236}">
                      <a16:creationId xmlns:a16="http://schemas.microsoft.com/office/drawing/2014/main" id="{352EAC4D-3554-D86A-7464-C4C22EC79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4078" y="279854"/>
                  <a:ext cx="3397172" cy="322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102" name="Picture 6">
                  <a:extLst>
                    <a:ext uri="{FF2B5EF4-FFF2-40B4-BE49-F238E27FC236}">
                      <a16:creationId xmlns:a16="http://schemas.microsoft.com/office/drawing/2014/main" id="{C52D578B-3C9B-ECE6-F2FA-06ABD3E971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64793" y="565916"/>
                  <a:ext cx="2916628" cy="2768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6100" name="Rectangle 17">
                <a:extLst>
                  <a:ext uri="{FF2B5EF4-FFF2-40B4-BE49-F238E27FC236}">
                    <a16:creationId xmlns:a16="http://schemas.microsoft.com/office/drawing/2014/main" id="{C4BF1B75-1B40-0F7F-2F80-3E1F26690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351" y="1002361"/>
                <a:ext cx="36389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2571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571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100" b="1">
                    <a:solidFill>
                      <a:schemeClr val="bg1"/>
                    </a:solidFill>
                    <a:latin typeface="UTM HelvetIns"/>
                    <a:cs typeface="Times New Roman" panose="02020603050405020304" pitchFamily="18" charset="0"/>
                  </a:rPr>
                  <a:t>2</a:t>
                </a:r>
                <a:endParaRPr lang="vi-VN" altLang="en-US" sz="2100" b="1">
                  <a:solidFill>
                    <a:schemeClr val="bg1"/>
                  </a:solidFill>
                  <a:latin typeface="UTM Avo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5AEA3B8-6B8A-3B26-F29C-1AA193C3C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83" y="1483271"/>
            <a:ext cx="1182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59B90B-B014-8B94-0033-1C5B2C02B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33" y="1483271"/>
            <a:ext cx="1182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99B746-A836-4041-FD70-32886773F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95" y="1488034"/>
            <a:ext cx="11715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0830F3-0F58-E89F-3E11-3EB25EC6B1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45" y="1483271"/>
            <a:ext cx="1182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9AF6AF-5552-7713-A5A5-30B146DD3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20" y="2313534"/>
            <a:ext cx="117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40DA95-D2D2-501A-2B39-0FB2954C10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33" y="2305596"/>
            <a:ext cx="11763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093C5E-8C2B-5384-776B-7C639CE935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45" y="2313534"/>
            <a:ext cx="117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65A839-0D58-1DE0-F451-C3EF98ED4D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95" y="2313534"/>
            <a:ext cx="1176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951E-6 L -0.05087 0.3675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83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951E-6 L -0.05191 0.36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1754 0.377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888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3457E-7 L 0.12813 0.378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88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19705 0.299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8025E-6 L 0.00591 0.283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8455 0.299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93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17847 0.299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32EC954-FD5D-6CD2-8FBA-F60B589571B8}"/>
              </a:ext>
            </a:extLst>
          </p:cNvPr>
          <p:cNvGrpSpPr/>
          <p:nvPr/>
        </p:nvGrpSpPr>
        <p:grpSpPr>
          <a:xfrm>
            <a:off x="609600" y="3819387"/>
            <a:ext cx="3145532" cy="1217613"/>
            <a:chOff x="1092014" y="3354576"/>
            <a:chExt cx="3145532" cy="12176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1945E5-7E56-675E-104D-BCEA1C697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14" y="3354576"/>
              <a:ext cx="3145532" cy="1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F0FFB1-080D-BE54-9496-94BF74BD54F1}"/>
                </a:ext>
              </a:extLst>
            </p:cNvPr>
            <p:cNvSpPr txBox="1"/>
            <p:nvPr/>
          </p:nvSpPr>
          <p:spPr>
            <a:xfrm>
              <a:off x="1577885" y="4171950"/>
              <a:ext cx="213872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Nuôi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trong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gia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đình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7E0BAD-4D3A-C6CA-8961-F4256844E666}"/>
              </a:ext>
            </a:extLst>
          </p:cNvPr>
          <p:cNvGrpSpPr/>
          <p:nvPr/>
        </p:nvGrpSpPr>
        <p:grpSpPr>
          <a:xfrm>
            <a:off x="5257800" y="3839100"/>
            <a:ext cx="3145532" cy="1217613"/>
            <a:chOff x="5257800" y="3839100"/>
            <a:chExt cx="3145532" cy="12176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E53EE2-2207-C05B-90E8-4E01BDD4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839100"/>
              <a:ext cx="3145532" cy="1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9B81A4-CEC3-A571-8C3F-B8143D660D5F}"/>
                </a:ext>
              </a:extLst>
            </p:cNvPr>
            <p:cNvSpPr txBox="1"/>
            <p:nvPr/>
          </p:nvSpPr>
          <p:spPr>
            <a:xfrm>
              <a:off x="5990361" y="4648775"/>
              <a:ext cx="1798890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Nuôi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trong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rừng</a:t>
              </a: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35EF132-3895-D9A1-2ECF-E2BF9CAB5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9" y="904454"/>
            <a:ext cx="314553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99B746-A836-4041-FD70-32886773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05" y="243020"/>
            <a:ext cx="11715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0830F3-0F58-E89F-3E11-3EB25EC6B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09" y="238257"/>
            <a:ext cx="1182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9AF6AF-5552-7713-A5A5-30B146DD3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18" y="812666"/>
            <a:ext cx="117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093C5E-8C2B-5384-776B-7C639CE93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63" y="865300"/>
            <a:ext cx="117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65A839-0D58-1DE0-F451-C3EF98ED4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8" y="848958"/>
            <a:ext cx="1176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E3E93E-0E18-0A36-71DD-5A714E4FE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48" y="3861910"/>
            <a:ext cx="1182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0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0988E-6 L -0.11511 0.609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304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0191 0.498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7517 0.4907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453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284E-6 L 0.17483 0.493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2469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493 L 0.20591 0.704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3552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-0.52778 -0.006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1E478E7-F1C0-0D63-DDEA-0EC3EF35F722}"/>
              </a:ext>
            </a:extLst>
          </p:cNvPr>
          <p:cNvGrpSpPr>
            <a:grpSpLocks/>
          </p:cNvGrpSpPr>
          <p:nvPr/>
        </p:nvGrpSpPr>
        <p:grpSpPr bwMode="auto">
          <a:xfrm>
            <a:off x="538956" y="1349375"/>
            <a:ext cx="8066088" cy="2060575"/>
            <a:chOff x="149795" y="535277"/>
            <a:chExt cx="10754369" cy="2746913"/>
          </a:xfrm>
        </p:grpSpPr>
        <p:grpSp>
          <p:nvGrpSpPr>
            <p:cNvPr id="49159" name="Group 39">
              <a:extLst>
                <a:ext uri="{FF2B5EF4-FFF2-40B4-BE49-F238E27FC236}">
                  <a16:creationId xmlns:a16="http://schemas.microsoft.com/office/drawing/2014/main" id="{7EB9C610-0FEC-E536-1324-1E66FF86E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795" y="535277"/>
              <a:ext cx="10754369" cy="2746913"/>
              <a:chOff x="149795" y="535277"/>
              <a:chExt cx="10754369" cy="2746913"/>
            </a:xfrm>
          </p:grpSpPr>
          <p:grpSp>
            <p:nvGrpSpPr>
              <p:cNvPr id="49161" name="Group 41">
                <a:extLst>
                  <a:ext uri="{FF2B5EF4-FFF2-40B4-BE49-F238E27FC236}">
                    <a16:creationId xmlns:a16="http://schemas.microsoft.com/office/drawing/2014/main" id="{B1A6516B-5E8E-662C-9BCE-73B329AC9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947" y="918320"/>
                <a:ext cx="10352217" cy="2363870"/>
                <a:chOff x="1337444" y="944037"/>
                <a:chExt cx="9313304" cy="3487360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DC6F87E-32E4-5146-E6EE-E21EB75EB868}"/>
                    </a:ext>
                  </a:extLst>
                </p:cNvPr>
                <p:cNvSpPr/>
                <p:nvPr/>
              </p:nvSpPr>
              <p:spPr>
                <a:xfrm>
                  <a:off x="1423132" y="1065799"/>
                  <a:ext cx="9227616" cy="1717142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4E955D0-B89F-2EF2-21FD-493717F76DA5}"/>
                    </a:ext>
                  </a:extLst>
                </p:cNvPr>
                <p:cNvSpPr/>
                <p:nvPr/>
              </p:nvSpPr>
              <p:spPr>
                <a:xfrm>
                  <a:off x="1337444" y="944037"/>
                  <a:ext cx="9227616" cy="348736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pic>
            <p:nvPicPr>
              <p:cNvPr id="49162" name="Picture 42">
                <a:extLst>
                  <a:ext uri="{FF2B5EF4-FFF2-40B4-BE49-F238E27FC236}">
                    <a16:creationId xmlns:a16="http://schemas.microsoft.com/office/drawing/2014/main" id="{5D00E8A1-1D94-81C3-2397-7133BA853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95" y="535277"/>
                <a:ext cx="998307" cy="88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85BF29-C53A-AFEE-A514-BAB19016BC57}"/>
                </a:ext>
              </a:extLst>
            </p:cNvPr>
            <p:cNvSpPr/>
            <p:nvPr/>
          </p:nvSpPr>
          <p:spPr>
            <a:xfrm>
              <a:off x="945631" y="1022018"/>
              <a:ext cx="9660094" cy="2059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257175">
                <a:lnSpc>
                  <a:spcPct val="135000"/>
                </a:lnSpc>
                <a:defRPr/>
              </a:pPr>
              <a:r>
                <a:rPr lang="vi-VN" sz="24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Sắp xếp là việc phân loại đồ vật, dữ liệu vào các nhóm sao cho</a:t>
              </a:r>
              <a:r>
                <a:rPr lang="en-US" sz="24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đồ vật, dữ liệu trong mỗi nhóm có một số đặc</a:t>
              </a:r>
              <a:r>
                <a:rPr lang="en-US" sz="24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 chung.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737113C1-7DCD-645E-B514-1C69C1A8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7" y="514351"/>
            <a:ext cx="673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F9CDD79-C37B-A4A8-A1E5-B21448B2304B}"/>
              </a:ext>
            </a:extLst>
          </p:cNvPr>
          <p:cNvSpPr/>
          <p:nvPr/>
        </p:nvSpPr>
        <p:spPr>
          <a:xfrm>
            <a:off x="1220787" y="551487"/>
            <a:ext cx="7923213" cy="6718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257175">
              <a:lnSpc>
                <a:spcPct val="150000"/>
              </a:lnSpc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1. </a:t>
            </a:r>
            <a:r>
              <a:rPr lang="vi-VN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sắp xếp sách lên giá sách cho hợp lí.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0D34276-D370-FC24-BFB7-643BF1EC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547812"/>
            <a:ext cx="356880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A142B4-F1B7-C7E3-80A5-50E1CC914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7" y="1657350"/>
            <a:ext cx="3125408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4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5197EF56-3152-B24F-9BD3-7586310B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642EF2-C8E4-9FC7-91A1-617272B35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71008"/>
              </p:ext>
            </p:extLst>
          </p:nvPr>
        </p:nvGraphicFramePr>
        <p:xfrm>
          <a:off x="228600" y="133350"/>
          <a:ext cx="8763000" cy="469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TRUYỆN</a:t>
                      </a:r>
                      <a:r>
                        <a:rPr lang="en-US" sz="2800" baseline="0" dirty="0"/>
                        <a:t>, THƠ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SÁCH</a:t>
                      </a:r>
                      <a:r>
                        <a:rPr lang="en-US" sz="2800" baseline="0" dirty="0"/>
                        <a:t> GIÁO KHOA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VỞ</a:t>
                      </a:r>
                      <a:r>
                        <a:rPr lang="en-US" sz="2800" baseline="0" dirty="0"/>
                        <a:t> VIẾT</a:t>
                      </a:r>
                      <a:endParaRPr lang="en-US" sz="2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Thơ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học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Tiếng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anh</a:t>
                      </a:r>
                      <a:r>
                        <a:rPr lang="en-US" sz="2800" dirty="0"/>
                        <a:t> 3</a:t>
                      </a:r>
                    </a:p>
                  </a:txBody>
                  <a:tcPr marT="45723" marB="45723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</a:t>
                      </a:r>
                      <a:r>
                        <a:rPr lang="en-US" sz="2800"/>
                        <a:t>ở </a:t>
                      </a:r>
                      <a:r>
                        <a:rPr lang="en-US" sz="2800" dirty="0" err="1"/>
                        <a:t>viết</a:t>
                      </a:r>
                      <a:endParaRPr lang="en-US" sz="2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Truyện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cười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Tiếng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việt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9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Dế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Mèn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phiêu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lưu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kí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nhiên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xã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hội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Truyện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tranh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Âm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nhạc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4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Truyện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cổ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tích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Toán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4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Hoàng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bé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44EFF-A6C7-1B28-2294-7B494AD31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657350"/>
            <a:ext cx="59372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99D9F1-A375-071C-BBAD-A88D5FECD32A}"/>
              </a:ext>
            </a:extLst>
          </p:cNvPr>
          <p:cNvSpPr/>
          <p:nvPr/>
        </p:nvSpPr>
        <p:spPr>
          <a:xfrm>
            <a:off x="414338" y="327025"/>
            <a:ext cx="8315325" cy="114307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defTabSz="257175">
              <a:lnSpc>
                <a:spcPct val="150000"/>
              </a:lnSpc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2.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mỗi nhóm dưới đây, bạn An đã sắp xếp một đồ chơi không phù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hợp vào nhóm. Em hãy giúp bạn An chỉ ra đồ chơi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3BB4C72-42C5-AD24-7C41-0642D6907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5950"/>
            <a:ext cx="663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A4A8549-7099-A584-821E-598374C8D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77925"/>
            <a:ext cx="6635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D4F361-63BA-FFBD-372C-9EC7B053A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90950"/>
            <a:ext cx="6635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1">
            <a:extLst>
              <a:ext uri="{FF2B5EF4-FFF2-40B4-BE49-F238E27FC236}">
                <a16:creationId xmlns:a16="http://schemas.microsoft.com/office/drawing/2014/main" id="{EAD7D9CE-BF92-994D-8DA3-49F25BD2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8150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BÍ MẬT</a:t>
            </a: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F2C9098-8E24-441E-B828-B70DCEFE48DF}"/>
              </a:ext>
            </a:extLst>
          </p:cNvPr>
          <p:cNvSpPr/>
          <p:nvPr/>
        </p:nvSpPr>
        <p:spPr>
          <a:xfrm>
            <a:off x="2057400" y="1276350"/>
            <a:ext cx="1295400" cy="12611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0000"/>
                </a:solidFill>
                <a:latin typeface="Showcard Gothic" pitchFamily="82" charset="0"/>
              </a:rPr>
              <a:t>1</a:t>
            </a:r>
          </a:p>
        </p:txBody>
      </p:sp>
      <p:sp>
        <p:nvSpPr>
          <p:cNvPr id="6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8AB8EB7-3FB8-C7F3-C0C1-A6B9FE7538C6}"/>
              </a:ext>
            </a:extLst>
          </p:cNvPr>
          <p:cNvSpPr/>
          <p:nvPr/>
        </p:nvSpPr>
        <p:spPr>
          <a:xfrm>
            <a:off x="3886200" y="1276350"/>
            <a:ext cx="1295400" cy="12604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FF0000"/>
                </a:solidFill>
                <a:latin typeface="Showcard Gothic" pitchFamily="82" charset="0"/>
              </a:rPr>
              <a:t>2</a:t>
            </a:r>
          </a:p>
        </p:txBody>
      </p:sp>
      <p:sp>
        <p:nvSpPr>
          <p:cNvPr id="7" name="Rounded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B5857683-CC10-3F07-30DA-AE484966E41F}"/>
              </a:ext>
            </a:extLst>
          </p:cNvPr>
          <p:cNvSpPr/>
          <p:nvPr/>
        </p:nvSpPr>
        <p:spPr>
          <a:xfrm>
            <a:off x="5638800" y="1304925"/>
            <a:ext cx="1295400" cy="126206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FF0000"/>
                </a:solidFill>
                <a:latin typeface="Showcard Gothic" pitchFamily="82" charset="0"/>
              </a:rPr>
              <a:t>3</a:t>
            </a:r>
          </a:p>
        </p:txBody>
      </p:sp>
      <p:sp>
        <p:nvSpPr>
          <p:cNvPr id="16" name="Left Arrow 15">
            <a:hlinkClick r:id="rId5" action="ppaction://hlinksldjump"/>
            <a:extLst>
              <a:ext uri="{FF2B5EF4-FFF2-40B4-BE49-F238E27FC236}">
                <a16:creationId xmlns:a16="http://schemas.microsoft.com/office/drawing/2014/main" id="{1C10B2FB-0933-7564-910C-811BACA52EE0}"/>
              </a:ext>
            </a:extLst>
          </p:cNvPr>
          <p:cNvSpPr/>
          <p:nvPr/>
        </p:nvSpPr>
        <p:spPr>
          <a:xfrm flipH="1">
            <a:off x="8656638" y="4414838"/>
            <a:ext cx="4191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314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201">
            <a:extLst>
              <a:ext uri="{FF2B5EF4-FFF2-40B4-BE49-F238E27FC236}">
                <a16:creationId xmlns:a16="http://schemas.microsoft.com/office/drawing/2014/main" id="{A1DA5175-BA6E-8925-D6BA-29D0F2AB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0613"/>
            <a:ext cx="89535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0" name="Rectangle 201">
            <a:extLst>
              <a:ext uri="{FF2B5EF4-FFF2-40B4-BE49-F238E27FC236}">
                <a16:creationId xmlns:a16="http://schemas.microsoft.com/office/drawing/2014/main" id="{8DB9271D-F7AD-A0EF-F4D0-02545E87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5975"/>
            <a:ext cx="910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1" name="Rectangle 201">
            <a:extLst>
              <a:ext uri="{FF2B5EF4-FFF2-40B4-BE49-F238E27FC236}">
                <a16:creationId xmlns:a16="http://schemas.microsoft.com/office/drawing/2014/main" id="{0E9EA53B-19F2-A36F-D139-71EEE193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677497"/>
            <a:ext cx="789781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464EA3-9AB5-0FE3-B25A-FCF0C7374A26}"/>
              </a:ext>
            </a:extLst>
          </p:cNvPr>
          <p:cNvSpPr/>
          <p:nvPr/>
        </p:nvSpPr>
        <p:spPr>
          <a:xfrm>
            <a:off x="542988" y="2537317"/>
            <a:ext cx="506412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eft Arrow 2">
            <a:hlinkClick r:id="rId3" action="ppaction://hlinksldjump"/>
            <a:extLst>
              <a:ext uri="{FF2B5EF4-FFF2-40B4-BE49-F238E27FC236}">
                <a16:creationId xmlns:a16="http://schemas.microsoft.com/office/drawing/2014/main" id="{D10BEDB4-2F04-2320-4E9A-5793FC0B46B0}"/>
              </a:ext>
            </a:extLst>
          </p:cNvPr>
          <p:cNvSpPr/>
          <p:nvPr/>
        </p:nvSpPr>
        <p:spPr>
          <a:xfrm>
            <a:off x="8724900" y="424815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1">
            <a:extLst>
              <a:ext uri="{FF2B5EF4-FFF2-40B4-BE49-F238E27FC236}">
                <a16:creationId xmlns:a16="http://schemas.microsoft.com/office/drawing/2014/main" id="{1CDCBA6B-9BF8-2D19-2023-EC9A5926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4350"/>
            <a:ext cx="746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201">
            <a:extLst>
              <a:ext uri="{FF2B5EF4-FFF2-40B4-BE49-F238E27FC236}">
                <a16:creationId xmlns:a16="http://schemas.microsoft.com/office/drawing/2014/main" id="{D8A247A1-2ADF-9C5A-981E-3F553238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1" y="2116187"/>
            <a:ext cx="842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276" name="Rectangle 201">
            <a:extLst>
              <a:ext uri="{FF2B5EF4-FFF2-40B4-BE49-F238E27FC236}">
                <a16:creationId xmlns:a16="http://schemas.microsoft.com/office/drawing/2014/main" id="{9E29D98C-8A79-8056-90E2-A6FEE859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304038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Left Arrow 14">
            <a:hlinkClick r:id="rId3" action="ppaction://hlinksldjump"/>
            <a:extLst>
              <a:ext uri="{FF2B5EF4-FFF2-40B4-BE49-F238E27FC236}">
                <a16:creationId xmlns:a16="http://schemas.microsoft.com/office/drawing/2014/main" id="{335C3DB3-E926-5A10-F270-F35955A90011}"/>
              </a:ext>
            </a:extLst>
          </p:cNvPr>
          <p:cNvSpPr/>
          <p:nvPr/>
        </p:nvSpPr>
        <p:spPr>
          <a:xfrm>
            <a:off x="8724900" y="424815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BFD521-CAAC-8FD0-2FF8-2E02883D63AA}"/>
              </a:ext>
            </a:extLst>
          </p:cNvPr>
          <p:cNvSpPr/>
          <p:nvPr/>
        </p:nvSpPr>
        <p:spPr>
          <a:xfrm>
            <a:off x="300991" y="2140945"/>
            <a:ext cx="506412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115089" y="87838"/>
            <a:ext cx="5197642" cy="1453949"/>
            <a:chOff x="1943194" y="3936932"/>
            <a:chExt cx="7212563" cy="1306879"/>
          </a:xfrm>
        </p:grpSpPr>
        <p:sp>
          <p:nvSpPr>
            <p:cNvPr id="39" name="Google Shape;39;p6"/>
            <p:cNvSpPr/>
            <p:nvPr/>
          </p:nvSpPr>
          <p:spPr>
            <a:xfrm>
              <a:off x="1943194" y="4044826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1943194" y="3936932"/>
              <a:ext cx="7212563" cy="1198985"/>
            </a:xfrm>
            <a:prstGeom prst="wedgeRoundRectCallout">
              <a:avLst>
                <a:gd name="adj1" fmla="val 49115"/>
                <a:gd name="adj2" fmla="val 34380"/>
                <a:gd name="adj3" fmla="val 16667"/>
              </a:avLst>
            </a:prstGeom>
            <a:solidFill>
              <a:schemeClr val="lt1"/>
            </a:solidFill>
            <a:ln w="19050" cap="flat" cmpd="sng">
              <a:solidFill>
                <a:srgbClr val="00009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311912" y="148765"/>
            <a:ext cx="4803996" cy="12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siêu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thị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sắp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xếp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mặt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chủng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16" y="1541787"/>
            <a:ext cx="5554664" cy="3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1">
            <a:extLst>
              <a:ext uri="{FF2B5EF4-FFF2-40B4-BE49-F238E27FC236}">
                <a16:creationId xmlns:a16="http://schemas.microsoft.com/office/drawing/2014/main" id="{482B3726-C6E1-BEF3-73C0-DFD40886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60389"/>
            <a:ext cx="9147175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45. 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</p:txBody>
      </p:sp>
      <p:sp>
        <p:nvSpPr>
          <p:cNvPr id="55299" name="Rectangle 201">
            <a:extLst>
              <a:ext uri="{FF2B5EF4-FFF2-40B4-BE49-F238E27FC236}">
                <a16:creationId xmlns:a16="http://schemas.microsoft.com/office/drawing/2014/main" id="{F2DF0AB4-62FF-18BE-AFCC-A16AD1FAC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89937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Rectangle 201">
            <a:extLst>
              <a:ext uri="{FF2B5EF4-FFF2-40B4-BE49-F238E27FC236}">
                <a16:creationId xmlns:a16="http://schemas.microsoft.com/office/drawing/2014/main" id="{49C754D2-A91E-0C78-22C5-72E9C01D9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56235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eft Arrow 15">
            <a:hlinkClick r:id="rId3" action="ppaction://hlinksldjump"/>
            <a:extLst>
              <a:ext uri="{FF2B5EF4-FFF2-40B4-BE49-F238E27FC236}">
                <a16:creationId xmlns:a16="http://schemas.microsoft.com/office/drawing/2014/main" id="{EB1C30D5-91E2-FE9D-F6CC-0FDBC9648A2F}"/>
              </a:ext>
            </a:extLst>
          </p:cNvPr>
          <p:cNvSpPr/>
          <p:nvPr/>
        </p:nvSpPr>
        <p:spPr>
          <a:xfrm>
            <a:off x="8724900" y="424815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C091BC-8EC3-0533-DFC7-612373B837BD}"/>
              </a:ext>
            </a:extLst>
          </p:cNvPr>
          <p:cNvSpPr/>
          <p:nvPr/>
        </p:nvSpPr>
        <p:spPr>
          <a:xfrm>
            <a:off x="927894" y="3579158"/>
            <a:ext cx="506412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组合 1">
            <a:extLst>
              <a:ext uri="{FF2B5EF4-FFF2-40B4-BE49-F238E27FC236}">
                <a16:creationId xmlns:a16="http://schemas.microsoft.com/office/drawing/2014/main" id="{A932BFF9-56D3-56E0-265C-83598DFD7D98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863600"/>
            <a:ext cx="4483100" cy="3509963"/>
            <a:chOff x="2424113" y="688975"/>
            <a:chExt cx="6713537" cy="5619751"/>
          </a:xfrm>
        </p:grpSpPr>
        <p:sp>
          <p:nvSpPr>
            <p:cNvPr id="56327" name="AutoShape 3">
              <a:extLst>
                <a:ext uri="{FF2B5EF4-FFF2-40B4-BE49-F238E27FC236}">
                  <a16:creationId xmlns:a16="http://schemas.microsoft.com/office/drawing/2014/main" id="{3DEF108B-67CD-1041-8FFC-9E7CEFF34D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28" name="Freeform 24">
              <a:extLst>
                <a:ext uri="{FF2B5EF4-FFF2-40B4-BE49-F238E27FC236}">
                  <a16:creationId xmlns:a16="http://schemas.microsoft.com/office/drawing/2014/main" id="{A9F5DAFF-DF2B-F1C3-BA01-B9A6DC985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2147483646 w 302"/>
                <a:gd name="T1" fmla="*/ 2147483646 h 452"/>
                <a:gd name="T2" fmla="*/ 2147483646 w 302"/>
                <a:gd name="T3" fmla="*/ 2147483646 h 452"/>
                <a:gd name="T4" fmla="*/ 2147483646 w 302"/>
                <a:gd name="T5" fmla="*/ 2147483646 h 452"/>
                <a:gd name="T6" fmla="*/ 0 w 302"/>
                <a:gd name="T7" fmla="*/ 2147483646 h 452"/>
                <a:gd name="T8" fmla="*/ 0 w 302"/>
                <a:gd name="T9" fmla="*/ 2147483646 h 452"/>
                <a:gd name="T10" fmla="*/ 2147483646 w 302"/>
                <a:gd name="T11" fmla="*/ 0 h 452"/>
                <a:gd name="T12" fmla="*/ 2147483646 w 302"/>
                <a:gd name="T13" fmla="*/ 0 h 452"/>
                <a:gd name="T14" fmla="*/ 2147483646 w 302"/>
                <a:gd name="T15" fmla="*/ 2147483646 h 452"/>
                <a:gd name="T16" fmla="*/ 2147483646 w 302"/>
                <a:gd name="T17" fmla="*/ 214748364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29" name="Freeform 6">
              <a:extLst>
                <a:ext uri="{FF2B5EF4-FFF2-40B4-BE49-F238E27FC236}">
                  <a16:creationId xmlns:a16="http://schemas.microsoft.com/office/drawing/2014/main" id="{CCC78E30-64E6-0DDC-C35E-A7BEF1BE2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2147483646 w 302"/>
                <a:gd name="T1" fmla="*/ 2147483646 h 452"/>
                <a:gd name="T2" fmla="*/ 2147483646 w 302"/>
                <a:gd name="T3" fmla="*/ 2147483646 h 452"/>
                <a:gd name="T4" fmla="*/ 2147483646 w 302"/>
                <a:gd name="T5" fmla="*/ 2147483646 h 452"/>
                <a:gd name="T6" fmla="*/ 0 w 302"/>
                <a:gd name="T7" fmla="*/ 2147483646 h 452"/>
                <a:gd name="T8" fmla="*/ 0 w 302"/>
                <a:gd name="T9" fmla="*/ 2147483646 h 452"/>
                <a:gd name="T10" fmla="*/ 2147483646 w 302"/>
                <a:gd name="T11" fmla="*/ 0 h 452"/>
                <a:gd name="T12" fmla="*/ 2147483646 w 302"/>
                <a:gd name="T13" fmla="*/ 0 h 452"/>
                <a:gd name="T14" fmla="*/ 2147483646 w 302"/>
                <a:gd name="T15" fmla="*/ 2147483646 h 452"/>
                <a:gd name="T16" fmla="*/ 2147483646 w 302"/>
                <a:gd name="T17" fmla="*/ 214748364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0" name="Freeform 7">
              <a:extLst>
                <a:ext uri="{FF2B5EF4-FFF2-40B4-BE49-F238E27FC236}">
                  <a16:creationId xmlns:a16="http://schemas.microsoft.com/office/drawing/2014/main" id="{D290D029-2B8D-ABC3-81EE-62345A8A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2147483646 w 302"/>
                <a:gd name="T1" fmla="*/ 2147483646 h 452"/>
                <a:gd name="T2" fmla="*/ 2147483646 w 302"/>
                <a:gd name="T3" fmla="*/ 2147483646 h 452"/>
                <a:gd name="T4" fmla="*/ 2147483646 w 302"/>
                <a:gd name="T5" fmla="*/ 2147483646 h 452"/>
                <a:gd name="T6" fmla="*/ 0 w 302"/>
                <a:gd name="T7" fmla="*/ 2147483646 h 452"/>
                <a:gd name="T8" fmla="*/ 0 w 302"/>
                <a:gd name="T9" fmla="*/ 2147483646 h 452"/>
                <a:gd name="T10" fmla="*/ 2147483646 w 302"/>
                <a:gd name="T11" fmla="*/ 0 h 452"/>
                <a:gd name="T12" fmla="*/ 2147483646 w 302"/>
                <a:gd name="T13" fmla="*/ 0 h 452"/>
                <a:gd name="T14" fmla="*/ 2147483646 w 302"/>
                <a:gd name="T15" fmla="*/ 2147483646 h 452"/>
                <a:gd name="T16" fmla="*/ 2147483646 w 302"/>
                <a:gd name="T17" fmla="*/ 214748364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1" name="Freeform 8">
              <a:extLst>
                <a:ext uri="{FF2B5EF4-FFF2-40B4-BE49-F238E27FC236}">
                  <a16:creationId xmlns:a16="http://schemas.microsoft.com/office/drawing/2014/main" id="{0550C103-F115-A5CF-4AF9-78307362F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2147483646 w 302"/>
                <a:gd name="T1" fmla="*/ 2147483646 h 301"/>
                <a:gd name="T2" fmla="*/ 2147483646 w 302"/>
                <a:gd name="T3" fmla="*/ 2147483646 h 301"/>
                <a:gd name="T4" fmla="*/ 2147483646 w 302"/>
                <a:gd name="T5" fmla="*/ 2147483646 h 301"/>
                <a:gd name="T6" fmla="*/ 0 w 302"/>
                <a:gd name="T7" fmla="*/ 2147483646 h 301"/>
                <a:gd name="T8" fmla="*/ 0 w 302"/>
                <a:gd name="T9" fmla="*/ 2147483646 h 301"/>
                <a:gd name="T10" fmla="*/ 2147483646 w 302"/>
                <a:gd name="T11" fmla="*/ 0 h 301"/>
                <a:gd name="T12" fmla="*/ 2147483646 w 302"/>
                <a:gd name="T13" fmla="*/ 0 h 301"/>
                <a:gd name="T14" fmla="*/ 2147483646 w 302"/>
                <a:gd name="T15" fmla="*/ 2147483646 h 301"/>
                <a:gd name="T16" fmla="*/ 2147483646 w 302"/>
                <a:gd name="T17" fmla="*/ 2147483646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2" name="Freeform 9">
              <a:extLst>
                <a:ext uri="{FF2B5EF4-FFF2-40B4-BE49-F238E27FC236}">
                  <a16:creationId xmlns:a16="http://schemas.microsoft.com/office/drawing/2014/main" id="{5E609AFB-F0EF-7ACA-A58A-A381354E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2147483646 w 302"/>
                <a:gd name="T1" fmla="*/ 2147483646 h 301"/>
                <a:gd name="T2" fmla="*/ 2147483646 w 302"/>
                <a:gd name="T3" fmla="*/ 2147483646 h 301"/>
                <a:gd name="T4" fmla="*/ 2147483646 w 302"/>
                <a:gd name="T5" fmla="*/ 2147483646 h 301"/>
                <a:gd name="T6" fmla="*/ 0 w 302"/>
                <a:gd name="T7" fmla="*/ 2147483646 h 301"/>
                <a:gd name="T8" fmla="*/ 0 w 302"/>
                <a:gd name="T9" fmla="*/ 2147483646 h 301"/>
                <a:gd name="T10" fmla="*/ 2147483646 w 302"/>
                <a:gd name="T11" fmla="*/ 0 h 301"/>
                <a:gd name="T12" fmla="*/ 2147483646 w 302"/>
                <a:gd name="T13" fmla="*/ 0 h 301"/>
                <a:gd name="T14" fmla="*/ 2147483646 w 302"/>
                <a:gd name="T15" fmla="*/ 2147483646 h 301"/>
                <a:gd name="T16" fmla="*/ 2147483646 w 302"/>
                <a:gd name="T17" fmla="*/ 2147483646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3" name="Freeform 10">
              <a:extLst>
                <a:ext uri="{FF2B5EF4-FFF2-40B4-BE49-F238E27FC236}">
                  <a16:creationId xmlns:a16="http://schemas.microsoft.com/office/drawing/2014/main" id="{56573686-71B3-00DB-B928-F4B9308D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4" name="Freeform 11">
              <a:extLst>
                <a:ext uri="{FF2B5EF4-FFF2-40B4-BE49-F238E27FC236}">
                  <a16:creationId xmlns:a16="http://schemas.microsoft.com/office/drawing/2014/main" id="{7F7D218E-0E93-E07B-B6EE-02EC7278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5" name="Freeform 12">
              <a:extLst>
                <a:ext uri="{FF2B5EF4-FFF2-40B4-BE49-F238E27FC236}">
                  <a16:creationId xmlns:a16="http://schemas.microsoft.com/office/drawing/2014/main" id="{F08C9609-71BD-A7B2-8356-FA4EE2E79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6" name="Freeform 13">
              <a:extLst>
                <a:ext uri="{FF2B5EF4-FFF2-40B4-BE49-F238E27FC236}">
                  <a16:creationId xmlns:a16="http://schemas.microsoft.com/office/drawing/2014/main" id="{BC8F729C-F6F0-968D-BAA5-347AE0E0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7" name="Freeform 14">
              <a:extLst>
                <a:ext uri="{FF2B5EF4-FFF2-40B4-BE49-F238E27FC236}">
                  <a16:creationId xmlns:a16="http://schemas.microsoft.com/office/drawing/2014/main" id="{24406460-4F55-5572-461E-578E019A0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8" name="Freeform 15">
              <a:extLst>
                <a:ext uri="{FF2B5EF4-FFF2-40B4-BE49-F238E27FC236}">
                  <a16:creationId xmlns:a16="http://schemas.microsoft.com/office/drawing/2014/main" id="{228AAFE9-4546-DC43-8DC8-190772B96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39" name="Freeform 16">
              <a:extLst>
                <a:ext uri="{FF2B5EF4-FFF2-40B4-BE49-F238E27FC236}">
                  <a16:creationId xmlns:a16="http://schemas.microsoft.com/office/drawing/2014/main" id="{966BCC85-7ACC-5933-2AD8-6203D389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2147483646 w 308"/>
                <a:gd name="T1" fmla="*/ 2147483646 h 298"/>
                <a:gd name="T2" fmla="*/ 2147483646 w 308"/>
                <a:gd name="T3" fmla="*/ 2147483646 h 298"/>
                <a:gd name="T4" fmla="*/ 2147483646 w 308"/>
                <a:gd name="T5" fmla="*/ 2147483646 h 298"/>
                <a:gd name="T6" fmla="*/ 0 w 308"/>
                <a:gd name="T7" fmla="*/ 2147483646 h 298"/>
                <a:gd name="T8" fmla="*/ 0 w 308"/>
                <a:gd name="T9" fmla="*/ 2147483646 h 298"/>
                <a:gd name="T10" fmla="*/ 2147483646 w 308"/>
                <a:gd name="T11" fmla="*/ 0 h 298"/>
                <a:gd name="T12" fmla="*/ 2147483646 w 308"/>
                <a:gd name="T13" fmla="*/ 0 h 298"/>
                <a:gd name="T14" fmla="*/ 2147483646 w 308"/>
                <a:gd name="T15" fmla="*/ 2147483646 h 298"/>
                <a:gd name="T16" fmla="*/ 2147483646 w 308"/>
                <a:gd name="T17" fmla="*/ 2147483646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0" name="Freeform 17">
              <a:extLst>
                <a:ext uri="{FF2B5EF4-FFF2-40B4-BE49-F238E27FC236}">
                  <a16:creationId xmlns:a16="http://schemas.microsoft.com/office/drawing/2014/main" id="{90887735-B523-D0A7-13C6-FDCD903C2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2147483646 w 308"/>
                <a:gd name="T1" fmla="*/ 2147483646 h 298"/>
                <a:gd name="T2" fmla="*/ 2147483646 w 308"/>
                <a:gd name="T3" fmla="*/ 2147483646 h 298"/>
                <a:gd name="T4" fmla="*/ 2147483646 w 308"/>
                <a:gd name="T5" fmla="*/ 2147483646 h 298"/>
                <a:gd name="T6" fmla="*/ 0 w 308"/>
                <a:gd name="T7" fmla="*/ 2147483646 h 298"/>
                <a:gd name="T8" fmla="*/ 0 w 308"/>
                <a:gd name="T9" fmla="*/ 2147483646 h 298"/>
                <a:gd name="T10" fmla="*/ 2147483646 w 308"/>
                <a:gd name="T11" fmla="*/ 0 h 298"/>
                <a:gd name="T12" fmla="*/ 2147483646 w 308"/>
                <a:gd name="T13" fmla="*/ 0 h 298"/>
                <a:gd name="T14" fmla="*/ 2147483646 w 308"/>
                <a:gd name="T15" fmla="*/ 2147483646 h 298"/>
                <a:gd name="T16" fmla="*/ 2147483646 w 308"/>
                <a:gd name="T17" fmla="*/ 2147483646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1" name="Freeform 18">
              <a:extLst>
                <a:ext uri="{FF2B5EF4-FFF2-40B4-BE49-F238E27FC236}">
                  <a16:creationId xmlns:a16="http://schemas.microsoft.com/office/drawing/2014/main" id="{895418E9-BE63-EE0F-41AE-64D03B07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2147483646 w 308"/>
                <a:gd name="T1" fmla="*/ 2147483646 h 298"/>
                <a:gd name="T2" fmla="*/ 2147483646 w 308"/>
                <a:gd name="T3" fmla="*/ 2147483646 h 298"/>
                <a:gd name="T4" fmla="*/ 2147483646 w 308"/>
                <a:gd name="T5" fmla="*/ 2147483646 h 298"/>
                <a:gd name="T6" fmla="*/ 0 w 308"/>
                <a:gd name="T7" fmla="*/ 2147483646 h 298"/>
                <a:gd name="T8" fmla="*/ 0 w 308"/>
                <a:gd name="T9" fmla="*/ 2147483646 h 298"/>
                <a:gd name="T10" fmla="*/ 2147483646 w 308"/>
                <a:gd name="T11" fmla="*/ 0 h 298"/>
                <a:gd name="T12" fmla="*/ 2147483646 w 308"/>
                <a:gd name="T13" fmla="*/ 0 h 298"/>
                <a:gd name="T14" fmla="*/ 2147483646 w 308"/>
                <a:gd name="T15" fmla="*/ 2147483646 h 298"/>
                <a:gd name="T16" fmla="*/ 2147483646 w 308"/>
                <a:gd name="T17" fmla="*/ 2147483646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2" name="Freeform 19">
              <a:extLst>
                <a:ext uri="{FF2B5EF4-FFF2-40B4-BE49-F238E27FC236}">
                  <a16:creationId xmlns:a16="http://schemas.microsoft.com/office/drawing/2014/main" id="{304B40C0-68A5-7FA9-DAEF-DF92B909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2147483646 w 308"/>
                <a:gd name="T1" fmla="*/ 2147483646 h 298"/>
                <a:gd name="T2" fmla="*/ 2147483646 w 308"/>
                <a:gd name="T3" fmla="*/ 2147483646 h 298"/>
                <a:gd name="T4" fmla="*/ 2147483646 w 308"/>
                <a:gd name="T5" fmla="*/ 2147483646 h 298"/>
                <a:gd name="T6" fmla="*/ 0 w 308"/>
                <a:gd name="T7" fmla="*/ 2147483646 h 298"/>
                <a:gd name="T8" fmla="*/ 0 w 308"/>
                <a:gd name="T9" fmla="*/ 2147483646 h 298"/>
                <a:gd name="T10" fmla="*/ 2147483646 w 308"/>
                <a:gd name="T11" fmla="*/ 0 h 298"/>
                <a:gd name="T12" fmla="*/ 2147483646 w 308"/>
                <a:gd name="T13" fmla="*/ 0 h 298"/>
                <a:gd name="T14" fmla="*/ 2147483646 w 308"/>
                <a:gd name="T15" fmla="*/ 2147483646 h 298"/>
                <a:gd name="T16" fmla="*/ 2147483646 w 308"/>
                <a:gd name="T17" fmla="*/ 2147483646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3" name="Freeform 20">
              <a:extLst>
                <a:ext uri="{FF2B5EF4-FFF2-40B4-BE49-F238E27FC236}">
                  <a16:creationId xmlns:a16="http://schemas.microsoft.com/office/drawing/2014/main" id="{8022CEB6-CF38-2661-81AF-AD0780CB2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4" name="Freeform 21">
              <a:extLst>
                <a:ext uri="{FF2B5EF4-FFF2-40B4-BE49-F238E27FC236}">
                  <a16:creationId xmlns:a16="http://schemas.microsoft.com/office/drawing/2014/main" id="{6784A348-690A-1C03-39A9-59178A0C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5" name="Freeform 22">
              <a:extLst>
                <a:ext uri="{FF2B5EF4-FFF2-40B4-BE49-F238E27FC236}">
                  <a16:creationId xmlns:a16="http://schemas.microsoft.com/office/drawing/2014/main" id="{E916FB46-E908-BB18-AB03-7B899990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147483646 w 272"/>
                <a:gd name="T1" fmla="*/ 2147483646 h 143"/>
                <a:gd name="T2" fmla="*/ 2147483646 w 272"/>
                <a:gd name="T3" fmla="*/ 2147483646 h 143"/>
                <a:gd name="T4" fmla="*/ 2147483646 w 272"/>
                <a:gd name="T5" fmla="*/ 2147483646 h 143"/>
                <a:gd name="T6" fmla="*/ 0 w 272"/>
                <a:gd name="T7" fmla="*/ 2147483646 h 143"/>
                <a:gd name="T8" fmla="*/ 0 w 272"/>
                <a:gd name="T9" fmla="*/ 2147483646 h 143"/>
                <a:gd name="T10" fmla="*/ 2147483646 w 272"/>
                <a:gd name="T11" fmla="*/ 0 h 143"/>
                <a:gd name="T12" fmla="*/ 2147483646 w 272"/>
                <a:gd name="T13" fmla="*/ 0 h 143"/>
                <a:gd name="T14" fmla="*/ 2147483646 w 272"/>
                <a:gd name="T15" fmla="*/ 2147483646 h 143"/>
                <a:gd name="T16" fmla="*/ 2147483646 w 272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6" name="Freeform 23">
              <a:extLst>
                <a:ext uri="{FF2B5EF4-FFF2-40B4-BE49-F238E27FC236}">
                  <a16:creationId xmlns:a16="http://schemas.microsoft.com/office/drawing/2014/main" id="{723EE1CC-9F43-CAB8-403A-31D27392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2147483646 w 308"/>
                <a:gd name="T1" fmla="*/ 2147483646 h 142"/>
                <a:gd name="T2" fmla="*/ 2147483646 w 308"/>
                <a:gd name="T3" fmla="*/ 2147483646 h 142"/>
                <a:gd name="T4" fmla="*/ 2147483646 w 308"/>
                <a:gd name="T5" fmla="*/ 2147483646 h 142"/>
                <a:gd name="T6" fmla="*/ 0 w 308"/>
                <a:gd name="T7" fmla="*/ 2147483646 h 142"/>
                <a:gd name="T8" fmla="*/ 0 w 308"/>
                <a:gd name="T9" fmla="*/ 2147483646 h 142"/>
                <a:gd name="T10" fmla="*/ 2147483646 w 308"/>
                <a:gd name="T11" fmla="*/ 0 h 142"/>
                <a:gd name="T12" fmla="*/ 2147483646 w 308"/>
                <a:gd name="T13" fmla="*/ 0 h 142"/>
                <a:gd name="T14" fmla="*/ 2147483646 w 308"/>
                <a:gd name="T15" fmla="*/ 2147483646 h 142"/>
                <a:gd name="T16" fmla="*/ 2147483646 w 308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7" name="Freeform 24">
              <a:extLst>
                <a:ext uri="{FF2B5EF4-FFF2-40B4-BE49-F238E27FC236}">
                  <a16:creationId xmlns:a16="http://schemas.microsoft.com/office/drawing/2014/main" id="{733CFF04-6EE3-E45F-C544-52C751D8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2147483646 w 308"/>
                <a:gd name="T1" fmla="*/ 2147483646 h 143"/>
                <a:gd name="T2" fmla="*/ 2147483646 w 308"/>
                <a:gd name="T3" fmla="*/ 2147483646 h 143"/>
                <a:gd name="T4" fmla="*/ 2147483646 w 308"/>
                <a:gd name="T5" fmla="*/ 2147483646 h 143"/>
                <a:gd name="T6" fmla="*/ 0 w 308"/>
                <a:gd name="T7" fmla="*/ 2147483646 h 143"/>
                <a:gd name="T8" fmla="*/ 0 w 308"/>
                <a:gd name="T9" fmla="*/ 2147483646 h 143"/>
                <a:gd name="T10" fmla="*/ 2147483646 w 308"/>
                <a:gd name="T11" fmla="*/ 0 h 143"/>
                <a:gd name="T12" fmla="*/ 2147483646 w 308"/>
                <a:gd name="T13" fmla="*/ 0 h 143"/>
                <a:gd name="T14" fmla="*/ 2147483646 w 308"/>
                <a:gd name="T15" fmla="*/ 2147483646 h 143"/>
                <a:gd name="T16" fmla="*/ 2147483646 w 308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8" name="Freeform 25">
              <a:extLst>
                <a:ext uri="{FF2B5EF4-FFF2-40B4-BE49-F238E27FC236}">
                  <a16:creationId xmlns:a16="http://schemas.microsoft.com/office/drawing/2014/main" id="{3C55484B-8270-128A-A4CB-7A4584A0D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2147483646 w 308"/>
                <a:gd name="T1" fmla="*/ 2147483646 h 142"/>
                <a:gd name="T2" fmla="*/ 2147483646 w 308"/>
                <a:gd name="T3" fmla="*/ 2147483646 h 142"/>
                <a:gd name="T4" fmla="*/ 2147483646 w 308"/>
                <a:gd name="T5" fmla="*/ 2147483646 h 142"/>
                <a:gd name="T6" fmla="*/ 0 w 308"/>
                <a:gd name="T7" fmla="*/ 2147483646 h 142"/>
                <a:gd name="T8" fmla="*/ 0 w 308"/>
                <a:gd name="T9" fmla="*/ 2147483646 h 142"/>
                <a:gd name="T10" fmla="*/ 2147483646 w 308"/>
                <a:gd name="T11" fmla="*/ 0 h 142"/>
                <a:gd name="T12" fmla="*/ 2147483646 w 308"/>
                <a:gd name="T13" fmla="*/ 0 h 142"/>
                <a:gd name="T14" fmla="*/ 2147483646 w 308"/>
                <a:gd name="T15" fmla="*/ 2147483646 h 142"/>
                <a:gd name="T16" fmla="*/ 2147483646 w 308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49" name="Freeform 26">
              <a:extLst>
                <a:ext uri="{FF2B5EF4-FFF2-40B4-BE49-F238E27FC236}">
                  <a16:creationId xmlns:a16="http://schemas.microsoft.com/office/drawing/2014/main" id="{6FD5FA88-022B-9B2A-5A5B-4A837CD6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2147483646 w 308"/>
                <a:gd name="T1" fmla="*/ 2147483646 h 143"/>
                <a:gd name="T2" fmla="*/ 2147483646 w 308"/>
                <a:gd name="T3" fmla="*/ 2147483646 h 143"/>
                <a:gd name="T4" fmla="*/ 2147483646 w 308"/>
                <a:gd name="T5" fmla="*/ 2147483646 h 143"/>
                <a:gd name="T6" fmla="*/ 0 w 308"/>
                <a:gd name="T7" fmla="*/ 2147483646 h 143"/>
                <a:gd name="T8" fmla="*/ 0 w 308"/>
                <a:gd name="T9" fmla="*/ 2147483646 h 143"/>
                <a:gd name="T10" fmla="*/ 2147483646 w 308"/>
                <a:gd name="T11" fmla="*/ 0 h 143"/>
                <a:gd name="T12" fmla="*/ 2147483646 w 308"/>
                <a:gd name="T13" fmla="*/ 0 h 143"/>
                <a:gd name="T14" fmla="*/ 2147483646 w 308"/>
                <a:gd name="T15" fmla="*/ 2147483646 h 143"/>
                <a:gd name="T16" fmla="*/ 2147483646 w 308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0" name="Freeform 27">
              <a:extLst>
                <a:ext uri="{FF2B5EF4-FFF2-40B4-BE49-F238E27FC236}">
                  <a16:creationId xmlns:a16="http://schemas.microsoft.com/office/drawing/2014/main" id="{29D194A0-71CE-D6C6-2A59-3C8EFA45A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2147483646 w 308"/>
                <a:gd name="T1" fmla="*/ 2147483646 h 142"/>
                <a:gd name="T2" fmla="*/ 2147483646 w 308"/>
                <a:gd name="T3" fmla="*/ 2147483646 h 142"/>
                <a:gd name="T4" fmla="*/ 2147483646 w 308"/>
                <a:gd name="T5" fmla="*/ 2147483646 h 142"/>
                <a:gd name="T6" fmla="*/ 0 w 308"/>
                <a:gd name="T7" fmla="*/ 2147483646 h 142"/>
                <a:gd name="T8" fmla="*/ 0 w 308"/>
                <a:gd name="T9" fmla="*/ 2147483646 h 142"/>
                <a:gd name="T10" fmla="*/ 2147483646 w 308"/>
                <a:gd name="T11" fmla="*/ 0 h 142"/>
                <a:gd name="T12" fmla="*/ 2147483646 w 308"/>
                <a:gd name="T13" fmla="*/ 0 h 142"/>
                <a:gd name="T14" fmla="*/ 2147483646 w 308"/>
                <a:gd name="T15" fmla="*/ 2147483646 h 142"/>
                <a:gd name="T16" fmla="*/ 2147483646 w 308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1" name="Freeform 28">
              <a:extLst>
                <a:ext uri="{FF2B5EF4-FFF2-40B4-BE49-F238E27FC236}">
                  <a16:creationId xmlns:a16="http://schemas.microsoft.com/office/drawing/2014/main" id="{DA9C5753-B457-76A0-C269-81DE45800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2147483646 w 308"/>
                <a:gd name="T1" fmla="*/ 2147483646 h 143"/>
                <a:gd name="T2" fmla="*/ 2147483646 w 308"/>
                <a:gd name="T3" fmla="*/ 2147483646 h 143"/>
                <a:gd name="T4" fmla="*/ 2147483646 w 308"/>
                <a:gd name="T5" fmla="*/ 2147483646 h 143"/>
                <a:gd name="T6" fmla="*/ 0 w 308"/>
                <a:gd name="T7" fmla="*/ 2147483646 h 143"/>
                <a:gd name="T8" fmla="*/ 0 w 308"/>
                <a:gd name="T9" fmla="*/ 2147483646 h 143"/>
                <a:gd name="T10" fmla="*/ 2147483646 w 308"/>
                <a:gd name="T11" fmla="*/ 0 h 143"/>
                <a:gd name="T12" fmla="*/ 2147483646 w 308"/>
                <a:gd name="T13" fmla="*/ 0 h 143"/>
                <a:gd name="T14" fmla="*/ 2147483646 w 308"/>
                <a:gd name="T15" fmla="*/ 2147483646 h 143"/>
                <a:gd name="T16" fmla="*/ 2147483646 w 308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2" name="Freeform 29">
              <a:extLst>
                <a:ext uri="{FF2B5EF4-FFF2-40B4-BE49-F238E27FC236}">
                  <a16:creationId xmlns:a16="http://schemas.microsoft.com/office/drawing/2014/main" id="{B309F260-9943-6AD6-AFBF-45595565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2147483646 w 143"/>
                <a:gd name="T1" fmla="*/ 2147483646 h 143"/>
                <a:gd name="T2" fmla="*/ 2147483646 w 143"/>
                <a:gd name="T3" fmla="*/ 2147483646 h 143"/>
                <a:gd name="T4" fmla="*/ 2147483646 w 143"/>
                <a:gd name="T5" fmla="*/ 2147483646 h 143"/>
                <a:gd name="T6" fmla="*/ 0 w 143"/>
                <a:gd name="T7" fmla="*/ 2147483646 h 143"/>
                <a:gd name="T8" fmla="*/ 0 w 143"/>
                <a:gd name="T9" fmla="*/ 2147483646 h 143"/>
                <a:gd name="T10" fmla="*/ 2147483646 w 143"/>
                <a:gd name="T11" fmla="*/ 0 h 143"/>
                <a:gd name="T12" fmla="*/ 2147483646 w 143"/>
                <a:gd name="T13" fmla="*/ 0 h 143"/>
                <a:gd name="T14" fmla="*/ 2147483646 w 143"/>
                <a:gd name="T15" fmla="*/ 2147483646 h 143"/>
                <a:gd name="T16" fmla="*/ 2147483646 w 143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3" name="Freeform 30">
              <a:extLst>
                <a:ext uri="{FF2B5EF4-FFF2-40B4-BE49-F238E27FC236}">
                  <a16:creationId xmlns:a16="http://schemas.microsoft.com/office/drawing/2014/main" id="{90EA1C00-3CF4-B39E-9634-52AB5C57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4" name="Freeform 31">
              <a:extLst>
                <a:ext uri="{FF2B5EF4-FFF2-40B4-BE49-F238E27FC236}">
                  <a16:creationId xmlns:a16="http://schemas.microsoft.com/office/drawing/2014/main" id="{6FAFE619-988C-F5CC-28D5-8F93289A6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2147483646 w 143"/>
                <a:gd name="T1" fmla="*/ 2147483646 h 297"/>
                <a:gd name="T2" fmla="*/ 2147483646 w 143"/>
                <a:gd name="T3" fmla="*/ 2147483646 h 297"/>
                <a:gd name="T4" fmla="*/ 2147483646 w 143"/>
                <a:gd name="T5" fmla="*/ 2147483646 h 297"/>
                <a:gd name="T6" fmla="*/ 0 w 143"/>
                <a:gd name="T7" fmla="*/ 2147483646 h 297"/>
                <a:gd name="T8" fmla="*/ 0 w 143"/>
                <a:gd name="T9" fmla="*/ 2147483646 h 297"/>
                <a:gd name="T10" fmla="*/ 2147483646 w 143"/>
                <a:gd name="T11" fmla="*/ 0 h 297"/>
                <a:gd name="T12" fmla="*/ 2147483646 w 143"/>
                <a:gd name="T13" fmla="*/ 0 h 297"/>
                <a:gd name="T14" fmla="*/ 2147483646 w 143"/>
                <a:gd name="T15" fmla="*/ 2147483646 h 297"/>
                <a:gd name="T16" fmla="*/ 2147483646 w 143"/>
                <a:gd name="T17" fmla="*/ 2147483646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5" name="Freeform 32">
              <a:extLst>
                <a:ext uri="{FF2B5EF4-FFF2-40B4-BE49-F238E27FC236}">
                  <a16:creationId xmlns:a16="http://schemas.microsoft.com/office/drawing/2014/main" id="{93C88E84-05FF-D6D9-4DC1-BC42D0ED3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2147483646 w 144"/>
                <a:gd name="T1" fmla="*/ 2147483646 h 297"/>
                <a:gd name="T2" fmla="*/ 2147483646 w 144"/>
                <a:gd name="T3" fmla="*/ 2147483646 h 297"/>
                <a:gd name="T4" fmla="*/ 2147483646 w 144"/>
                <a:gd name="T5" fmla="*/ 2147483646 h 297"/>
                <a:gd name="T6" fmla="*/ 0 w 144"/>
                <a:gd name="T7" fmla="*/ 2147483646 h 297"/>
                <a:gd name="T8" fmla="*/ 0 w 144"/>
                <a:gd name="T9" fmla="*/ 2147483646 h 297"/>
                <a:gd name="T10" fmla="*/ 2147483646 w 144"/>
                <a:gd name="T11" fmla="*/ 0 h 297"/>
                <a:gd name="T12" fmla="*/ 2147483646 w 144"/>
                <a:gd name="T13" fmla="*/ 0 h 297"/>
                <a:gd name="T14" fmla="*/ 2147483646 w 144"/>
                <a:gd name="T15" fmla="*/ 2147483646 h 297"/>
                <a:gd name="T16" fmla="*/ 2147483646 w 144"/>
                <a:gd name="T17" fmla="*/ 2147483646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6" name="Freeform 33">
              <a:extLst>
                <a:ext uri="{FF2B5EF4-FFF2-40B4-BE49-F238E27FC236}">
                  <a16:creationId xmlns:a16="http://schemas.microsoft.com/office/drawing/2014/main" id="{27C16C53-1E4E-62B0-7D4A-BEA3EF1B5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7" name="Freeform 34">
              <a:extLst>
                <a:ext uri="{FF2B5EF4-FFF2-40B4-BE49-F238E27FC236}">
                  <a16:creationId xmlns:a16="http://schemas.microsoft.com/office/drawing/2014/main" id="{47660550-A32E-B0C8-18F8-FC87DF71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2147483646 w 143"/>
                <a:gd name="T1" fmla="*/ 2147483646 h 142"/>
                <a:gd name="T2" fmla="*/ 2147483646 w 143"/>
                <a:gd name="T3" fmla="*/ 2147483646 h 142"/>
                <a:gd name="T4" fmla="*/ 2147483646 w 143"/>
                <a:gd name="T5" fmla="*/ 2147483646 h 142"/>
                <a:gd name="T6" fmla="*/ 0 w 143"/>
                <a:gd name="T7" fmla="*/ 2147483646 h 142"/>
                <a:gd name="T8" fmla="*/ 0 w 143"/>
                <a:gd name="T9" fmla="*/ 2147483646 h 142"/>
                <a:gd name="T10" fmla="*/ 2147483646 w 143"/>
                <a:gd name="T11" fmla="*/ 0 h 142"/>
                <a:gd name="T12" fmla="*/ 2147483646 w 143"/>
                <a:gd name="T13" fmla="*/ 0 h 142"/>
                <a:gd name="T14" fmla="*/ 2147483646 w 143"/>
                <a:gd name="T15" fmla="*/ 2147483646 h 142"/>
                <a:gd name="T16" fmla="*/ 2147483646 w 143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8" name="Freeform 35">
              <a:extLst>
                <a:ext uri="{FF2B5EF4-FFF2-40B4-BE49-F238E27FC236}">
                  <a16:creationId xmlns:a16="http://schemas.microsoft.com/office/drawing/2014/main" id="{62BFC007-A3CE-7B05-B7D8-50FBCFB1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59" name="Freeform 36">
              <a:extLst>
                <a:ext uri="{FF2B5EF4-FFF2-40B4-BE49-F238E27FC236}">
                  <a16:creationId xmlns:a16="http://schemas.microsoft.com/office/drawing/2014/main" id="{161AC564-E930-BF02-E620-659D20BC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0" name="Freeform 37">
              <a:extLst>
                <a:ext uri="{FF2B5EF4-FFF2-40B4-BE49-F238E27FC236}">
                  <a16:creationId xmlns:a16="http://schemas.microsoft.com/office/drawing/2014/main" id="{BE0A02BD-50DF-323D-DBF3-84A4CF5F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2147483646 w 144"/>
                <a:gd name="T1" fmla="*/ 2147483646 h 142"/>
                <a:gd name="T2" fmla="*/ 2147483646 w 144"/>
                <a:gd name="T3" fmla="*/ 2147483646 h 142"/>
                <a:gd name="T4" fmla="*/ 2147483646 w 144"/>
                <a:gd name="T5" fmla="*/ 2147483646 h 142"/>
                <a:gd name="T6" fmla="*/ 0 w 144"/>
                <a:gd name="T7" fmla="*/ 2147483646 h 142"/>
                <a:gd name="T8" fmla="*/ 0 w 144"/>
                <a:gd name="T9" fmla="*/ 2147483646 h 142"/>
                <a:gd name="T10" fmla="*/ 2147483646 w 144"/>
                <a:gd name="T11" fmla="*/ 0 h 142"/>
                <a:gd name="T12" fmla="*/ 2147483646 w 144"/>
                <a:gd name="T13" fmla="*/ 0 h 142"/>
                <a:gd name="T14" fmla="*/ 2147483646 w 144"/>
                <a:gd name="T15" fmla="*/ 2147483646 h 142"/>
                <a:gd name="T16" fmla="*/ 2147483646 w 144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1" name="Freeform 38">
              <a:extLst>
                <a:ext uri="{FF2B5EF4-FFF2-40B4-BE49-F238E27FC236}">
                  <a16:creationId xmlns:a16="http://schemas.microsoft.com/office/drawing/2014/main" id="{F864F40D-49DA-E41E-4418-95B9424C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2147483646 w 143"/>
                <a:gd name="T1" fmla="*/ 2147483646 h 142"/>
                <a:gd name="T2" fmla="*/ 2147483646 w 143"/>
                <a:gd name="T3" fmla="*/ 2147483646 h 142"/>
                <a:gd name="T4" fmla="*/ 2147483646 w 143"/>
                <a:gd name="T5" fmla="*/ 2147483646 h 142"/>
                <a:gd name="T6" fmla="*/ 0 w 143"/>
                <a:gd name="T7" fmla="*/ 2147483646 h 142"/>
                <a:gd name="T8" fmla="*/ 0 w 143"/>
                <a:gd name="T9" fmla="*/ 2147483646 h 142"/>
                <a:gd name="T10" fmla="*/ 2147483646 w 143"/>
                <a:gd name="T11" fmla="*/ 0 h 142"/>
                <a:gd name="T12" fmla="*/ 2147483646 w 143"/>
                <a:gd name="T13" fmla="*/ 0 h 142"/>
                <a:gd name="T14" fmla="*/ 2147483646 w 143"/>
                <a:gd name="T15" fmla="*/ 2147483646 h 142"/>
                <a:gd name="T16" fmla="*/ 2147483646 w 143"/>
                <a:gd name="T17" fmla="*/ 214748364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2" name="Freeform 39">
              <a:extLst>
                <a:ext uri="{FF2B5EF4-FFF2-40B4-BE49-F238E27FC236}">
                  <a16:creationId xmlns:a16="http://schemas.microsoft.com/office/drawing/2014/main" id="{F756F7E2-14B7-D841-488D-3FA2A232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0 w 144"/>
                <a:gd name="T7" fmla="*/ 2147483646 h 143"/>
                <a:gd name="T8" fmla="*/ 0 w 144"/>
                <a:gd name="T9" fmla="*/ 2147483646 h 143"/>
                <a:gd name="T10" fmla="*/ 2147483646 w 144"/>
                <a:gd name="T11" fmla="*/ 0 h 143"/>
                <a:gd name="T12" fmla="*/ 2147483646 w 144"/>
                <a:gd name="T13" fmla="*/ 0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3" name="Freeform 40">
              <a:extLst>
                <a:ext uri="{FF2B5EF4-FFF2-40B4-BE49-F238E27FC236}">
                  <a16:creationId xmlns:a16="http://schemas.microsoft.com/office/drawing/2014/main" id="{54F6A9C1-60AC-0158-DFA3-A7BA8F18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2147483646 w 464"/>
                <a:gd name="T1" fmla="*/ 2147483646 h 619"/>
                <a:gd name="T2" fmla="*/ 2147483646 w 464"/>
                <a:gd name="T3" fmla="*/ 2147483646 h 619"/>
                <a:gd name="T4" fmla="*/ 2147483646 w 464"/>
                <a:gd name="T5" fmla="*/ 2147483646 h 619"/>
                <a:gd name="T6" fmla="*/ 0 w 464"/>
                <a:gd name="T7" fmla="*/ 2147483646 h 619"/>
                <a:gd name="T8" fmla="*/ 0 w 464"/>
                <a:gd name="T9" fmla="*/ 2147483646 h 619"/>
                <a:gd name="T10" fmla="*/ 2147483646 w 464"/>
                <a:gd name="T11" fmla="*/ 0 h 619"/>
                <a:gd name="T12" fmla="*/ 2147483646 w 464"/>
                <a:gd name="T13" fmla="*/ 0 h 619"/>
                <a:gd name="T14" fmla="*/ 2147483646 w 464"/>
                <a:gd name="T15" fmla="*/ 2147483646 h 619"/>
                <a:gd name="T16" fmla="*/ 2147483646 w 464"/>
                <a:gd name="T17" fmla="*/ 2147483646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4" name="Freeform 41">
              <a:extLst>
                <a:ext uri="{FF2B5EF4-FFF2-40B4-BE49-F238E27FC236}">
                  <a16:creationId xmlns:a16="http://schemas.microsoft.com/office/drawing/2014/main" id="{AB03406C-E067-A5E8-BD71-5CAC52C9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2147483646 w 315"/>
                <a:gd name="T1" fmla="*/ 2147483646 h 293"/>
                <a:gd name="T2" fmla="*/ 2147483646 w 315"/>
                <a:gd name="T3" fmla="*/ 2147483646 h 293"/>
                <a:gd name="T4" fmla="*/ 2147483646 w 315"/>
                <a:gd name="T5" fmla="*/ 2147483646 h 293"/>
                <a:gd name="T6" fmla="*/ 0 w 315"/>
                <a:gd name="T7" fmla="*/ 2147483646 h 293"/>
                <a:gd name="T8" fmla="*/ 0 w 315"/>
                <a:gd name="T9" fmla="*/ 2147483646 h 293"/>
                <a:gd name="T10" fmla="*/ 2147483646 w 315"/>
                <a:gd name="T11" fmla="*/ 0 h 293"/>
                <a:gd name="T12" fmla="*/ 2147483646 w 315"/>
                <a:gd name="T13" fmla="*/ 0 h 293"/>
                <a:gd name="T14" fmla="*/ 2147483646 w 315"/>
                <a:gd name="T15" fmla="*/ 2147483646 h 293"/>
                <a:gd name="T16" fmla="*/ 2147483646 w 315"/>
                <a:gd name="T17" fmla="*/ 2147483646 h 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5" name="Freeform 42">
              <a:extLst>
                <a:ext uri="{FF2B5EF4-FFF2-40B4-BE49-F238E27FC236}">
                  <a16:creationId xmlns:a16="http://schemas.microsoft.com/office/drawing/2014/main" id="{6DC46820-FF8A-AE0C-89B6-0BEA451FD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2147483646 w 308"/>
                <a:gd name="T1" fmla="*/ 2147483646 h 294"/>
                <a:gd name="T2" fmla="*/ 2147483646 w 308"/>
                <a:gd name="T3" fmla="*/ 2147483646 h 294"/>
                <a:gd name="T4" fmla="*/ 2147483646 w 308"/>
                <a:gd name="T5" fmla="*/ 2147483646 h 294"/>
                <a:gd name="T6" fmla="*/ 0 w 308"/>
                <a:gd name="T7" fmla="*/ 2147483646 h 294"/>
                <a:gd name="T8" fmla="*/ 0 w 308"/>
                <a:gd name="T9" fmla="*/ 2147483646 h 294"/>
                <a:gd name="T10" fmla="*/ 2147483646 w 308"/>
                <a:gd name="T11" fmla="*/ 0 h 294"/>
                <a:gd name="T12" fmla="*/ 2147483646 w 308"/>
                <a:gd name="T13" fmla="*/ 0 h 294"/>
                <a:gd name="T14" fmla="*/ 2147483646 w 308"/>
                <a:gd name="T15" fmla="*/ 2147483646 h 294"/>
                <a:gd name="T16" fmla="*/ 2147483646 w 308"/>
                <a:gd name="T17" fmla="*/ 2147483646 h 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6" name="Freeform 43">
              <a:extLst>
                <a:ext uri="{FF2B5EF4-FFF2-40B4-BE49-F238E27FC236}">
                  <a16:creationId xmlns:a16="http://schemas.microsoft.com/office/drawing/2014/main" id="{125323D3-2BF9-31DB-8C5D-269A6C4B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2147483646 w 305"/>
                <a:gd name="T1" fmla="*/ 2147483646 h 293"/>
                <a:gd name="T2" fmla="*/ 2147483646 w 305"/>
                <a:gd name="T3" fmla="*/ 2147483646 h 293"/>
                <a:gd name="T4" fmla="*/ 2147483646 w 305"/>
                <a:gd name="T5" fmla="*/ 2147483646 h 293"/>
                <a:gd name="T6" fmla="*/ 0 w 305"/>
                <a:gd name="T7" fmla="*/ 2147483646 h 293"/>
                <a:gd name="T8" fmla="*/ 0 w 305"/>
                <a:gd name="T9" fmla="*/ 2147483646 h 293"/>
                <a:gd name="T10" fmla="*/ 2147483646 w 305"/>
                <a:gd name="T11" fmla="*/ 0 h 293"/>
                <a:gd name="T12" fmla="*/ 2147483646 w 305"/>
                <a:gd name="T13" fmla="*/ 0 h 293"/>
                <a:gd name="T14" fmla="*/ 2147483646 w 305"/>
                <a:gd name="T15" fmla="*/ 2147483646 h 293"/>
                <a:gd name="T16" fmla="*/ 2147483646 w 305"/>
                <a:gd name="T17" fmla="*/ 2147483646 h 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7" name="Freeform 44">
              <a:extLst>
                <a:ext uri="{FF2B5EF4-FFF2-40B4-BE49-F238E27FC236}">
                  <a16:creationId xmlns:a16="http://schemas.microsoft.com/office/drawing/2014/main" id="{6BFD1FB3-76D0-5A4B-BE36-BF673391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2147483646 w 302"/>
                <a:gd name="T1" fmla="*/ 2147483646 h 452"/>
                <a:gd name="T2" fmla="*/ 2147483646 w 302"/>
                <a:gd name="T3" fmla="*/ 2147483646 h 452"/>
                <a:gd name="T4" fmla="*/ 2147483646 w 302"/>
                <a:gd name="T5" fmla="*/ 2147483646 h 452"/>
                <a:gd name="T6" fmla="*/ 0 w 302"/>
                <a:gd name="T7" fmla="*/ 2147483646 h 452"/>
                <a:gd name="T8" fmla="*/ 0 w 302"/>
                <a:gd name="T9" fmla="*/ 2147483646 h 452"/>
                <a:gd name="T10" fmla="*/ 2147483646 w 302"/>
                <a:gd name="T11" fmla="*/ 0 h 452"/>
                <a:gd name="T12" fmla="*/ 2147483646 w 302"/>
                <a:gd name="T13" fmla="*/ 0 h 452"/>
                <a:gd name="T14" fmla="*/ 2147483646 w 302"/>
                <a:gd name="T15" fmla="*/ 2147483646 h 452"/>
                <a:gd name="T16" fmla="*/ 2147483646 w 302"/>
                <a:gd name="T17" fmla="*/ 214748364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8" name="Freeform 45">
              <a:extLst>
                <a:ext uri="{FF2B5EF4-FFF2-40B4-BE49-F238E27FC236}">
                  <a16:creationId xmlns:a16="http://schemas.microsoft.com/office/drawing/2014/main" id="{9AB0688E-849A-A71A-14B1-CF3E376B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2147483646 w 302"/>
                <a:gd name="T1" fmla="*/ 2147483646 h 452"/>
                <a:gd name="T2" fmla="*/ 2147483646 w 302"/>
                <a:gd name="T3" fmla="*/ 2147483646 h 452"/>
                <a:gd name="T4" fmla="*/ 2147483646 w 302"/>
                <a:gd name="T5" fmla="*/ 2147483646 h 452"/>
                <a:gd name="T6" fmla="*/ 0 w 302"/>
                <a:gd name="T7" fmla="*/ 2147483646 h 452"/>
                <a:gd name="T8" fmla="*/ 0 w 302"/>
                <a:gd name="T9" fmla="*/ 2147483646 h 452"/>
                <a:gd name="T10" fmla="*/ 2147483646 w 302"/>
                <a:gd name="T11" fmla="*/ 0 h 452"/>
                <a:gd name="T12" fmla="*/ 2147483646 w 302"/>
                <a:gd name="T13" fmla="*/ 0 h 452"/>
                <a:gd name="T14" fmla="*/ 2147483646 w 302"/>
                <a:gd name="T15" fmla="*/ 2147483646 h 452"/>
                <a:gd name="T16" fmla="*/ 2147483646 w 302"/>
                <a:gd name="T17" fmla="*/ 214748364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69" name="Freeform 46">
              <a:extLst>
                <a:ext uri="{FF2B5EF4-FFF2-40B4-BE49-F238E27FC236}">
                  <a16:creationId xmlns:a16="http://schemas.microsoft.com/office/drawing/2014/main" id="{323D574F-40D9-FD50-3AD7-514E07E4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2147483646 w 461"/>
                <a:gd name="T1" fmla="*/ 2147483646 h 289"/>
                <a:gd name="T2" fmla="*/ 2147483646 w 461"/>
                <a:gd name="T3" fmla="*/ 2147483646 h 289"/>
                <a:gd name="T4" fmla="*/ 2147483646 w 461"/>
                <a:gd name="T5" fmla="*/ 2147483646 h 289"/>
                <a:gd name="T6" fmla="*/ 0 w 461"/>
                <a:gd name="T7" fmla="*/ 2147483646 h 289"/>
                <a:gd name="T8" fmla="*/ 0 w 461"/>
                <a:gd name="T9" fmla="*/ 2147483646 h 289"/>
                <a:gd name="T10" fmla="*/ 2147483646 w 461"/>
                <a:gd name="T11" fmla="*/ 0 h 289"/>
                <a:gd name="T12" fmla="*/ 2147483646 w 461"/>
                <a:gd name="T13" fmla="*/ 0 h 289"/>
                <a:gd name="T14" fmla="*/ 2147483646 w 461"/>
                <a:gd name="T15" fmla="*/ 2147483646 h 289"/>
                <a:gd name="T16" fmla="*/ 2147483646 w 461"/>
                <a:gd name="T17" fmla="*/ 2147483646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70" name="Freeform 47">
              <a:extLst>
                <a:ext uri="{FF2B5EF4-FFF2-40B4-BE49-F238E27FC236}">
                  <a16:creationId xmlns:a16="http://schemas.microsoft.com/office/drawing/2014/main" id="{D7F48E2C-C8E0-524D-CD0A-DFEBB0EF1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2147483646 w 647"/>
                <a:gd name="T1" fmla="*/ 2147483646 h 453"/>
                <a:gd name="T2" fmla="*/ 2147483646 w 647"/>
                <a:gd name="T3" fmla="*/ 2147483646 h 453"/>
                <a:gd name="T4" fmla="*/ 2147483646 w 647"/>
                <a:gd name="T5" fmla="*/ 2147483646 h 453"/>
                <a:gd name="T6" fmla="*/ 0 w 647"/>
                <a:gd name="T7" fmla="*/ 2147483646 h 453"/>
                <a:gd name="T8" fmla="*/ 0 w 647"/>
                <a:gd name="T9" fmla="*/ 2147483646 h 453"/>
                <a:gd name="T10" fmla="*/ 2147483646 w 647"/>
                <a:gd name="T11" fmla="*/ 0 h 453"/>
                <a:gd name="T12" fmla="*/ 2147483646 w 647"/>
                <a:gd name="T13" fmla="*/ 0 h 453"/>
                <a:gd name="T14" fmla="*/ 2147483646 w 647"/>
                <a:gd name="T15" fmla="*/ 2147483646 h 453"/>
                <a:gd name="T16" fmla="*/ 2147483646 w 647"/>
                <a:gd name="T17" fmla="*/ 2147483646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71" name="Freeform 48">
              <a:extLst>
                <a:ext uri="{FF2B5EF4-FFF2-40B4-BE49-F238E27FC236}">
                  <a16:creationId xmlns:a16="http://schemas.microsoft.com/office/drawing/2014/main" id="{903A838F-E23E-B6CF-C033-979A9859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2147483646 w 302"/>
                <a:gd name="T1" fmla="*/ 2147483646 h 456"/>
                <a:gd name="T2" fmla="*/ 2147483646 w 302"/>
                <a:gd name="T3" fmla="*/ 2147483646 h 456"/>
                <a:gd name="T4" fmla="*/ 2147483646 w 302"/>
                <a:gd name="T5" fmla="*/ 2147483646 h 456"/>
                <a:gd name="T6" fmla="*/ 0 w 302"/>
                <a:gd name="T7" fmla="*/ 2147483646 h 456"/>
                <a:gd name="T8" fmla="*/ 0 w 302"/>
                <a:gd name="T9" fmla="*/ 2147483646 h 456"/>
                <a:gd name="T10" fmla="*/ 2147483646 w 302"/>
                <a:gd name="T11" fmla="*/ 0 h 456"/>
                <a:gd name="T12" fmla="*/ 2147483646 w 302"/>
                <a:gd name="T13" fmla="*/ 0 h 456"/>
                <a:gd name="T14" fmla="*/ 2147483646 w 302"/>
                <a:gd name="T15" fmla="*/ 2147483646 h 456"/>
                <a:gd name="T16" fmla="*/ 2147483646 w 302"/>
                <a:gd name="T17" fmla="*/ 2147483646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56372" name="Rectangle 49">
              <a:extLst>
                <a:ext uri="{FF2B5EF4-FFF2-40B4-BE49-F238E27FC236}">
                  <a16:creationId xmlns:a16="http://schemas.microsoft.com/office/drawing/2014/main" id="{D7AB3DEF-30BE-48DE-6180-327432C42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768340" cy="36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LOVE</a:t>
              </a:r>
              <a:endParaRPr lang="zh-CN" altLang="zh-CN" sz="1200"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C01A51DA-BC3E-25C0-65ED-EE3CB6773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085" y="1149028"/>
              <a:ext cx="183054" cy="42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sz="1725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73643E4B-11D4-009D-1DF3-355D9899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085" y="3685668"/>
              <a:ext cx="190185" cy="44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D650A3E9-F035-46C5-7C17-6DD313CDF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5023" y="1149028"/>
              <a:ext cx="261505" cy="4244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sz="1725" dirty="0">
                  <a:solidFill>
                    <a:schemeClr val="bg1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1350" dirty="0">
                <a:solidFill>
                  <a:schemeClr val="bg1"/>
                </a:solidFill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D06DBCD8-58B4-D19A-8496-DDC5A07FE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358" y="5449624"/>
              <a:ext cx="190185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540A4994-219A-F3D3-A8FF-DA576D5A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493" y="3301867"/>
              <a:ext cx="1057906" cy="4448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iCiel Cadena"/>
                  <a:ea typeface="微软雅黑" panose="020B0503020204020204" pitchFamily="34" charset="-122"/>
                </a:rPr>
                <a:t>PIRCE</a:t>
              </a:r>
              <a:endParaRPr lang="zh-CN" altLang="zh-CN" sz="1050" dirty="0">
                <a:solidFill>
                  <a:schemeClr val="bg1"/>
                </a:solidFill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0F0CC0F1-731F-1115-BC1F-8C11EB69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292" y="3273908"/>
              <a:ext cx="268636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G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1630309D-5F17-A4FD-1BCB-55D01DF23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292" y="3711085"/>
              <a:ext cx="230599" cy="44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S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5B96D5A2-54A9-BC95-A8F2-3DC91BFC8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74" y="4603229"/>
              <a:ext cx="211582" cy="44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T</a:t>
              </a:r>
              <a:endParaRPr lang="zh-CN" altLang="zh-CN" sz="1350" dirty="0"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CFBB6C8A-E22D-E2E9-7654-58F8B93C9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74" y="4948903"/>
              <a:ext cx="249619" cy="44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H</a:t>
              </a:r>
              <a:endParaRPr lang="zh-CN" altLang="zh-CN" sz="1350" dirty="0">
                <a:latin typeface="iCiel Cadena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EDA16529-CA51-B9E8-59EC-EC6F4558EC79}"/>
              </a:ext>
            </a:extLst>
          </p:cNvPr>
          <p:cNvSpPr/>
          <p:nvPr/>
        </p:nvSpPr>
        <p:spPr>
          <a:xfrm>
            <a:off x="1474300" y="2436781"/>
            <a:ext cx="6316024" cy="623248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56324" name="图片 14">
            <a:extLst>
              <a:ext uri="{FF2B5EF4-FFF2-40B4-BE49-F238E27FC236}">
                <a16:creationId xmlns:a16="http://schemas.microsoft.com/office/drawing/2014/main" id="{BDB93755-B18D-ECE8-9D78-6AFA4AE61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130550"/>
            <a:ext cx="30622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3255776-2687-00B0-00F5-A4A2E6DC7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-257175"/>
            <a:ext cx="16224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9">
            <a:extLst>
              <a:ext uri="{FF2B5EF4-FFF2-40B4-BE49-F238E27FC236}">
                <a16:creationId xmlns:a16="http://schemas.microsoft.com/office/drawing/2014/main" id="{1F346C08-CD93-48D9-C3F6-386CEB6E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44675"/>
            <a:ext cx="4429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rames PPT 014">
            <a:extLst>
              <a:ext uri="{FF2B5EF4-FFF2-40B4-BE49-F238E27FC236}">
                <a16:creationId xmlns:a16="http://schemas.microsoft.com/office/drawing/2014/main" id="{E503A7CB-57DD-0B57-4F40-0EC94331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WordArt 4">
            <a:extLst>
              <a:ext uri="{FF2B5EF4-FFF2-40B4-BE49-F238E27FC236}">
                <a16:creationId xmlns:a16="http://schemas.microsoft.com/office/drawing/2014/main" id="{4DCE1B40-ED67-69A8-8A3A-F4D50C6F9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742950"/>
            <a:ext cx="7896225" cy="55435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VÀ CÁC EM HỌC SINH </a:t>
            </a:r>
          </a:p>
          <a:p>
            <a:pPr algn="ctr"/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KHOẺ -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57474" y="116308"/>
            <a:ext cx="5197642" cy="1287110"/>
            <a:chOff x="1943194" y="3936932"/>
            <a:chExt cx="7212563" cy="1306879"/>
          </a:xfrm>
        </p:grpSpPr>
        <p:sp>
          <p:nvSpPr>
            <p:cNvPr id="39" name="Google Shape;39;p6"/>
            <p:cNvSpPr/>
            <p:nvPr/>
          </p:nvSpPr>
          <p:spPr>
            <a:xfrm>
              <a:off x="1943194" y="4044826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1943194" y="3936932"/>
              <a:ext cx="7212563" cy="1198985"/>
            </a:xfrm>
            <a:prstGeom prst="wedgeRoundRectCallout">
              <a:avLst>
                <a:gd name="adj1" fmla="val 49115"/>
                <a:gd name="adj2" fmla="val 34380"/>
                <a:gd name="adj3" fmla="val 16667"/>
              </a:avLst>
            </a:prstGeom>
            <a:solidFill>
              <a:schemeClr val="lt1"/>
            </a:solidFill>
            <a:ln w="19050" cap="flat" cmpd="sng">
              <a:solidFill>
                <a:srgbClr val="00009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3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311912" y="148765"/>
            <a:ext cx="4803996" cy="105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tàu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thường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đánh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04" y="1477224"/>
            <a:ext cx="5325707" cy="34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8C0F09AA-9B9F-0509-91AB-61B9F383E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2952750"/>
            <a:ext cx="9493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6">
            <a:extLst>
              <a:ext uri="{FF2B5EF4-FFF2-40B4-BE49-F238E27FC236}">
                <a16:creationId xmlns:a16="http://schemas.microsoft.com/office/drawing/2014/main" id="{B805B31C-0B3B-EA62-7461-1A039A3B5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58938"/>
            <a:ext cx="12477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9DDDDC4-6B94-FE84-30F5-3A7781E4F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8056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>
            <a:extLst>
              <a:ext uri="{FF2B5EF4-FFF2-40B4-BE49-F238E27FC236}">
                <a16:creationId xmlns:a16="http://schemas.microsoft.com/office/drawing/2014/main" id="{E79DF307-8CDF-F755-BC87-C3140C9C9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301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extLst>
              <a:ext uri="{FF2B5EF4-FFF2-40B4-BE49-F238E27FC236}">
                <a16:creationId xmlns:a16="http://schemas.microsoft.com/office/drawing/2014/main" id="{63F211EA-18D7-B900-B0F4-19C384B1F8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44675"/>
            <a:ext cx="4429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03602C-4E6B-34EC-6D8C-7C6B4FFEDF91}"/>
              </a:ext>
            </a:extLst>
          </p:cNvPr>
          <p:cNvGrpSpPr>
            <a:grpSpLocks/>
          </p:cNvGrpSpPr>
          <p:nvPr/>
        </p:nvGrpSpPr>
        <p:grpSpPr bwMode="auto">
          <a:xfrm>
            <a:off x="417513" y="258764"/>
            <a:ext cx="3100387" cy="1246186"/>
            <a:chOff x="301091" y="301982"/>
            <a:chExt cx="4134561" cy="2508169"/>
          </a:xfrm>
        </p:grpSpPr>
        <p:pic>
          <p:nvPicPr>
            <p:cNvPr id="38922" name="Picture 5">
              <a:extLst>
                <a:ext uri="{FF2B5EF4-FFF2-40B4-BE49-F238E27FC236}">
                  <a16:creationId xmlns:a16="http://schemas.microsoft.com/office/drawing/2014/main" id="{9C008A60-EFAB-5CCA-FE71-DDD0BC0C6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91" y="301982"/>
              <a:ext cx="4134561" cy="250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7">
              <a:extLst>
                <a:ext uri="{FF2B5EF4-FFF2-40B4-BE49-F238E27FC236}">
                  <a16:creationId xmlns:a16="http://schemas.microsoft.com/office/drawing/2014/main" id="{64FAF669-6E8A-834A-1683-AC1688EC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20" y="498387"/>
              <a:ext cx="1158339" cy="91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9" name="Picture 14">
            <a:extLst>
              <a:ext uri="{FF2B5EF4-FFF2-40B4-BE49-F238E27FC236}">
                <a16:creationId xmlns:a16="http://schemas.microsoft.com/office/drawing/2014/main" id="{3E02833B-E2AA-5352-B725-31903C680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87" y="159385"/>
            <a:ext cx="3698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91DC14-5FD1-C45A-69D4-E48AF74ACF46}"/>
              </a:ext>
            </a:extLst>
          </p:cNvPr>
          <p:cNvSpPr/>
          <p:nvPr/>
        </p:nvSpPr>
        <p:spPr>
          <a:xfrm>
            <a:off x="685800" y="365680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C4F6-FEAC-97BB-1264-F52A0E70F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82" b="21314"/>
          <a:stretch/>
        </p:blipFill>
        <p:spPr>
          <a:xfrm>
            <a:off x="228600" y="1349734"/>
            <a:ext cx="8497887" cy="3387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EFCEA-338C-26F2-7A97-8C3C5ADDA1A5}"/>
              </a:ext>
            </a:extLst>
          </p:cNvPr>
          <p:cNvSpPr txBox="1"/>
          <p:nvPr/>
        </p:nvSpPr>
        <p:spPr>
          <a:xfrm>
            <a:off x="1999431" y="4415769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931C6-5429-43A4-BF49-585B818D1087}"/>
              </a:ext>
            </a:extLst>
          </p:cNvPr>
          <p:cNvSpPr txBox="1"/>
          <p:nvPr/>
        </p:nvSpPr>
        <p:spPr>
          <a:xfrm>
            <a:off x="5943599" y="4415769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1.48148E-6 L 8.33333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7" y="1093932"/>
            <a:ext cx="8684706" cy="29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" y="1120140"/>
            <a:ext cx="429491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487" y="1259164"/>
            <a:ext cx="4572000" cy="2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8C0F09AA-9B9F-0509-91AB-61B9F383E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2952750"/>
            <a:ext cx="9493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6">
            <a:extLst>
              <a:ext uri="{FF2B5EF4-FFF2-40B4-BE49-F238E27FC236}">
                <a16:creationId xmlns:a16="http://schemas.microsoft.com/office/drawing/2014/main" id="{B805B31C-0B3B-EA62-7461-1A039A3B5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35" y="1794828"/>
            <a:ext cx="12477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>
            <a:extLst>
              <a:ext uri="{FF2B5EF4-FFF2-40B4-BE49-F238E27FC236}">
                <a16:creationId xmlns:a16="http://schemas.microsoft.com/office/drawing/2014/main" id="{E79DF307-8CDF-F755-BC87-C3140C9C9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301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6BD45D-38A4-8548-6A2B-542D17DCD5A2}"/>
              </a:ext>
            </a:extLst>
          </p:cNvPr>
          <p:cNvGrpSpPr/>
          <p:nvPr/>
        </p:nvGrpSpPr>
        <p:grpSpPr>
          <a:xfrm>
            <a:off x="458630" y="899572"/>
            <a:ext cx="6815822" cy="1689060"/>
            <a:chOff x="1055312" y="1366069"/>
            <a:chExt cx="7863838" cy="19409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54C21E5-2500-F916-F3F9-057041692A6D}"/>
                </a:ext>
              </a:extLst>
            </p:cNvPr>
            <p:cNvSpPr/>
            <p:nvPr/>
          </p:nvSpPr>
          <p:spPr>
            <a:xfrm>
              <a:off x="2315150" y="1832766"/>
              <a:ext cx="6441440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99ED3C6-50B2-0074-5ABB-E0D26FCF0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2" y="1366069"/>
              <a:ext cx="2076867" cy="19409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EB21C8-5D4E-E34E-EF53-AB1DBD60C0A0}"/>
                </a:ext>
              </a:extLst>
            </p:cNvPr>
            <p:cNvSpPr/>
            <p:nvPr/>
          </p:nvSpPr>
          <p:spPr>
            <a:xfrm>
              <a:off x="1581162" y="1771310"/>
              <a:ext cx="1075467" cy="1237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3200" b="1" dirty="0">
                  <a:latin typeface="VAGRounded BT" panose="020F0702020204020204" pitchFamily="34" charset="0"/>
                  <a:cs typeface="Times New Roman" panose="02020603050405020304" pitchFamily="18" charset="0"/>
                </a:rPr>
                <a:t>BÀI</a:t>
              </a:r>
            </a:p>
            <a:p>
              <a:pPr algn="ctr" defTabSz="342900"/>
              <a:r>
                <a:rPr lang="en-US" sz="3200" b="1" dirty="0">
                  <a:latin typeface="VAGRounded BT" panose="020F0702020204020204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9274C-2D4E-0A84-9749-157F65C175EE}"/>
                </a:ext>
              </a:extLst>
            </p:cNvPr>
            <p:cNvSpPr/>
            <p:nvPr/>
          </p:nvSpPr>
          <p:spPr>
            <a:xfrm>
              <a:off x="2819189" y="1862920"/>
              <a:ext cx="6099961" cy="8672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rgbClr val="F93265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SẮP XẾP ĐỂ DỄ TÌM (</a:t>
              </a:r>
              <a:r>
                <a:rPr lang="en-US" sz="3200" b="1" dirty="0" err="1">
                  <a:solidFill>
                    <a:srgbClr val="F93265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93265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 1)</a:t>
              </a:r>
              <a:endParaRPr lang="vi-VN" sz="32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19759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11946</TotalTime>
  <Words>1198</Words>
  <Application>Microsoft Office PowerPoint</Application>
  <PresentationFormat>On-screen Show (16:9)</PresentationFormat>
  <Paragraphs>123</Paragraphs>
  <Slides>32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Microsoft YaHei</vt:lpstr>
      <vt:lpstr>Microsoft YaHei</vt:lpstr>
      <vt:lpstr>宋体</vt:lpstr>
      <vt:lpstr>.VnUniverse</vt:lpstr>
      <vt:lpstr>Arial</vt:lpstr>
      <vt:lpstr>Calibri</vt:lpstr>
      <vt:lpstr>Comic Sans MS</vt:lpstr>
      <vt:lpstr>等线</vt:lpstr>
      <vt:lpstr>iCiel Cadena</vt:lpstr>
      <vt:lpstr>Quattrocento Sans</vt:lpstr>
      <vt:lpstr>Roboto</vt:lpstr>
      <vt:lpstr>Roboto Bk</vt:lpstr>
      <vt:lpstr>Showcard Gothic</vt:lpstr>
      <vt:lpstr>SVN-SAF</vt:lpstr>
      <vt:lpstr>Tahoma</vt:lpstr>
      <vt:lpstr>Times New Roman</vt:lpstr>
      <vt:lpstr>UTM Avo</vt:lpstr>
      <vt:lpstr>UTM Bienvenue</vt:lpstr>
      <vt:lpstr>UTM HelvetIns</vt:lpstr>
      <vt:lpstr>VAGRounded BT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Sắp xếp phân loại - Sắp xếp có thứ tự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842</cp:revision>
  <dcterms:created xsi:type="dcterms:W3CDTF">2003-12-31T18:26:57Z</dcterms:created>
  <dcterms:modified xsi:type="dcterms:W3CDTF">2023-10-17T09:15:27Z</dcterms:modified>
</cp:coreProperties>
</file>