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.xml" ContentType="application/vnd.openxmlformats-officedocument.presentationml.notesSlide+xml"/>
  <Override PartName="/ppt/tags/tag22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62" r:id="rId2"/>
  </p:sldMasterIdLst>
  <p:notesMasterIdLst>
    <p:notesMasterId r:id="rId18"/>
  </p:notesMasterIdLst>
  <p:sldIdLst>
    <p:sldId id="3069" r:id="rId3"/>
    <p:sldId id="3063" r:id="rId4"/>
    <p:sldId id="3051" r:id="rId5"/>
    <p:sldId id="2955" r:id="rId6"/>
    <p:sldId id="3052" r:id="rId7"/>
    <p:sldId id="3068" r:id="rId8"/>
    <p:sldId id="3026" r:id="rId9"/>
    <p:sldId id="3067" r:id="rId10"/>
    <p:sldId id="3070" r:id="rId11"/>
    <p:sldId id="3053" r:id="rId12"/>
    <p:sldId id="3055" r:id="rId13"/>
    <p:sldId id="3066" r:id="rId14"/>
    <p:sldId id="3056" r:id="rId15"/>
    <p:sldId id="3054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2D1"/>
    <a:srgbClr val="0998D7"/>
    <a:srgbClr val="FF3399"/>
    <a:srgbClr val="FFFFFF"/>
    <a:srgbClr val="0000FF"/>
    <a:srgbClr val="3DC3EC"/>
    <a:srgbClr val="F3E8CC"/>
    <a:srgbClr val="F03C69"/>
    <a:srgbClr val="000099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28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8687B-38E8-44DF-BEDA-1D03532228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0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8A7F3-D0EE-4AA7-BDF3-3D24E9A7E55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83B38-B73E-4A38-AB32-AB767B8A548B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66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D47A3-076B-4EAE-A6D8-2708CE51190C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CB63-07D5-452D-9274-B5A5FFB3AB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46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D47A3-076B-4EAE-A6D8-2708CE51190C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CB63-07D5-452D-9274-B5A5FFB3AB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82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D47A3-076B-4EAE-A6D8-2708CE51190C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CB63-07D5-452D-9274-B5A5FFB3AB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34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D47A3-076B-4EAE-A6D8-2708CE51190C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CB63-07D5-452D-9274-B5A5FFB3AB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732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5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9BB57-3685-4F68-BF48-AF85A4742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949" y="271155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D47A3-076B-4EAE-A6D8-2708CE51190C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CB63-07D5-452D-9274-B5A5FFB3AB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55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E5195-FC00-402D-885E-55E73DDE58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63DB-3B18-48AC-99E1-77C18EBAD3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17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D47A3-076B-4EAE-A6D8-2708CE51190C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CB63-07D5-452D-9274-B5A5FFB3AB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91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D47A3-076B-4EAE-A6D8-2708CE51190C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CB63-07D5-452D-9274-B5A5FFB3AB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D47A3-076B-4EAE-A6D8-2708CE51190C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CB63-07D5-452D-9274-B5A5FFB3AB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57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D47A3-076B-4EAE-A6D8-2708CE51190C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CB63-07D5-452D-9274-B5A5FFB3AB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34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61" r:id="rId2"/>
    <p:sldLayoutId id="214748375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D47A3-076B-4EAE-A6D8-2708CE51190C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CB63-07D5-452D-9274-B5A5FFB3AB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84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slideLayout" Target="../slideLayouts/slideLayout5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notesSlide" Target="../notesSlides/notesSlide1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13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7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1.sv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B5D2EC"/>
            </a:gs>
            <a:gs pos="2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5400000">
            <a:off x="2667001" y="-2641599"/>
            <a:ext cx="6858000" cy="12192000"/>
            <a:chOff x="1228" y="3783"/>
            <a:chExt cx="10285" cy="16065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228" y="18561"/>
              <a:ext cx="10220" cy="1287"/>
              <a:chOff x="1290" y="11339"/>
              <a:chExt cx="10220" cy="1287"/>
            </a:xfrm>
          </p:grpSpPr>
          <p:grpSp>
            <p:nvGrpSpPr>
              <p:cNvPr id="158" name="Group 6"/>
              <p:cNvGrpSpPr>
                <a:grpSpLocks/>
              </p:cNvGrpSpPr>
              <p:nvPr/>
            </p:nvGrpSpPr>
            <p:grpSpPr bwMode="auto">
              <a:xfrm>
                <a:off x="1290" y="11405"/>
                <a:ext cx="1268" cy="1221"/>
                <a:chOff x="1290" y="11405"/>
                <a:chExt cx="1268" cy="1221"/>
              </a:xfrm>
            </p:grpSpPr>
            <p:sp>
              <p:nvSpPr>
                <p:cNvPr id="197" name="Freeform 7"/>
                <p:cNvSpPr>
                  <a:spLocks/>
                </p:cNvSpPr>
                <p:nvPr>
                  <p:custDataLst>
                    <p:tags r:id="rId193"/>
                  </p:custDataLst>
                </p:nvPr>
              </p:nvSpPr>
              <p:spPr bwMode="auto">
                <a:xfrm>
                  <a:off x="1301" y="11554"/>
                  <a:ext cx="785" cy="818"/>
                </a:xfrm>
                <a:custGeom>
                  <a:avLst/>
                  <a:gdLst>
                    <a:gd name="T0" fmla="*/ 101 w 1316"/>
                    <a:gd name="T1" fmla="*/ 128 h 1379"/>
                    <a:gd name="T2" fmla="*/ 143 w 1316"/>
                    <a:gd name="T3" fmla="*/ 146 h 1379"/>
                    <a:gd name="T4" fmla="*/ 125 w 1316"/>
                    <a:gd name="T5" fmla="*/ 103 h 1379"/>
                    <a:gd name="T6" fmla="*/ 166 w 1316"/>
                    <a:gd name="T7" fmla="*/ 84 h 1379"/>
                    <a:gd name="T8" fmla="*/ 125 w 1316"/>
                    <a:gd name="T9" fmla="*/ 68 h 1379"/>
                    <a:gd name="T10" fmla="*/ 143 w 1316"/>
                    <a:gd name="T11" fmla="*/ 25 h 1379"/>
                    <a:gd name="T12" fmla="*/ 101 w 1316"/>
                    <a:gd name="T13" fmla="*/ 42 h 1379"/>
                    <a:gd name="T14" fmla="*/ 84 w 1316"/>
                    <a:gd name="T15" fmla="*/ 0 h 1379"/>
                    <a:gd name="T16" fmla="*/ 66 w 1316"/>
                    <a:gd name="T17" fmla="*/ 42 h 1379"/>
                    <a:gd name="T18" fmla="*/ 24 w 1316"/>
                    <a:gd name="T19" fmla="*/ 25 h 1379"/>
                    <a:gd name="T20" fmla="*/ 41 w 1316"/>
                    <a:gd name="T21" fmla="*/ 68 h 1379"/>
                    <a:gd name="T22" fmla="*/ 0 w 1316"/>
                    <a:gd name="T23" fmla="*/ 84 h 1379"/>
                    <a:gd name="T24" fmla="*/ 41 w 1316"/>
                    <a:gd name="T25" fmla="*/ 103 h 1379"/>
                    <a:gd name="T26" fmla="*/ 24 w 1316"/>
                    <a:gd name="T27" fmla="*/ 146 h 1379"/>
                    <a:gd name="T28" fmla="*/ 66 w 1316"/>
                    <a:gd name="T29" fmla="*/ 128 h 1379"/>
                    <a:gd name="T30" fmla="*/ 84 w 1316"/>
                    <a:gd name="T31" fmla="*/ 171 h 1379"/>
                    <a:gd name="T32" fmla="*/ 101 w 1316"/>
                    <a:gd name="T33" fmla="*/ 128 h 13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16"/>
                    <a:gd name="T52" fmla="*/ 0 h 1379"/>
                    <a:gd name="T53" fmla="*/ 1316 w 1316"/>
                    <a:gd name="T54" fmla="*/ 1379 h 13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16" h="1379">
                      <a:moveTo>
                        <a:pt x="796" y="1030"/>
                      </a:moveTo>
                      <a:lnTo>
                        <a:pt x="1123" y="1176"/>
                      </a:lnTo>
                      <a:lnTo>
                        <a:pt x="986" y="829"/>
                      </a:lnTo>
                      <a:lnTo>
                        <a:pt x="1316" y="679"/>
                      </a:lnTo>
                      <a:lnTo>
                        <a:pt x="986" y="550"/>
                      </a:lnTo>
                      <a:lnTo>
                        <a:pt x="1123" y="203"/>
                      </a:lnTo>
                      <a:lnTo>
                        <a:pt x="796" y="343"/>
                      </a:lnTo>
                      <a:lnTo>
                        <a:pt x="662" y="0"/>
                      </a:lnTo>
                      <a:lnTo>
                        <a:pt x="522" y="343"/>
                      </a:lnTo>
                      <a:lnTo>
                        <a:pt x="193" y="203"/>
                      </a:lnTo>
                      <a:lnTo>
                        <a:pt x="327" y="550"/>
                      </a:lnTo>
                      <a:lnTo>
                        <a:pt x="0" y="679"/>
                      </a:lnTo>
                      <a:lnTo>
                        <a:pt x="327" y="829"/>
                      </a:lnTo>
                      <a:lnTo>
                        <a:pt x="193" y="1176"/>
                      </a:lnTo>
                      <a:lnTo>
                        <a:pt x="522" y="1030"/>
                      </a:lnTo>
                      <a:lnTo>
                        <a:pt x="662" y="1379"/>
                      </a:lnTo>
                      <a:lnTo>
                        <a:pt x="796" y="1030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8" name="Freeform 8"/>
                <p:cNvSpPr>
                  <a:spLocks/>
                </p:cNvSpPr>
                <p:nvPr>
                  <p:custDataLst>
                    <p:tags r:id="rId194"/>
                  </p:custDataLst>
                </p:nvPr>
              </p:nvSpPr>
              <p:spPr bwMode="auto">
                <a:xfrm>
                  <a:off x="1290" y="11554"/>
                  <a:ext cx="785" cy="818"/>
                </a:xfrm>
                <a:custGeom>
                  <a:avLst/>
                  <a:gdLst>
                    <a:gd name="T0" fmla="*/ 101 w 1316"/>
                    <a:gd name="T1" fmla="*/ 128 h 1379"/>
                    <a:gd name="T2" fmla="*/ 143 w 1316"/>
                    <a:gd name="T3" fmla="*/ 146 h 1379"/>
                    <a:gd name="T4" fmla="*/ 125 w 1316"/>
                    <a:gd name="T5" fmla="*/ 103 h 1379"/>
                    <a:gd name="T6" fmla="*/ 166 w 1316"/>
                    <a:gd name="T7" fmla="*/ 84 h 1379"/>
                    <a:gd name="T8" fmla="*/ 125 w 1316"/>
                    <a:gd name="T9" fmla="*/ 68 h 1379"/>
                    <a:gd name="T10" fmla="*/ 143 w 1316"/>
                    <a:gd name="T11" fmla="*/ 25 h 1379"/>
                    <a:gd name="T12" fmla="*/ 101 w 1316"/>
                    <a:gd name="T13" fmla="*/ 42 h 1379"/>
                    <a:gd name="T14" fmla="*/ 84 w 1316"/>
                    <a:gd name="T15" fmla="*/ 0 h 1379"/>
                    <a:gd name="T16" fmla="*/ 66 w 1316"/>
                    <a:gd name="T17" fmla="*/ 42 h 1379"/>
                    <a:gd name="T18" fmla="*/ 24 w 1316"/>
                    <a:gd name="T19" fmla="*/ 25 h 1379"/>
                    <a:gd name="T20" fmla="*/ 41 w 1316"/>
                    <a:gd name="T21" fmla="*/ 68 h 1379"/>
                    <a:gd name="T22" fmla="*/ 0 w 1316"/>
                    <a:gd name="T23" fmla="*/ 84 h 1379"/>
                    <a:gd name="T24" fmla="*/ 41 w 1316"/>
                    <a:gd name="T25" fmla="*/ 103 h 1379"/>
                    <a:gd name="T26" fmla="*/ 24 w 1316"/>
                    <a:gd name="T27" fmla="*/ 146 h 1379"/>
                    <a:gd name="T28" fmla="*/ 66 w 1316"/>
                    <a:gd name="T29" fmla="*/ 128 h 1379"/>
                    <a:gd name="T30" fmla="*/ 84 w 1316"/>
                    <a:gd name="T31" fmla="*/ 171 h 1379"/>
                    <a:gd name="T32" fmla="*/ 101 w 1316"/>
                    <a:gd name="T33" fmla="*/ 128 h 13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16"/>
                    <a:gd name="T52" fmla="*/ 0 h 1379"/>
                    <a:gd name="T53" fmla="*/ 1316 w 1316"/>
                    <a:gd name="T54" fmla="*/ 1379 h 13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16" h="1379">
                      <a:moveTo>
                        <a:pt x="796" y="1030"/>
                      </a:moveTo>
                      <a:lnTo>
                        <a:pt x="1123" y="1176"/>
                      </a:lnTo>
                      <a:lnTo>
                        <a:pt x="986" y="829"/>
                      </a:lnTo>
                      <a:lnTo>
                        <a:pt x="1316" y="679"/>
                      </a:lnTo>
                      <a:lnTo>
                        <a:pt x="986" y="550"/>
                      </a:lnTo>
                      <a:lnTo>
                        <a:pt x="1123" y="203"/>
                      </a:lnTo>
                      <a:lnTo>
                        <a:pt x="796" y="343"/>
                      </a:lnTo>
                      <a:lnTo>
                        <a:pt x="662" y="0"/>
                      </a:lnTo>
                      <a:lnTo>
                        <a:pt x="522" y="343"/>
                      </a:lnTo>
                      <a:lnTo>
                        <a:pt x="193" y="203"/>
                      </a:lnTo>
                      <a:lnTo>
                        <a:pt x="327" y="550"/>
                      </a:lnTo>
                      <a:lnTo>
                        <a:pt x="0" y="679"/>
                      </a:lnTo>
                      <a:lnTo>
                        <a:pt x="327" y="829"/>
                      </a:lnTo>
                      <a:lnTo>
                        <a:pt x="193" y="1176"/>
                      </a:lnTo>
                      <a:lnTo>
                        <a:pt x="522" y="1030"/>
                      </a:lnTo>
                      <a:lnTo>
                        <a:pt x="662" y="1379"/>
                      </a:lnTo>
                      <a:lnTo>
                        <a:pt x="796" y="1030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9" name="Freeform 9"/>
                <p:cNvSpPr>
                  <a:spLocks/>
                </p:cNvSpPr>
                <p:nvPr>
                  <p:custDataLst>
                    <p:tags r:id="rId195"/>
                  </p:custDataLst>
                </p:nvPr>
              </p:nvSpPr>
              <p:spPr bwMode="auto">
                <a:xfrm>
                  <a:off x="1620" y="11960"/>
                  <a:ext cx="68" cy="337"/>
                </a:xfrm>
                <a:custGeom>
                  <a:avLst/>
                  <a:gdLst>
                    <a:gd name="T0" fmla="*/ 0 w 114"/>
                    <a:gd name="T1" fmla="*/ 35 h 569"/>
                    <a:gd name="T2" fmla="*/ 14 w 114"/>
                    <a:gd name="T3" fmla="*/ 0 h 569"/>
                    <a:gd name="T4" fmla="*/ 14 w 114"/>
                    <a:gd name="T5" fmla="*/ 70 h 569"/>
                    <a:gd name="T6" fmla="*/ 0 w 114"/>
                    <a:gd name="T7" fmla="*/ 35 h 5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569"/>
                    <a:gd name="T14" fmla="*/ 114 w 114"/>
                    <a:gd name="T15" fmla="*/ 569 h 5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569">
                      <a:moveTo>
                        <a:pt x="0" y="285"/>
                      </a:moveTo>
                      <a:lnTo>
                        <a:pt x="114" y="0"/>
                      </a:lnTo>
                      <a:lnTo>
                        <a:pt x="114" y="569"/>
                      </a:lnTo>
                      <a:lnTo>
                        <a:pt x="0" y="285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0" name="Freeform 10"/>
                <p:cNvSpPr>
                  <a:spLocks/>
                </p:cNvSpPr>
                <p:nvPr>
                  <p:custDataLst>
                    <p:tags r:id="rId196"/>
                  </p:custDataLst>
                </p:nvPr>
              </p:nvSpPr>
              <p:spPr bwMode="auto">
                <a:xfrm>
                  <a:off x="1688" y="12289"/>
                  <a:ext cx="227" cy="239"/>
                </a:xfrm>
                <a:custGeom>
                  <a:avLst/>
                  <a:gdLst>
                    <a:gd name="T0" fmla="*/ 14 w 380"/>
                    <a:gd name="T1" fmla="*/ 35 h 403"/>
                    <a:gd name="T2" fmla="*/ 0 w 380"/>
                    <a:gd name="T3" fmla="*/ 0 h 403"/>
                    <a:gd name="T4" fmla="*/ 48 w 380"/>
                    <a:gd name="T5" fmla="*/ 50 h 403"/>
                    <a:gd name="T6" fmla="*/ 14 w 380"/>
                    <a:gd name="T7" fmla="*/ 3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3"/>
                    <a:gd name="T14" fmla="*/ 380 w 380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3">
                      <a:moveTo>
                        <a:pt x="109" y="282"/>
                      </a:moveTo>
                      <a:lnTo>
                        <a:pt x="0" y="0"/>
                      </a:lnTo>
                      <a:lnTo>
                        <a:pt x="380" y="403"/>
                      </a:lnTo>
                      <a:lnTo>
                        <a:pt x="109" y="282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1" name="Freeform 11"/>
                <p:cNvSpPr>
                  <a:spLocks/>
                </p:cNvSpPr>
                <p:nvPr>
                  <p:custDataLst>
                    <p:tags r:id="rId197"/>
                  </p:custDataLst>
                </p:nvPr>
              </p:nvSpPr>
              <p:spPr bwMode="auto">
                <a:xfrm>
                  <a:off x="1688" y="12289"/>
                  <a:ext cx="320" cy="66"/>
                </a:xfrm>
                <a:custGeom>
                  <a:avLst/>
                  <a:gdLst>
                    <a:gd name="T0" fmla="*/ 34 w 537"/>
                    <a:gd name="T1" fmla="*/ 14 h 112"/>
                    <a:gd name="T2" fmla="*/ 0 w 537"/>
                    <a:gd name="T3" fmla="*/ 0 h 112"/>
                    <a:gd name="T4" fmla="*/ 68 w 537"/>
                    <a:gd name="T5" fmla="*/ 0 h 112"/>
                    <a:gd name="T6" fmla="*/ 34 w 537"/>
                    <a:gd name="T7" fmla="*/ 14 h 1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7"/>
                    <a:gd name="T13" fmla="*/ 0 h 112"/>
                    <a:gd name="T14" fmla="*/ 537 w 537"/>
                    <a:gd name="T15" fmla="*/ 112 h 1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7" h="112">
                      <a:moveTo>
                        <a:pt x="266" y="112"/>
                      </a:moveTo>
                      <a:lnTo>
                        <a:pt x="0" y="0"/>
                      </a:lnTo>
                      <a:lnTo>
                        <a:pt x="537" y="0"/>
                      </a:lnTo>
                      <a:lnTo>
                        <a:pt x="266" y="112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2" name="Freeform 12"/>
                <p:cNvSpPr>
                  <a:spLocks/>
                </p:cNvSpPr>
                <p:nvPr>
                  <p:custDataLst>
                    <p:tags r:id="rId198"/>
                  </p:custDataLst>
                </p:nvPr>
              </p:nvSpPr>
              <p:spPr bwMode="auto">
                <a:xfrm>
                  <a:off x="1688" y="12052"/>
                  <a:ext cx="227" cy="239"/>
                </a:xfrm>
                <a:custGeom>
                  <a:avLst/>
                  <a:gdLst>
                    <a:gd name="T0" fmla="*/ 34 w 380"/>
                    <a:gd name="T1" fmla="*/ 35 h 403"/>
                    <a:gd name="T2" fmla="*/ 0 w 380"/>
                    <a:gd name="T3" fmla="*/ 50 h 403"/>
                    <a:gd name="T4" fmla="*/ 48 w 380"/>
                    <a:gd name="T5" fmla="*/ 0 h 403"/>
                    <a:gd name="T6" fmla="*/ 34 w 380"/>
                    <a:gd name="T7" fmla="*/ 3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3"/>
                    <a:gd name="T14" fmla="*/ 380 w 380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3">
                      <a:moveTo>
                        <a:pt x="266" y="282"/>
                      </a:moveTo>
                      <a:lnTo>
                        <a:pt x="0" y="403"/>
                      </a:lnTo>
                      <a:lnTo>
                        <a:pt x="380" y="0"/>
                      </a:lnTo>
                      <a:lnTo>
                        <a:pt x="266" y="282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3" name="Freeform 13"/>
                <p:cNvSpPr>
                  <a:spLocks/>
                </p:cNvSpPr>
                <p:nvPr>
                  <p:custDataLst>
                    <p:tags r:id="rId199"/>
                  </p:custDataLst>
                </p:nvPr>
              </p:nvSpPr>
              <p:spPr bwMode="auto">
                <a:xfrm>
                  <a:off x="1688" y="11953"/>
                  <a:ext cx="64" cy="338"/>
                </a:xfrm>
                <a:custGeom>
                  <a:avLst/>
                  <a:gdLst>
                    <a:gd name="T0" fmla="*/ 13 w 109"/>
                    <a:gd name="T1" fmla="*/ 36 h 570"/>
                    <a:gd name="T2" fmla="*/ 0 w 109"/>
                    <a:gd name="T3" fmla="*/ 71 h 570"/>
                    <a:gd name="T4" fmla="*/ 0 w 109"/>
                    <a:gd name="T5" fmla="*/ 0 h 570"/>
                    <a:gd name="T6" fmla="*/ 13 w 109"/>
                    <a:gd name="T7" fmla="*/ 36 h 5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"/>
                    <a:gd name="T13" fmla="*/ 0 h 570"/>
                    <a:gd name="T14" fmla="*/ 109 w 109"/>
                    <a:gd name="T15" fmla="*/ 570 h 5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" h="570">
                      <a:moveTo>
                        <a:pt x="109" y="291"/>
                      </a:moveTo>
                      <a:lnTo>
                        <a:pt x="0" y="570"/>
                      </a:lnTo>
                      <a:lnTo>
                        <a:pt x="0" y="0"/>
                      </a:lnTo>
                      <a:lnTo>
                        <a:pt x="109" y="291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4" name="Freeform 14"/>
                <p:cNvSpPr>
                  <a:spLocks/>
                </p:cNvSpPr>
                <p:nvPr>
                  <p:custDataLst>
                    <p:tags r:id="rId200"/>
                  </p:custDataLst>
                </p:nvPr>
              </p:nvSpPr>
              <p:spPr bwMode="auto">
                <a:xfrm>
                  <a:off x="1453" y="12052"/>
                  <a:ext cx="229" cy="239"/>
                </a:xfrm>
                <a:custGeom>
                  <a:avLst/>
                  <a:gdLst>
                    <a:gd name="T0" fmla="*/ 34 w 385"/>
                    <a:gd name="T1" fmla="*/ 15 h 403"/>
                    <a:gd name="T2" fmla="*/ 48 w 385"/>
                    <a:gd name="T3" fmla="*/ 50 h 403"/>
                    <a:gd name="T4" fmla="*/ 0 w 385"/>
                    <a:gd name="T5" fmla="*/ 0 h 403"/>
                    <a:gd name="T6" fmla="*/ 34 w 385"/>
                    <a:gd name="T7" fmla="*/ 1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3"/>
                    <a:gd name="T14" fmla="*/ 385 w 385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3">
                      <a:moveTo>
                        <a:pt x="271" y="120"/>
                      </a:moveTo>
                      <a:lnTo>
                        <a:pt x="385" y="403"/>
                      </a:lnTo>
                      <a:lnTo>
                        <a:pt x="0" y="0"/>
                      </a:lnTo>
                      <a:lnTo>
                        <a:pt x="271" y="120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5" name="Freeform 15"/>
                <p:cNvSpPr>
                  <a:spLocks/>
                </p:cNvSpPr>
                <p:nvPr>
                  <p:custDataLst>
                    <p:tags r:id="rId201"/>
                  </p:custDataLst>
                </p:nvPr>
              </p:nvSpPr>
              <p:spPr bwMode="auto">
                <a:xfrm>
                  <a:off x="1359" y="12220"/>
                  <a:ext cx="325" cy="71"/>
                </a:xfrm>
                <a:custGeom>
                  <a:avLst/>
                  <a:gdLst>
                    <a:gd name="T0" fmla="*/ 35 w 545"/>
                    <a:gd name="T1" fmla="*/ 0 h 121"/>
                    <a:gd name="T2" fmla="*/ 69 w 545"/>
                    <a:gd name="T3" fmla="*/ 15 h 121"/>
                    <a:gd name="T4" fmla="*/ 0 w 545"/>
                    <a:gd name="T5" fmla="*/ 15 h 121"/>
                    <a:gd name="T6" fmla="*/ 35 w 545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5"/>
                    <a:gd name="T13" fmla="*/ 0 h 121"/>
                    <a:gd name="T14" fmla="*/ 545 w 545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5" h="121">
                      <a:moveTo>
                        <a:pt x="279" y="0"/>
                      </a:moveTo>
                      <a:lnTo>
                        <a:pt x="545" y="121"/>
                      </a:lnTo>
                      <a:lnTo>
                        <a:pt x="0" y="121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6" name="Freeform 16"/>
                <p:cNvSpPr>
                  <a:spLocks/>
                </p:cNvSpPr>
                <p:nvPr>
                  <p:custDataLst>
                    <p:tags r:id="rId202"/>
                  </p:custDataLst>
                </p:nvPr>
              </p:nvSpPr>
              <p:spPr bwMode="auto">
                <a:xfrm>
                  <a:off x="1453" y="12289"/>
                  <a:ext cx="229" cy="239"/>
                </a:xfrm>
                <a:custGeom>
                  <a:avLst/>
                  <a:gdLst>
                    <a:gd name="T0" fmla="*/ 14 w 385"/>
                    <a:gd name="T1" fmla="*/ 15 h 403"/>
                    <a:gd name="T2" fmla="*/ 48 w 385"/>
                    <a:gd name="T3" fmla="*/ 0 h 403"/>
                    <a:gd name="T4" fmla="*/ 0 w 385"/>
                    <a:gd name="T5" fmla="*/ 50 h 403"/>
                    <a:gd name="T6" fmla="*/ 14 w 385"/>
                    <a:gd name="T7" fmla="*/ 1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3"/>
                    <a:gd name="T14" fmla="*/ 385 w 385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3">
                      <a:moveTo>
                        <a:pt x="114" y="120"/>
                      </a:moveTo>
                      <a:lnTo>
                        <a:pt x="385" y="0"/>
                      </a:lnTo>
                      <a:lnTo>
                        <a:pt x="0" y="403"/>
                      </a:lnTo>
                      <a:lnTo>
                        <a:pt x="114" y="120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7" name="Freeform 17"/>
                <p:cNvSpPr>
                  <a:spLocks/>
                </p:cNvSpPr>
                <p:nvPr>
                  <p:custDataLst>
                    <p:tags r:id="rId203"/>
                  </p:custDataLst>
                </p:nvPr>
              </p:nvSpPr>
              <p:spPr bwMode="auto">
                <a:xfrm>
                  <a:off x="1620" y="12289"/>
                  <a:ext cx="68" cy="337"/>
                </a:xfrm>
                <a:custGeom>
                  <a:avLst/>
                  <a:gdLst>
                    <a:gd name="T0" fmla="*/ 0 w 114"/>
                    <a:gd name="T1" fmla="*/ 35 h 569"/>
                    <a:gd name="T2" fmla="*/ 14 w 114"/>
                    <a:gd name="T3" fmla="*/ 0 h 569"/>
                    <a:gd name="T4" fmla="*/ 14 w 114"/>
                    <a:gd name="T5" fmla="*/ 70 h 569"/>
                    <a:gd name="T6" fmla="*/ 0 w 114"/>
                    <a:gd name="T7" fmla="*/ 35 h 5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569"/>
                    <a:gd name="T14" fmla="*/ 114 w 114"/>
                    <a:gd name="T15" fmla="*/ 569 h 5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569">
                      <a:moveTo>
                        <a:pt x="0" y="285"/>
                      </a:moveTo>
                      <a:lnTo>
                        <a:pt x="114" y="0"/>
                      </a:lnTo>
                      <a:lnTo>
                        <a:pt x="114" y="569"/>
                      </a:lnTo>
                      <a:lnTo>
                        <a:pt x="0" y="285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8" name="Freeform 18"/>
                <p:cNvSpPr>
                  <a:spLocks/>
                </p:cNvSpPr>
                <p:nvPr>
                  <p:custDataLst>
                    <p:tags r:id="rId204"/>
                  </p:custDataLst>
                </p:nvPr>
              </p:nvSpPr>
              <p:spPr bwMode="auto">
                <a:xfrm>
                  <a:off x="1688" y="12289"/>
                  <a:ext cx="227" cy="239"/>
                </a:xfrm>
                <a:custGeom>
                  <a:avLst/>
                  <a:gdLst>
                    <a:gd name="T0" fmla="*/ 14 w 380"/>
                    <a:gd name="T1" fmla="*/ 35 h 403"/>
                    <a:gd name="T2" fmla="*/ 0 w 380"/>
                    <a:gd name="T3" fmla="*/ 0 h 403"/>
                    <a:gd name="T4" fmla="*/ 48 w 380"/>
                    <a:gd name="T5" fmla="*/ 50 h 403"/>
                    <a:gd name="T6" fmla="*/ 14 w 380"/>
                    <a:gd name="T7" fmla="*/ 3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3"/>
                    <a:gd name="T14" fmla="*/ 380 w 380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3">
                      <a:moveTo>
                        <a:pt x="109" y="282"/>
                      </a:moveTo>
                      <a:lnTo>
                        <a:pt x="0" y="0"/>
                      </a:lnTo>
                      <a:lnTo>
                        <a:pt x="380" y="403"/>
                      </a:lnTo>
                      <a:lnTo>
                        <a:pt x="109" y="2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9" name="Freeform 19"/>
                <p:cNvSpPr>
                  <a:spLocks/>
                </p:cNvSpPr>
                <p:nvPr>
                  <p:custDataLst>
                    <p:tags r:id="rId205"/>
                  </p:custDataLst>
                </p:nvPr>
              </p:nvSpPr>
              <p:spPr bwMode="auto">
                <a:xfrm>
                  <a:off x="1688" y="12289"/>
                  <a:ext cx="227" cy="239"/>
                </a:xfrm>
                <a:custGeom>
                  <a:avLst/>
                  <a:gdLst>
                    <a:gd name="T0" fmla="*/ 14 w 380"/>
                    <a:gd name="T1" fmla="*/ 35 h 403"/>
                    <a:gd name="T2" fmla="*/ 0 w 380"/>
                    <a:gd name="T3" fmla="*/ 0 h 403"/>
                    <a:gd name="T4" fmla="*/ 48 w 380"/>
                    <a:gd name="T5" fmla="*/ 50 h 403"/>
                    <a:gd name="T6" fmla="*/ 14 w 380"/>
                    <a:gd name="T7" fmla="*/ 3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3"/>
                    <a:gd name="T14" fmla="*/ 380 w 380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3">
                      <a:moveTo>
                        <a:pt x="109" y="282"/>
                      </a:moveTo>
                      <a:lnTo>
                        <a:pt x="0" y="0"/>
                      </a:lnTo>
                      <a:lnTo>
                        <a:pt x="380" y="403"/>
                      </a:lnTo>
                      <a:lnTo>
                        <a:pt x="109" y="282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0" name="Freeform 20"/>
                <p:cNvSpPr>
                  <a:spLocks/>
                </p:cNvSpPr>
                <p:nvPr>
                  <p:custDataLst>
                    <p:tags r:id="rId206"/>
                  </p:custDataLst>
                </p:nvPr>
              </p:nvSpPr>
              <p:spPr bwMode="auto">
                <a:xfrm>
                  <a:off x="1688" y="12289"/>
                  <a:ext cx="320" cy="66"/>
                </a:xfrm>
                <a:custGeom>
                  <a:avLst/>
                  <a:gdLst>
                    <a:gd name="T0" fmla="*/ 34 w 537"/>
                    <a:gd name="T1" fmla="*/ 14 h 112"/>
                    <a:gd name="T2" fmla="*/ 0 w 537"/>
                    <a:gd name="T3" fmla="*/ 0 h 112"/>
                    <a:gd name="T4" fmla="*/ 68 w 537"/>
                    <a:gd name="T5" fmla="*/ 0 h 112"/>
                    <a:gd name="T6" fmla="*/ 34 w 537"/>
                    <a:gd name="T7" fmla="*/ 14 h 1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7"/>
                    <a:gd name="T13" fmla="*/ 0 h 112"/>
                    <a:gd name="T14" fmla="*/ 537 w 537"/>
                    <a:gd name="T15" fmla="*/ 112 h 1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7" h="112">
                      <a:moveTo>
                        <a:pt x="266" y="112"/>
                      </a:moveTo>
                      <a:lnTo>
                        <a:pt x="0" y="0"/>
                      </a:lnTo>
                      <a:lnTo>
                        <a:pt x="537" y="0"/>
                      </a:lnTo>
                      <a:lnTo>
                        <a:pt x="266" y="1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1" name="Freeform 21"/>
                <p:cNvSpPr>
                  <a:spLocks/>
                </p:cNvSpPr>
                <p:nvPr>
                  <p:custDataLst>
                    <p:tags r:id="rId207"/>
                  </p:custDataLst>
                </p:nvPr>
              </p:nvSpPr>
              <p:spPr bwMode="auto">
                <a:xfrm>
                  <a:off x="1688" y="12289"/>
                  <a:ext cx="320" cy="66"/>
                </a:xfrm>
                <a:custGeom>
                  <a:avLst/>
                  <a:gdLst>
                    <a:gd name="T0" fmla="*/ 34 w 537"/>
                    <a:gd name="T1" fmla="*/ 14 h 112"/>
                    <a:gd name="T2" fmla="*/ 0 w 537"/>
                    <a:gd name="T3" fmla="*/ 0 h 112"/>
                    <a:gd name="T4" fmla="*/ 68 w 537"/>
                    <a:gd name="T5" fmla="*/ 0 h 112"/>
                    <a:gd name="T6" fmla="*/ 34 w 537"/>
                    <a:gd name="T7" fmla="*/ 14 h 1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7"/>
                    <a:gd name="T13" fmla="*/ 0 h 112"/>
                    <a:gd name="T14" fmla="*/ 537 w 537"/>
                    <a:gd name="T15" fmla="*/ 112 h 1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7" h="112">
                      <a:moveTo>
                        <a:pt x="266" y="112"/>
                      </a:moveTo>
                      <a:lnTo>
                        <a:pt x="0" y="0"/>
                      </a:lnTo>
                      <a:lnTo>
                        <a:pt x="537" y="0"/>
                      </a:lnTo>
                      <a:lnTo>
                        <a:pt x="266" y="112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2" name="Freeform 22"/>
                <p:cNvSpPr>
                  <a:spLocks/>
                </p:cNvSpPr>
                <p:nvPr>
                  <p:custDataLst>
                    <p:tags r:id="rId208"/>
                  </p:custDataLst>
                </p:nvPr>
              </p:nvSpPr>
              <p:spPr bwMode="auto">
                <a:xfrm>
                  <a:off x="1688" y="12052"/>
                  <a:ext cx="227" cy="239"/>
                </a:xfrm>
                <a:custGeom>
                  <a:avLst/>
                  <a:gdLst>
                    <a:gd name="T0" fmla="*/ 34 w 380"/>
                    <a:gd name="T1" fmla="*/ 35 h 403"/>
                    <a:gd name="T2" fmla="*/ 0 w 380"/>
                    <a:gd name="T3" fmla="*/ 50 h 403"/>
                    <a:gd name="T4" fmla="*/ 48 w 380"/>
                    <a:gd name="T5" fmla="*/ 0 h 403"/>
                    <a:gd name="T6" fmla="*/ 34 w 380"/>
                    <a:gd name="T7" fmla="*/ 3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3"/>
                    <a:gd name="T14" fmla="*/ 380 w 380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3">
                      <a:moveTo>
                        <a:pt x="266" y="282"/>
                      </a:moveTo>
                      <a:lnTo>
                        <a:pt x="0" y="403"/>
                      </a:lnTo>
                      <a:lnTo>
                        <a:pt x="380" y="0"/>
                      </a:lnTo>
                      <a:lnTo>
                        <a:pt x="266" y="2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3" name="Freeform 23"/>
                <p:cNvSpPr>
                  <a:spLocks/>
                </p:cNvSpPr>
                <p:nvPr>
                  <p:custDataLst>
                    <p:tags r:id="rId209"/>
                  </p:custDataLst>
                </p:nvPr>
              </p:nvSpPr>
              <p:spPr bwMode="auto">
                <a:xfrm>
                  <a:off x="1688" y="12052"/>
                  <a:ext cx="227" cy="239"/>
                </a:xfrm>
                <a:custGeom>
                  <a:avLst/>
                  <a:gdLst>
                    <a:gd name="T0" fmla="*/ 34 w 380"/>
                    <a:gd name="T1" fmla="*/ 35 h 403"/>
                    <a:gd name="T2" fmla="*/ 0 w 380"/>
                    <a:gd name="T3" fmla="*/ 50 h 403"/>
                    <a:gd name="T4" fmla="*/ 48 w 380"/>
                    <a:gd name="T5" fmla="*/ 0 h 403"/>
                    <a:gd name="T6" fmla="*/ 34 w 380"/>
                    <a:gd name="T7" fmla="*/ 3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3"/>
                    <a:gd name="T14" fmla="*/ 380 w 380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3">
                      <a:moveTo>
                        <a:pt x="266" y="282"/>
                      </a:moveTo>
                      <a:lnTo>
                        <a:pt x="0" y="403"/>
                      </a:lnTo>
                      <a:lnTo>
                        <a:pt x="380" y="0"/>
                      </a:lnTo>
                      <a:lnTo>
                        <a:pt x="266" y="282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4" name="Freeform 24"/>
                <p:cNvSpPr>
                  <a:spLocks/>
                </p:cNvSpPr>
                <p:nvPr>
                  <p:custDataLst>
                    <p:tags r:id="rId210"/>
                  </p:custDataLst>
                </p:nvPr>
              </p:nvSpPr>
              <p:spPr bwMode="auto">
                <a:xfrm>
                  <a:off x="1688" y="11953"/>
                  <a:ext cx="64" cy="338"/>
                </a:xfrm>
                <a:custGeom>
                  <a:avLst/>
                  <a:gdLst>
                    <a:gd name="T0" fmla="*/ 13 w 109"/>
                    <a:gd name="T1" fmla="*/ 36 h 570"/>
                    <a:gd name="T2" fmla="*/ 0 w 109"/>
                    <a:gd name="T3" fmla="*/ 71 h 570"/>
                    <a:gd name="T4" fmla="*/ 0 w 109"/>
                    <a:gd name="T5" fmla="*/ 0 h 570"/>
                    <a:gd name="T6" fmla="*/ 13 w 109"/>
                    <a:gd name="T7" fmla="*/ 36 h 5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"/>
                    <a:gd name="T13" fmla="*/ 0 h 570"/>
                    <a:gd name="T14" fmla="*/ 109 w 109"/>
                    <a:gd name="T15" fmla="*/ 570 h 5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" h="570">
                      <a:moveTo>
                        <a:pt x="109" y="291"/>
                      </a:moveTo>
                      <a:lnTo>
                        <a:pt x="0" y="570"/>
                      </a:lnTo>
                      <a:lnTo>
                        <a:pt x="0" y="0"/>
                      </a:lnTo>
                      <a:lnTo>
                        <a:pt x="109" y="2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5" name="Freeform 25"/>
                <p:cNvSpPr>
                  <a:spLocks/>
                </p:cNvSpPr>
                <p:nvPr>
                  <p:custDataLst>
                    <p:tags r:id="rId211"/>
                  </p:custDataLst>
                </p:nvPr>
              </p:nvSpPr>
              <p:spPr bwMode="auto">
                <a:xfrm>
                  <a:off x="1688" y="11953"/>
                  <a:ext cx="64" cy="338"/>
                </a:xfrm>
                <a:custGeom>
                  <a:avLst/>
                  <a:gdLst>
                    <a:gd name="T0" fmla="*/ 13 w 109"/>
                    <a:gd name="T1" fmla="*/ 36 h 570"/>
                    <a:gd name="T2" fmla="*/ 0 w 109"/>
                    <a:gd name="T3" fmla="*/ 71 h 570"/>
                    <a:gd name="T4" fmla="*/ 0 w 109"/>
                    <a:gd name="T5" fmla="*/ 0 h 570"/>
                    <a:gd name="T6" fmla="*/ 13 w 109"/>
                    <a:gd name="T7" fmla="*/ 36 h 5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"/>
                    <a:gd name="T13" fmla="*/ 0 h 570"/>
                    <a:gd name="T14" fmla="*/ 109 w 109"/>
                    <a:gd name="T15" fmla="*/ 570 h 5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" h="570">
                      <a:moveTo>
                        <a:pt x="109" y="291"/>
                      </a:moveTo>
                      <a:lnTo>
                        <a:pt x="0" y="570"/>
                      </a:lnTo>
                      <a:lnTo>
                        <a:pt x="0" y="0"/>
                      </a:lnTo>
                      <a:lnTo>
                        <a:pt x="109" y="291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6" name="Freeform 26"/>
                <p:cNvSpPr>
                  <a:spLocks/>
                </p:cNvSpPr>
                <p:nvPr>
                  <p:custDataLst>
                    <p:tags r:id="rId212"/>
                  </p:custDataLst>
                </p:nvPr>
              </p:nvSpPr>
              <p:spPr bwMode="auto">
                <a:xfrm>
                  <a:off x="1453" y="12052"/>
                  <a:ext cx="229" cy="239"/>
                </a:xfrm>
                <a:custGeom>
                  <a:avLst/>
                  <a:gdLst>
                    <a:gd name="T0" fmla="*/ 34 w 385"/>
                    <a:gd name="T1" fmla="*/ 15 h 403"/>
                    <a:gd name="T2" fmla="*/ 48 w 385"/>
                    <a:gd name="T3" fmla="*/ 50 h 403"/>
                    <a:gd name="T4" fmla="*/ 0 w 385"/>
                    <a:gd name="T5" fmla="*/ 0 h 403"/>
                    <a:gd name="T6" fmla="*/ 34 w 385"/>
                    <a:gd name="T7" fmla="*/ 1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3"/>
                    <a:gd name="T14" fmla="*/ 385 w 385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3">
                      <a:moveTo>
                        <a:pt x="271" y="120"/>
                      </a:moveTo>
                      <a:lnTo>
                        <a:pt x="385" y="403"/>
                      </a:lnTo>
                      <a:lnTo>
                        <a:pt x="0" y="0"/>
                      </a:lnTo>
                      <a:lnTo>
                        <a:pt x="271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7" name="Freeform 27"/>
                <p:cNvSpPr>
                  <a:spLocks/>
                </p:cNvSpPr>
                <p:nvPr>
                  <p:custDataLst>
                    <p:tags r:id="rId213"/>
                  </p:custDataLst>
                </p:nvPr>
              </p:nvSpPr>
              <p:spPr bwMode="auto">
                <a:xfrm>
                  <a:off x="1453" y="12052"/>
                  <a:ext cx="229" cy="239"/>
                </a:xfrm>
                <a:custGeom>
                  <a:avLst/>
                  <a:gdLst>
                    <a:gd name="T0" fmla="*/ 34 w 385"/>
                    <a:gd name="T1" fmla="*/ 15 h 403"/>
                    <a:gd name="T2" fmla="*/ 48 w 385"/>
                    <a:gd name="T3" fmla="*/ 50 h 403"/>
                    <a:gd name="T4" fmla="*/ 0 w 385"/>
                    <a:gd name="T5" fmla="*/ 0 h 403"/>
                    <a:gd name="T6" fmla="*/ 34 w 385"/>
                    <a:gd name="T7" fmla="*/ 1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3"/>
                    <a:gd name="T14" fmla="*/ 385 w 385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3">
                      <a:moveTo>
                        <a:pt x="271" y="120"/>
                      </a:moveTo>
                      <a:lnTo>
                        <a:pt x="385" y="403"/>
                      </a:lnTo>
                      <a:lnTo>
                        <a:pt x="0" y="0"/>
                      </a:lnTo>
                      <a:lnTo>
                        <a:pt x="271" y="120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8" name="Freeform 28"/>
                <p:cNvSpPr>
                  <a:spLocks/>
                </p:cNvSpPr>
                <p:nvPr>
                  <p:custDataLst>
                    <p:tags r:id="rId214"/>
                  </p:custDataLst>
                </p:nvPr>
              </p:nvSpPr>
              <p:spPr bwMode="auto">
                <a:xfrm>
                  <a:off x="1359" y="12220"/>
                  <a:ext cx="325" cy="71"/>
                </a:xfrm>
                <a:custGeom>
                  <a:avLst/>
                  <a:gdLst>
                    <a:gd name="T0" fmla="*/ 35 w 545"/>
                    <a:gd name="T1" fmla="*/ 0 h 121"/>
                    <a:gd name="T2" fmla="*/ 69 w 545"/>
                    <a:gd name="T3" fmla="*/ 15 h 121"/>
                    <a:gd name="T4" fmla="*/ 0 w 545"/>
                    <a:gd name="T5" fmla="*/ 15 h 121"/>
                    <a:gd name="T6" fmla="*/ 35 w 545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5"/>
                    <a:gd name="T13" fmla="*/ 0 h 121"/>
                    <a:gd name="T14" fmla="*/ 545 w 545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5" h="121">
                      <a:moveTo>
                        <a:pt x="279" y="0"/>
                      </a:moveTo>
                      <a:lnTo>
                        <a:pt x="545" y="121"/>
                      </a:lnTo>
                      <a:lnTo>
                        <a:pt x="0" y="121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9" name="Freeform 29"/>
                <p:cNvSpPr>
                  <a:spLocks/>
                </p:cNvSpPr>
                <p:nvPr>
                  <p:custDataLst>
                    <p:tags r:id="rId215"/>
                  </p:custDataLst>
                </p:nvPr>
              </p:nvSpPr>
              <p:spPr bwMode="auto">
                <a:xfrm>
                  <a:off x="1359" y="12220"/>
                  <a:ext cx="325" cy="71"/>
                </a:xfrm>
                <a:custGeom>
                  <a:avLst/>
                  <a:gdLst>
                    <a:gd name="T0" fmla="*/ 35 w 545"/>
                    <a:gd name="T1" fmla="*/ 0 h 121"/>
                    <a:gd name="T2" fmla="*/ 69 w 545"/>
                    <a:gd name="T3" fmla="*/ 15 h 121"/>
                    <a:gd name="T4" fmla="*/ 0 w 545"/>
                    <a:gd name="T5" fmla="*/ 15 h 121"/>
                    <a:gd name="T6" fmla="*/ 35 w 545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5"/>
                    <a:gd name="T13" fmla="*/ 0 h 121"/>
                    <a:gd name="T14" fmla="*/ 545 w 545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5" h="121">
                      <a:moveTo>
                        <a:pt x="279" y="0"/>
                      </a:moveTo>
                      <a:lnTo>
                        <a:pt x="545" y="121"/>
                      </a:lnTo>
                      <a:lnTo>
                        <a:pt x="0" y="121"/>
                      </a:lnTo>
                      <a:lnTo>
                        <a:pt x="279" y="0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0" name="Freeform 30"/>
                <p:cNvSpPr>
                  <a:spLocks/>
                </p:cNvSpPr>
                <p:nvPr>
                  <p:custDataLst>
                    <p:tags r:id="rId216"/>
                  </p:custDataLst>
                </p:nvPr>
              </p:nvSpPr>
              <p:spPr bwMode="auto">
                <a:xfrm>
                  <a:off x="1453" y="12289"/>
                  <a:ext cx="229" cy="239"/>
                </a:xfrm>
                <a:custGeom>
                  <a:avLst/>
                  <a:gdLst>
                    <a:gd name="T0" fmla="*/ 14 w 385"/>
                    <a:gd name="T1" fmla="*/ 15 h 403"/>
                    <a:gd name="T2" fmla="*/ 48 w 385"/>
                    <a:gd name="T3" fmla="*/ 0 h 403"/>
                    <a:gd name="T4" fmla="*/ 0 w 385"/>
                    <a:gd name="T5" fmla="*/ 50 h 403"/>
                    <a:gd name="T6" fmla="*/ 14 w 385"/>
                    <a:gd name="T7" fmla="*/ 1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3"/>
                    <a:gd name="T14" fmla="*/ 385 w 385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3">
                      <a:moveTo>
                        <a:pt x="114" y="120"/>
                      </a:moveTo>
                      <a:lnTo>
                        <a:pt x="385" y="0"/>
                      </a:lnTo>
                      <a:lnTo>
                        <a:pt x="0" y="403"/>
                      </a:lnTo>
                      <a:lnTo>
                        <a:pt x="114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1" name="Freeform 31"/>
                <p:cNvSpPr>
                  <a:spLocks/>
                </p:cNvSpPr>
                <p:nvPr>
                  <p:custDataLst>
                    <p:tags r:id="rId217"/>
                  </p:custDataLst>
                </p:nvPr>
              </p:nvSpPr>
              <p:spPr bwMode="auto">
                <a:xfrm>
                  <a:off x="1453" y="12289"/>
                  <a:ext cx="229" cy="239"/>
                </a:xfrm>
                <a:custGeom>
                  <a:avLst/>
                  <a:gdLst>
                    <a:gd name="T0" fmla="*/ 14 w 385"/>
                    <a:gd name="T1" fmla="*/ 15 h 403"/>
                    <a:gd name="T2" fmla="*/ 48 w 385"/>
                    <a:gd name="T3" fmla="*/ 0 h 403"/>
                    <a:gd name="T4" fmla="*/ 0 w 385"/>
                    <a:gd name="T5" fmla="*/ 50 h 403"/>
                    <a:gd name="T6" fmla="*/ 14 w 385"/>
                    <a:gd name="T7" fmla="*/ 1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3"/>
                    <a:gd name="T14" fmla="*/ 385 w 385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3">
                      <a:moveTo>
                        <a:pt x="114" y="120"/>
                      </a:moveTo>
                      <a:lnTo>
                        <a:pt x="385" y="0"/>
                      </a:lnTo>
                      <a:lnTo>
                        <a:pt x="0" y="403"/>
                      </a:lnTo>
                      <a:lnTo>
                        <a:pt x="114" y="120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2" name="Freeform 32"/>
                <p:cNvSpPr>
                  <a:spLocks/>
                </p:cNvSpPr>
                <p:nvPr>
                  <p:custDataLst>
                    <p:tags r:id="rId218"/>
                  </p:custDataLst>
                </p:nvPr>
              </p:nvSpPr>
              <p:spPr bwMode="auto">
                <a:xfrm>
                  <a:off x="1620" y="12289"/>
                  <a:ext cx="68" cy="337"/>
                </a:xfrm>
                <a:custGeom>
                  <a:avLst/>
                  <a:gdLst>
                    <a:gd name="T0" fmla="*/ 0 w 114"/>
                    <a:gd name="T1" fmla="*/ 35 h 569"/>
                    <a:gd name="T2" fmla="*/ 14 w 114"/>
                    <a:gd name="T3" fmla="*/ 0 h 569"/>
                    <a:gd name="T4" fmla="*/ 14 w 114"/>
                    <a:gd name="T5" fmla="*/ 70 h 569"/>
                    <a:gd name="T6" fmla="*/ 0 w 114"/>
                    <a:gd name="T7" fmla="*/ 35 h 5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569"/>
                    <a:gd name="T14" fmla="*/ 114 w 114"/>
                    <a:gd name="T15" fmla="*/ 569 h 5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569">
                      <a:moveTo>
                        <a:pt x="0" y="285"/>
                      </a:moveTo>
                      <a:lnTo>
                        <a:pt x="114" y="0"/>
                      </a:lnTo>
                      <a:lnTo>
                        <a:pt x="114" y="569"/>
                      </a:lnTo>
                      <a:lnTo>
                        <a:pt x="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3" name="Freeform 33"/>
                <p:cNvSpPr>
                  <a:spLocks/>
                </p:cNvSpPr>
                <p:nvPr>
                  <p:custDataLst>
                    <p:tags r:id="rId219"/>
                  </p:custDataLst>
                </p:nvPr>
              </p:nvSpPr>
              <p:spPr bwMode="auto">
                <a:xfrm>
                  <a:off x="1340" y="11405"/>
                  <a:ext cx="335" cy="596"/>
                </a:xfrm>
                <a:custGeom>
                  <a:avLst/>
                  <a:gdLst>
                    <a:gd name="T0" fmla="*/ 66 w 562"/>
                    <a:gd name="T1" fmla="*/ 4 h 1007"/>
                    <a:gd name="T2" fmla="*/ 55 w 562"/>
                    <a:gd name="T3" fmla="*/ 9 h 1007"/>
                    <a:gd name="T4" fmla="*/ 46 w 562"/>
                    <a:gd name="T5" fmla="*/ 13 h 1007"/>
                    <a:gd name="T6" fmla="*/ 42 w 562"/>
                    <a:gd name="T7" fmla="*/ 17 h 1007"/>
                    <a:gd name="T8" fmla="*/ 39 w 562"/>
                    <a:gd name="T9" fmla="*/ 19 h 1007"/>
                    <a:gd name="T10" fmla="*/ 34 w 562"/>
                    <a:gd name="T11" fmla="*/ 11 h 1007"/>
                    <a:gd name="T12" fmla="*/ 27 w 562"/>
                    <a:gd name="T13" fmla="*/ 5 h 1007"/>
                    <a:gd name="T14" fmla="*/ 18 w 562"/>
                    <a:gd name="T15" fmla="*/ 4 h 1007"/>
                    <a:gd name="T16" fmla="*/ 8 w 562"/>
                    <a:gd name="T17" fmla="*/ 8 h 1007"/>
                    <a:gd name="T18" fmla="*/ 2 w 562"/>
                    <a:gd name="T19" fmla="*/ 16 h 1007"/>
                    <a:gd name="T20" fmla="*/ 0 w 562"/>
                    <a:gd name="T21" fmla="*/ 27 h 1007"/>
                    <a:gd name="T22" fmla="*/ 5 w 562"/>
                    <a:gd name="T23" fmla="*/ 43 h 1007"/>
                    <a:gd name="T24" fmla="*/ 14 w 562"/>
                    <a:gd name="T25" fmla="*/ 45 h 1007"/>
                    <a:gd name="T26" fmla="*/ 8 w 562"/>
                    <a:gd name="T27" fmla="*/ 36 h 1007"/>
                    <a:gd name="T28" fmla="*/ 8 w 562"/>
                    <a:gd name="T29" fmla="*/ 27 h 1007"/>
                    <a:gd name="T30" fmla="*/ 13 w 562"/>
                    <a:gd name="T31" fmla="*/ 21 h 1007"/>
                    <a:gd name="T32" fmla="*/ 19 w 562"/>
                    <a:gd name="T33" fmla="*/ 17 h 1007"/>
                    <a:gd name="T34" fmla="*/ 27 w 562"/>
                    <a:gd name="T35" fmla="*/ 17 h 1007"/>
                    <a:gd name="T36" fmla="*/ 32 w 562"/>
                    <a:gd name="T37" fmla="*/ 22 h 1007"/>
                    <a:gd name="T38" fmla="*/ 33 w 562"/>
                    <a:gd name="T39" fmla="*/ 29 h 1007"/>
                    <a:gd name="T40" fmla="*/ 30 w 562"/>
                    <a:gd name="T41" fmla="*/ 40 h 1007"/>
                    <a:gd name="T42" fmla="*/ 20 w 562"/>
                    <a:gd name="T43" fmla="*/ 54 h 1007"/>
                    <a:gd name="T44" fmla="*/ 8 w 562"/>
                    <a:gd name="T45" fmla="*/ 79 h 1007"/>
                    <a:gd name="T46" fmla="*/ 8 w 562"/>
                    <a:gd name="T47" fmla="*/ 100 h 1007"/>
                    <a:gd name="T48" fmla="*/ 15 w 562"/>
                    <a:gd name="T49" fmla="*/ 114 h 1007"/>
                    <a:gd name="T50" fmla="*/ 27 w 562"/>
                    <a:gd name="T51" fmla="*/ 123 h 1007"/>
                    <a:gd name="T52" fmla="*/ 45 w 562"/>
                    <a:gd name="T53" fmla="*/ 123 h 1007"/>
                    <a:gd name="T54" fmla="*/ 59 w 562"/>
                    <a:gd name="T55" fmla="*/ 116 h 1007"/>
                    <a:gd name="T56" fmla="*/ 69 w 562"/>
                    <a:gd name="T57" fmla="*/ 101 h 1007"/>
                    <a:gd name="T58" fmla="*/ 71 w 562"/>
                    <a:gd name="T59" fmla="*/ 85 h 1007"/>
                    <a:gd name="T60" fmla="*/ 64 w 562"/>
                    <a:gd name="T61" fmla="*/ 96 h 1007"/>
                    <a:gd name="T62" fmla="*/ 57 w 562"/>
                    <a:gd name="T63" fmla="*/ 106 h 1007"/>
                    <a:gd name="T64" fmla="*/ 46 w 562"/>
                    <a:gd name="T65" fmla="*/ 111 h 1007"/>
                    <a:gd name="T66" fmla="*/ 32 w 562"/>
                    <a:gd name="T67" fmla="*/ 110 h 1007"/>
                    <a:gd name="T68" fmla="*/ 21 w 562"/>
                    <a:gd name="T69" fmla="*/ 104 h 1007"/>
                    <a:gd name="T70" fmla="*/ 14 w 562"/>
                    <a:gd name="T71" fmla="*/ 91 h 1007"/>
                    <a:gd name="T72" fmla="*/ 14 w 562"/>
                    <a:gd name="T73" fmla="*/ 77 h 1007"/>
                    <a:gd name="T74" fmla="*/ 19 w 562"/>
                    <a:gd name="T75" fmla="*/ 64 h 1007"/>
                    <a:gd name="T76" fmla="*/ 29 w 562"/>
                    <a:gd name="T77" fmla="*/ 53 h 1007"/>
                    <a:gd name="T78" fmla="*/ 41 w 562"/>
                    <a:gd name="T79" fmla="*/ 51 h 1007"/>
                    <a:gd name="T80" fmla="*/ 49 w 562"/>
                    <a:gd name="T81" fmla="*/ 57 h 1007"/>
                    <a:gd name="T82" fmla="*/ 48 w 562"/>
                    <a:gd name="T83" fmla="*/ 68 h 1007"/>
                    <a:gd name="T84" fmla="*/ 39 w 562"/>
                    <a:gd name="T85" fmla="*/ 72 h 1007"/>
                    <a:gd name="T86" fmla="*/ 35 w 562"/>
                    <a:gd name="T87" fmla="*/ 75 h 1007"/>
                    <a:gd name="T88" fmla="*/ 45 w 562"/>
                    <a:gd name="T89" fmla="*/ 76 h 1007"/>
                    <a:gd name="T90" fmla="*/ 52 w 562"/>
                    <a:gd name="T91" fmla="*/ 74 h 1007"/>
                    <a:gd name="T92" fmla="*/ 59 w 562"/>
                    <a:gd name="T93" fmla="*/ 68 h 1007"/>
                    <a:gd name="T94" fmla="*/ 61 w 562"/>
                    <a:gd name="T95" fmla="*/ 60 h 1007"/>
                    <a:gd name="T96" fmla="*/ 57 w 562"/>
                    <a:gd name="T97" fmla="*/ 51 h 1007"/>
                    <a:gd name="T98" fmla="*/ 60 w 562"/>
                    <a:gd name="T99" fmla="*/ 41 h 1007"/>
                    <a:gd name="T100" fmla="*/ 70 w 562"/>
                    <a:gd name="T101" fmla="*/ 17 h 10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2"/>
                    <a:gd name="T154" fmla="*/ 0 h 1007"/>
                    <a:gd name="T155" fmla="*/ 562 w 562"/>
                    <a:gd name="T156" fmla="*/ 1007 h 10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2" h="1007">
                      <a:moveTo>
                        <a:pt x="562" y="0"/>
                      </a:moveTo>
                      <a:lnTo>
                        <a:pt x="525" y="0"/>
                      </a:lnTo>
                      <a:lnTo>
                        <a:pt x="525" y="9"/>
                      </a:lnTo>
                      <a:lnTo>
                        <a:pt x="522" y="20"/>
                      </a:lnTo>
                      <a:lnTo>
                        <a:pt x="522" y="29"/>
                      </a:lnTo>
                      <a:lnTo>
                        <a:pt x="502" y="37"/>
                      </a:lnTo>
                      <a:lnTo>
                        <a:pt x="494" y="40"/>
                      </a:lnTo>
                      <a:lnTo>
                        <a:pt x="477" y="52"/>
                      </a:lnTo>
                      <a:lnTo>
                        <a:pt x="461" y="65"/>
                      </a:lnTo>
                      <a:lnTo>
                        <a:pt x="438" y="73"/>
                      </a:lnTo>
                      <a:lnTo>
                        <a:pt x="408" y="81"/>
                      </a:lnTo>
                      <a:lnTo>
                        <a:pt x="401" y="88"/>
                      </a:lnTo>
                      <a:lnTo>
                        <a:pt x="388" y="93"/>
                      </a:lnTo>
                      <a:lnTo>
                        <a:pt x="380" y="105"/>
                      </a:lnTo>
                      <a:lnTo>
                        <a:pt x="368" y="109"/>
                      </a:lnTo>
                      <a:lnTo>
                        <a:pt x="360" y="113"/>
                      </a:lnTo>
                      <a:lnTo>
                        <a:pt x="352" y="113"/>
                      </a:lnTo>
                      <a:lnTo>
                        <a:pt x="352" y="118"/>
                      </a:lnTo>
                      <a:lnTo>
                        <a:pt x="344" y="124"/>
                      </a:lnTo>
                      <a:lnTo>
                        <a:pt x="335" y="133"/>
                      </a:lnTo>
                      <a:lnTo>
                        <a:pt x="327" y="149"/>
                      </a:lnTo>
                      <a:lnTo>
                        <a:pt x="320" y="166"/>
                      </a:lnTo>
                      <a:lnTo>
                        <a:pt x="312" y="182"/>
                      </a:lnTo>
                      <a:lnTo>
                        <a:pt x="312" y="166"/>
                      </a:lnTo>
                      <a:lnTo>
                        <a:pt x="307" y="154"/>
                      </a:lnTo>
                      <a:lnTo>
                        <a:pt x="304" y="138"/>
                      </a:lnTo>
                      <a:lnTo>
                        <a:pt x="296" y="121"/>
                      </a:lnTo>
                      <a:lnTo>
                        <a:pt x="291" y="113"/>
                      </a:lnTo>
                      <a:lnTo>
                        <a:pt x="271" y="93"/>
                      </a:lnTo>
                      <a:lnTo>
                        <a:pt x="268" y="85"/>
                      </a:lnTo>
                      <a:lnTo>
                        <a:pt x="254" y="73"/>
                      </a:lnTo>
                      <a:lnTo>
                        <a:pt x="248" y="65"/>
                      </a:lnTo>
                      <a:lnTo>
                        <a:pt x="234" y="52"/>
                      </a:lnTo>
                      <a:lnTo>
                        <a:pt x="226" y="45"/>
                      </a:lnTo>
                      <a:lnTo>
                        <a:pt x="215" y="40"/>
                      </a:lnTo>
                      <a:lnTo>
                        <a:pt x="203" y="37"/>
                      </a:lnTo>
                      <a:lnTo>
                        <a:pt x="190" y="37"/>
                      </a:lnTo>
                      <a:lnTo>
                        <a:pt x="178" y="32"/>
                      </a:lnTo>
                      <a:lnTo>
                        <a:pt x="159" y="32"/>
                      </a:lnTo>
                      <a:lnTo>
                        <a:pt x="145" y="32"/>
                      </a:lnTo>
                      <a:lnTo>
                        <a:pt x="125" y="37"/>
                      </a:lnTo>
                      <a:lnTo>
                        <a:pt x="109" y="37"/>
                      </a:lnTo>
                      <a:lnTo>
                        <a:pt x="97" y="45"/>
                      </a:lnTo>
                      <a:lnTo>
                        <a:pt x="81" y="52"/>
                      </a:lnTo>
                      <a:lnTo>
                        <a:pt x="69" y="65"/>
                      </a:lnTo>
                      <a:lnTo>
                        <a:pt x="58" y="73"/>
                      </a:lnTo>
                      <a:lnTo>
                        <a:pt x="41" y="88"/>
                      </a:lnTo>
                      <a:lnTo>
                        <a:pt x="33" y="105"/>
                      </a:lnTo>
                      <a:lnTo>
                        <a:pt x="25" y="118"/>
                      </a:lnTo>
                      <a:lnTo>
                        <a:pt x="16" y="129"/>
                      </a:lnTo>
                      <a:lnTo>
                        <a:pt x="13" y="149"/>
                      </a:lnTo>
                      <a:lnTo>
                        <a:pt x="8" y="166"/>
                      </a:lnTo>
                      <a:lnTo>
                        <a:pt x="5" y="182"/>
                      </a:lnTo>
                      <a:lnTo>
                        <a:pt x="0" y="197"/>
                      </a:lnTo>
                      <a:lnTo>
                        <a:pt x="0" y="219"/>
                      </a:lnTo>
                      <a:lnTo>
                        <a:pt x="5" y="242"/>
                      </a:lnTo>
                      <a:lnTo>
                        <a:pt x="8" y="271"/>
                      </a:lnTo>
                      <a:lnTo>
                        <a:pt x="13" y="295"/>
                      </a:lnTo>
                      <a:lnTo>
                        <a:pt x="25" y="323"/>
                      </a:lnTo>
                      <a:lnTo>
                        <a:pt x="41" y="347"/>
                      </a:lnTo>
                      <a:lnTo>
                        <a:pt x="58" y="367"/>
                      </a:lnTo>
                      <a:lnTo>
                        <a:pt x="78" y="387"/>
                      </a:lnTo>
                      <a:lnTo>
                        <a:pt x="106" y="400"/>
                      </a:lnTo>
                      <a:lnTo>
                        <a:pt x="125" y="375"/>
                      </a:lnTo>
                      <a:lnTo>
                        <a:pt x="109" y="367"/>
                      </a:lnTo>
                      <a:lnTo>
                        <a:pt x="97" y="351"/>
                      </a:lnTo>
                      <a:lnTo>
                        <a:pt x="89" y="344"/>
                      </a:lnTo>
                      <a:lnTo>
                        <a:pt x="78" y="328"/>
                      </a:lnTo>
                      <a:lnTo>
                        <a:pt x="69" y="314"/>
                      </a:lnTo>
                      <a:lnTo>
                        <a:pt x="69" y="291"/>
                      </a:lnTo>
                      <a:lnTo>
                        <a:pt x="69" y="278"/>
                      </a:lnTo>
                      <a:lnTo>
                        <a:pt x="69" y="266"/>
                      </a:lnTo>
                      <a:lnTo>
                        <a:pt x="69" y="247"/>
                      </a:lnTo>
                      <a:lnTo>
                        <a:pt x="69" y="235"/>
                      </a:lnTo>
                      <a:lnTo>
                        <a:pt x="69" y="222"/>
                      </a:lnTo>
                      <a:lnTo>
                        <a:pt x="73" y="210"/>
                      </a:lnTo>
                      <a:lnTo>
                        <a:pt x="78" y="197"/>
                      </a:lnTo>
                      <a:lnTo>
                        <a:pt x="81" y="190"/>
                      </a:lnTo>
                      <a:lnTo>
                        <a:pt x="89" y="182"/>
                      </a:lnTo>
                      <a:lnTo>
                        <a:pt x="101" y="174"/>
                      </a:lnTo>
                      <a:lnTo>
                        <a:pt x="109" y="161"/>
                      </a:lnTo>
                      <a:lnTo>
                        <a:pt x="117" y="157"/>
                      </a:lnTo>
                      <a:lnTo>
                        <a:pt x="125" y="149"/>
                      </a:lnTo>
                      <a:lnTo>
                        <a:pt x="134" y="141"/>
                      </a:lnTo>
                      <a:lnTo>
                        <a:pt x="150" y="138"/>
                      </a:lnTo>
                      <a:lnTo>
                        <a:pt x="159" y="133"/>
                      </a:lnTo>
                      <a:lnTo>
                        <a:pt x="175" y="129"/>
                      </a:lnTo>
                      <a:lnTo>
                        <a:pt x="187" y="129"/>
                      </a:lnTo>
                      <a:lnTo>
                        <a:pt x="203" y="133"/>
                      </a:lnTo>
                      <a:lnTo>
                        <a:pt x="211" y="141"/>
                      </a:lnTo>
                      <a:lnTo>
                        <a:pt x="226" y="149"/>
                      </a:lnTo>
                      <a:lnTo>
                        <a:pt x="243" y="161"/>
                      </a:lnTo>
                      <a:lnTo>
                        <a:pt x="248" y="166"/>
                      </a:lnTo>
                      <a:lnTo>
                        <a:pt x="251" y="177"/>
                      </a:lnTo>
                      <a:lnTo>
                        <a:pt x="254" y="182"/>
                      </a:lnTo>
                      <a:lnTo>
                        <a:pt x="259" y="194"/>
                      </a:lnTo>
                      <a:lnTo>
                        <a:pt x="263" y="202"/>
                      </a:lnTo>
                      <a:lnTo>
                        <a:pt x="263" y="210"/>
                      </a:lnTo>
                      <a:lnTo>
                        <a:pt x="263" y="222"/>
                      </a:lnTo>
                      <a:lnTo>
                        <a:pt x="263" y="235"/>
                      </a:lnTo>
                      <a:lnTo>
                        <a:pt x="263" y="247"/>
                      </a:lnTo>
                      <a:lnTo>
                        <a:pt x="259" y="271"/>
                      </a:lnTo>
                      <a:lnTo>
                        <a:pt x="254" y="286"/>
                      </a:lnTo>
                      <a:lnTo>
                        <a:pt x="248" y="308"/>
                      </a:lnTo>
                      <a:lnTo>
                        <a:pt x="239" y="323"/>
                      </a:lnTo>
                      <a:lnTo>
                        <a:pt x="226" y="344"/>
                      </a:lnTo>
                      <a:lnTo>
                        <a:pt x="215" y="364"/>
                      </a:lnTo>
                      <a:lnTo>
                        <a:pt x="203" y="384"/>
                      </a:lnTo>
                      <a:lnTo>
                        <a:pt x="187" y="400"/>
                      </a:lnTo>
                      <a:lnTo>
                        <a:pt x="154" y="440"/>
                      </a:lnTo>
                      <a:lnTo>
                        <a:pt x="125" y="476"/>
                      </a:lnTo>
                      <a:lnTo>
                        <a:pt x="101" y="526"/>
                      </a:lnTo>
                      <a:lnTo>
                        <a:pt x="81" y="562"/>
                      </a:lnTo>
                      <a:lnTo>
                        <a:pt x="69" y="602"/>
                      </a:lnTo>
                      <a:lnTo>
                        <a:pt x="61" y="638"/>
                      </a:lnTo>
                      <a:lnTo>
                        <a:pt x="49" y="683"/>
                      </a:lnTo>
                      <a:lnTo>
                        <a:pt x="49" y="727"/>
                      </a:lnTo>
                      <a:lnTo>
                        <a:pt x="49" y="752"/>
                      </a:lnTo>
                      <a:lnTo>
                        <a:pt x="49" y="783"/>
                      </a:lnTo>
                      <a:lnTo>
                        <a:pt x="61" y="812"/>
                      </a:lnTo>
                      <a:lnTo>
                        <a:pt x="69" y="836"/>
                      </a:lnTo>
                      <a:lnTo>
                        <a:pt x="78" y="861"/>
                      </a:lnTo>
                      <a:lnTo>
                        <a:pt x="89" y="881"/>
                      </a:lnTo>
                      <a:lnTo>
                        <a:pt x="106" y="901"/>
                      </a:lnTo>
                      <a:lnTo>
                        <a:pt x="117" y="929"/>
                      </a:lnTo>
                      <a:lnTo>
                        <a:pt x="134" y="950"/>
                      </a:lnTo>
                      <a:lnTo>
                        <a:pt x="159" y="970"/>
                      </a:lnTo>
                      <a:lnTo>
                        <a:pt x="178" y="982"/>
                      </a:lnTo>
                      <a:lnTo>
                        <a:pt x="203" y="990"/>
                      </a:lnTo>
                      <a:lnTo>
                        <a:pt x="218" y="998"/>
                      </a:lnTo>
                      <a:lnTo>
                        <a:pt x="243" y="1002"/>
                      </a:lnTo>
                      <a:lnTo>
                        <a:pt x="268" y="1007"/>
                      </a:lnTo>
                      <a:lnTo>
                        <a:pt x="299" y="1007"/>
                      </a:lnTo>
                      <a:lnTo>
                        <a:pt x="327" y="1007"/>
                      </a:lnTo>
                      <a:lnTo>
                        <a:pt x="352" y="1002"/>
                      </a:lnTo>
                      <a:lnTo>
                        <a:pt x="377" y="998"/>
                      </a:lnTo>
                      <a:lnTo>
                        <a:pt x="396" y="990"/>
                      </a:lnTo>
                      <a:lnTo>
                        <a:pt x="416" y="978"/>
                      </a:lnTo>
                      <a:lnTo>
                        <a:pt x="444" y="965"/>
                      </a:lnTo>
                      <a:lnTo>
                        <a:pt x="466" y="945"/>
                      </a:lnTo>
                      <a:lnTo>
                        <a:pt x="486" y="921"/>
                      </a:lnTo>
                      <a:lnTo>
                        <a:pt x="502" y="893"/>
                      </a:lnTo>
                      <a:lnTo>
                        <a:pt x="522" y="873"/>
                      </a:lnTo>
                      <a:lnTo>
                        <a:pt x="534" y="848"/>
                      </a:lnTo>
                      <a:lnTo>
                        <a:pt x="542" y="820"/>
                      </a:lnTo>
                      <a:lnTo>
                        <a:pt x="550" y="797"/>
                      </a:lnTo>
                      <a:lnTo>
                        <a:pt x="558" y="767"/>
                      </a:lnTo>
                      <a:lnTo>
                        <a:pt x="558" y="736"/>
                      </a:lnTo>
                      <a:lnTo>
                        <a:pt x="562" y="703"/>
                      </a:lnTo>
                      <a:lnTo>
                        <a:pt x="562" y="694"/>
                      </a:lnTo>
                      <a:lnTo>
                        <a:pt x="525" y="694"/>
                      </a:lnTo>
                      <a:lnTo>
                        <a:pt x="525" y="719"/>
                      </a:lnTo>
                      <a:lnTo>
                        <a:pt x="522" y="739"/>
                      </a:lnTo>
                      <a:lnTo>
                        <a:pt x="522" y="767"/>
                      </a:lnTo>
                      <a:lnTo>
                        <a:pt x="514" y="783"/>
                      </a:lnTo>
                      <a:lnTo>
                        <a:pt x="502" y="808"/>
                      </a:lnTo>
                      <a:lnTo>
                        <a:pt x="494" y="825"/>
                      </a:lnTo>
                      <a:lnTo>
                        <a:pt x="486" y="836"/>
                      </a:lnTo>
                      <a:lnTo>
                        <a:pt x="466" y="853"/>
                      </a:lnTo>
                      <a:lnTo>
                        <a:pt x="453" y="864"/>
                      </a:lnTo>
                      <a:lnTo>
                        <a:pt x="444" y="881"/>
                      </a:lnTo>
                      <a:lnTo>
                        <a:pt x="424" y="889"/>
                      </a:lnTo>
                      <a:lnTo>
                        <a:pt x="405" y="893"/>
                      </a:lnTo>
                      <a:lnTo>
                        <a:pt x="385" y="901"/>
                      </a:lnTo>
                      <a:lnTo>
                        <a:pt x="368" y="906"/>
                      </a:lnTo>
                      <a:lnTo>
                        <a:pt x="348" y="906"/>
                      </a:lnTo>
                      <a:lnTo>
                        <a:pt x="327" y="906"/>
                      </a:lnTo>
                      <a:lnTo>
                        <a:pt x="304" y="906"/>
                      </a:lnTo>
                      <a:lnTo>
                        <a:pt x="271" y="901"/>
                      </a:lnTo>
                      <a:lnTo>
                        <a:pt x="251" y="897"/>
                      </a:lnTo>
                      <a:lnTo>
                        <a:pt x="234" y="893"/>
                      </a:lnTo>
                      <a:lnTo>
                        <a:pt x="215" y="884"/>
                      </a:lnTo>
                      <a:lnTo>
                        <a:pt x="203" y="873"/>
                      </a:lnTo>
                      <a:lnTo>
                        <a:pt x="187" y="861"/>
                      </a:lnTo>
                      <a:lnTo>
                        <a:pt x="167" y="845"/>
                      </a:lnTo>
                      <a:lnTo>
                        <a:pt x="154" y="828"/>
                      </a:lnTo>
                      <a:lnTo>
                        <a:pt x="134" y="812"/>
                      </a:lnTo>
                      <a:lnTo>
                        <a:pt x="125" y="792"/>
                      </a:lnTo>
                      <a:lnTo>
                        <a:pt x="117" y="772"/>
                      </a:lnTo>
                      <a:lnTo>
                        <a:pt x="109" y="744"/>
                      </a:lnTo>
                      <a:lnTo>
                        <a:pt x="106" y="727"/>
                      </a:lnTo>
                      <a:lnTo>
                        <a:pt x="101" y="699"/>
                      </a:lnTo>
                      <a:lnTo>
                        <a:pt x="101" y="674"/>
                      </a:lnTo>
                      <a:lnTo>
                        <a:pt x="101" y="650"/>
                      </a:lnTo>
                      <a:lnTo>
                        <a:pt x="106" y="627"/>
                      </a:lnTo>
                      <a:lnTo>
                        <a:pt x="109" y="607"/>
                      </a:lnTo>
                      <a:lnTo>
                        <a:pt x="114" y="577"/>
                      </a:lnTo>
                      <a:lnTo>
                        <a:pt x="125" y="557"/>
                      </a:lnTo>
                      <a:lnTo>
                        <a:pt x="130" y="537"/>
                      </a:lnTo>
                      <a:lnTo>
                        <a:pt x="150" y="518"/>
                      </a:lnTo>
                      <a:lnTo>
                        <a:pt x="162" y="484"/>
                      </a:lnTo>
                      <a:lnTo>
                        <a:pt x="178" y="468"/>
                      </a:lnTo>
                      <a:lnTo>
                        <a:pt x="195" y="456"/>
                      </a:lnTo>
                      <a:lnTo>
                        <a:pt x="211" y="440"/>
                      </a:lnTo>
                      <a:lnTo>
                        <a:pt x="226" y="432"/>
                      </a:lnTo>
                      <a:lnTo>
                        <a:pt x="239" y="423"/>
                      </a:lnTo>
                      <a:lnTo>
                        <a:pt x="254" y="417"/>
                      </a:lnTo>
                      <a:lnTo>
                        <a:pt x="271" y="417"/>
                      </a:lnTo>
                      <a:lnTo>
                        <a:pt x="299" y="417"/>
                      </a:lnTo>
                      <a:lnTo>
                        <a:pt x="320" y="417"/>
                      </a:lnTo>
                      <a:lnTo>
                        <a:pt x="335" y="417"/>
                      </a:lnTo>
                      <a:lnTo>
                        <a:pt x="352" y="428"/>
                      </a:lnTo>
                      <a:lnTo>
                        <a:pt x="360" y="440"/>
                      </a:lnTo>
                      <a:lnTo>
                        <a:pt x="377" y="456"/>
                      </a:lnTo>
                      <a:lnTo>
                        <a:pt x="385" y="468"/>
                      </a:lnTo>
                      <a:lnTo>
                        <a:pt x="388" y="484"/>
                      </a:lnTo>
                      <a:lnTo>
                        <a:pt x="388" y="513"/>
                      </a:lnTo>
                      <a:lnTo>
                        <a:pt x="388" y="529"/>
                      </a:lnTo>
                      <a:lnTo>
                        <a:pt x="385" y="541"/>
                      </a:lnTo>
                      <a:lnTo>
                        <a:pt x="380" y="554"/>
                      </a:lnTo>
                      <a:lnTo>
                        <a:pt x="368" y="565"/>
                      </a:lnTo>
                      <a:lnTo>
                        <a:pt x="357" y="574"/>
                      </a:lnTo>
                      <a:lnTo>
                        <a:pt x="344" y="577"/>
                      </a:lnTo>
                      <a:lnTo>
                        <a:pt x="327" y="582"/>
                      </a:lnTo>
                      <a:lnTo>
                        <a:pt x="312" y="585"/>
                      </a:lnTo>
                      <a:lnTo>
                        <a:pt x="307" y="585"/>
                      </a:lnTo>
                      <a:lnTo>
                        <a:pt x="299" y="585"/>
                      </a:lnTo>
                      <a:lnTo>
                        <a:pt x="296" y="582"/>
                      </a:lnTo>
                      <a:lnTo>
                        <a:pt x="276" y="577"/>
                      </a:lnTo>
                      <a:lnTo>
                        <a:pt x="271" y="610"/>
                      </a:lnTo>
                      <a:lnTo>
                        <a:pt x="296" y="613"/>
                      </a:lnTo>
                      <a:lnTo>
                        <a:pt x="307" y="618"/>
                      </a:lnTo>
                      <a:lnTo>
                        <a:pt x="324" y="618"/>
                      </a:lnTo>
                      <a:lnTo>
                        <a:pt x="335" y="618"/>
                      </a:lnTo>
                      <a:lnTo>
                        <a:pt x="352" y="618"/>
                      </a:lnTo>
                      <a:lnTo>
                        <a:pt x="365" y="618"/>
                      </a:lnTo>
                      <a:lnTo>
                        <a:pt x="380" y="613"/>
                      </a:lnTo>
                      <a:lnTo>
                        <a:pt x="388" y="613"/>
                      </a:lnTo>
                      <a:lnTo>
                        <a:pt x="405" y="610"/>
                      </a:lnTo>
                      <a:lnTo>
                        <a:pt x="416" y="602"/>
                      </a:lnTo>
                      <a:lnTo>
                        <a:pt x="429" y="594"/>
                      </a:lnTo>
                      <a:lnTo>
                        <a:pt x="438" y="585"/>
                      </a:lnTo>
                      <a:lnTo>
                        <a:pt x="444" y="577"/>
                      </a:lnTo>
                      <a:lnTo>
                        <a:pt x="458" y="565"/>
                      </a:lnTo>
                      <a:lnTo>
                        <a:pt x="466" y="557"/>
                      </a:lnTo>
                      <a:lnTo>
                        <a:pt x="474" y="546"/>
                      </a:lnTo>
                      <a:lnTo>
                        <a:pt x="474" y="537"/>
                      </a:lnTo>
                      <a:lnTo>
                        <a:pt x="477" y="529"/>
                      </a:lnTo>
                      <a:lnTo>
                        <a:pt x="481" y="513"/>
                      </a:lnTo>
                      <a:lnTo>
                        <a:pt x="481" y="493"/>
                      </a:lnTo>
                      <a:lnTo>
                        <a:pt x="477" y="473"/>
                      </a:lnTo>
                      <a:lnTo>
                        <a:pt x="477" y="456"/>
                      </a:lnTo>
                      <a:lnTo>
                        <a:pt x="466" y="445"/>
                      </a:lnTo>
                      <a:lnTo>
                        <a:pt x="461" y="432"/>
                      </a:lnTo>
                      <a:lnTo>
                        <a:pt x="453" y="417"/>
                      </a:lnTo>
                      <a:lnTo>
                        <a:pt x="438" y="400"/>
                      </a:lnTo>
                      <a:lnTo>
                        <a:pt x="416" y="392"/>
                      </a:lnTo>
                      <a:lnTo>
                        <a:pt x="405" y="375"/>
                      </a:lnTo>
                      <a:lnTo>
                        <a:pt x="444" y="359"/>
                      </a:lnTo>
                      <a:lnTo>
                        <a:pt x="477" y="336"/>
                      </a:lnTo>
                      <a:lnTo>
                        <a:pt x="502" y="308"/>
                      </a:lnTo>
                      <a:lnTo>
                        <a:pt x="522" y="271"/>
                      </a:lnTo>
                      <a:lnTo>
                        <a:pt x="542" y="227"/>
                      </a:lnTo>
                      <a:lnTo>
                        <a:pt x="550" y="182"/>
                      </a:lnTo>
                      <a:lnTo>
                        <a:pt x="558" y="133"/>
                      </a:lnTo>
                      <a:lnTo>
                        <a:pt x="562" y="73"/>
                      </a:lnTo>
                      <a:lnTo>
                        <a:pt x="562" y="0"/>
                      </a:lnTo>
                      <a:close/>
                    </a:path>
                  </a:pathLst>
                </a:custGeom>
                <a:solidFill>
                  <a:srgbClr val="324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4" name="Freeform 34"/>
                <p:cNvSpPr>
                  <a:spLocks/>
                </p:cNvSpPr>
                <p:nvPr>
                  <p:custDataLst>
                    <p:tags r:id="rId220"/>
                  </p:custDataLst>
                </p:nvPr>
              </p:nvSpPr>
              <p:spPr bwMode="auto">
                <a:xfrm>
                  <a:off x="1500" y="11470"/>
                  <a:ext cx="156" cy="146"/>
                </a:xfrm>
                <a:custGeom>
                  <a:avLst/>
                  <a:gdLst>
                    <a:gd name="T0" fmla="*/ 0 w 262"/>
                    <a:gd name="T1" fmla="*/ 31 h 246"/>
                    <a:gd name="T2" fmla="*/ 1 w 262"/>
                    <a:gd name="T3" fmla="*/ 28 h 246"/>
                    <a:gd name="T4" fmla="*/ 2 w 262"/>
                    <a:gd name="T5" fmla="*/ 27 h 246"/>
                    <a:gd name="T6" fmla="*/ 4 w 262"/>
                    <a:gd name="T7" fmla="*/ 25 h 246"/>
                    <a:gd name="T8" fmla="*/ 5 w 262"/>
                    <a:gd name="T9" fmla="*/ 21 h 246"/>
                    <a:gd name="T10" fmla="*/ 6 w 262"/>
                    <a:gd name="T11" fmla="*/ 20 h 246"/>
                    <a:gd name="T12" fmla="*/ 7 w 262"/>
                    <a:gd name="T13" fmla="*/ 19 h 246"/>
                    <a:gd name="T14" fmla="*/ 8 w 262"/>
                    <a:gd name="T15" fmla="*/ 18 h 246"/>
                    <a:gd name="T16" fmla="*/ 10 w 262"/>
                    <a:gd name="T17" fmla="*/ 17 h 246"/>
                    <a:gd name="T18" fmla="*/ 11 w 262"/>
                    <a:gd name="T19" fmla="*/ 14 h 246"/>
                    <a:gd name="T20" fmla="*/ 13 w 262"/>
                    <a:gd name="T21" fmla="*/ 13 h 246"/>
                    <a:gd name="T22" fmla="*/ 13 w 262"/>
                    <a:gd name="T23" fmla="*/ 12 h 246"/>
                    <a:gd name="T24" fmla="*/ 14 w 262"/>
                    <a:gd name="T25" fmla="*/ 11 h 246"/>
                    <a:gd name="T26" fmla="*/ 15 w 262"/>
                    <a:gd name="T27" fmla="*/ 11 h 246"/>
                    <a:gd name="T28" fmla="*/ 17 w 262"/>
                    <a:gd name="T29" fmla="*/ 9 h 246"/>
                    <a:gd name="T30" fmla="*/ 18 w 262"/>
                    <a:gd name="T31" fmla="*/ 9 h 246"/>
                    <a:gd name="T32" fmla="*/ 21 w 262"/>
                    <a:gd name="T33" fmla="*/ 8 h 246"/>
                    <a:gd name="T34" fmla="*/ 23 w 262"/>
                    <a:gd name="T35" fmla="*/ 7 h 246"/>
                    <a:gd name="T36" fmla="*/ 24 w 262"/>
                    <a:gd name="T37" fmla="*/ 6 h 246"/>
                    <a:gd name="T38" fmla="*/ 26 w 262"/>
                    <a:gd name="T39" fmla="*/ 5 h 246"/>
                    <a:gd name="T40" fmla="*/ 27 w 262"/>
                    <a:gd name="T41" fmla="*/ 4 h 246"/>
                    <a:gd name="T42" fmla="*/ 29 w 262"/>
                    <a:gd name="T43" fmla="*/ 4 h 246"/>
                    <a:gd name="T44" fmla="*/ 30 w 262"/>
                    <a:gd name="T45" fmla="*/ 2 h 246"/>
                    <a:gd name="T46" fmla="*/ 31 w 262"/>
                    <a:gd name="T47" fmla="*/ 1 h 246"/>
                    <a:gd name="T48" fmla="*/ 32 w 262"/>
                    <a:gd name="T49" fmla="*/ 1 h 246"/>
                    <a:gd name="T50" fmla="*/ 33 w 262"/>
                    <a:gd name="T51" fmla="*/ 0 h 246"/>
                    <a:gd name="T52" fmla="*/ 32 w 262"/>
                    <a:gd name="T53" fmla="*/ 6 h 246"/>
                    <a:gd name="T54" fmla="*/ 31 w 262"/>
                    <a:gd name="T55" fmla="*/ 12 h 246"/>
                    <a:gd name="T56" fmla="*/ 29 w 262"/>
                    <a:gd name="T57" fmla="*/ 19 h 246"/>
                    <a:gd name="T58" fmla="*/ 26 w 262"/>
                    <a:gd name="T59" fmla="*/ 23 h 246"/>
                    <a:gd name="T60" fmla="*/ 21 w 262"/>
                    <a:gd name="T61" fmla="*/ 27 h 246"/>
                    <a:gd name="T62" fmla="*/ 15 w 262"/>
                    <a:gd name="T63" fmla="*/ 29 h 246"/>
                    <a:gd name="T64" fmla="*/ 10 w 262"/>
                    <a:gd name="T65" fmla="*/ 30 h 246"/>
                    <a:gd name="T66" fmla="*/ 4 w 262"/>
                    <a:gd name="T67" fmla="*/ 31 h 246"/>
                    <a:gd name="T68" fmla="*/ 0 w 262"/>
                    <a:gd name="T69" fmla="*/ 31 h 2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2"/>
                    <a:gd name="T106" fmla="*/ 0 h 246"/>
                    <a:gd name="T107" fmla="*/ 262 w 262"/>
                    <a:gd name="T108" fmla="*/ 246 h 2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2" h="246">
                      <a:moveTo>
                        <a:pt x="0" y="246"/>
                      </a:moveTo>
                      <a:lnTo>
                        <a:pt x="11" y="231"/>
                      </a:lnTo>
                      <a:lnTo>
                        <a:pt x="19" y="215"/>
                      </a:lnTo>
                      <a:lnTo>
                        <a:pt x="28" y="198"/>
                      </a:lnTo>
                      <a:lnTo>
                        <a:pt x="39" y="173"/>
                      </a:lnTo>
                      <a:lnTo>
                        <a:pt x="47" y="162"/>
                      </a:lnTo>
                      <a:lnTo>
                        <a:pt x="56" y="153"/>
                      </a:lnTo>
                      <a:lnTo>
                        <a:pt x="67" y="142"/>
                      </a:lnTo>
                      <a:lnTo>
                        <a:pt x="76" y="134"/>
                      </a:lnTo>
                      <a:lnTo>
                        <a:pt x="84" y="114"/>
                      </a:lnTo>
                      <a:lnTo>
                        <a:pt x="97" y="106"/>
                      </a:lnTo>
                      <a:lnTo>
                        <a:pt x="100" y="97"/>
                      </a:lnTo>
                      <a:lnTo>
                        <a:pt x="112" y="89"/>
                      </a:lnTo>
                      <a:lnTo>
                        <a:pt x="125" y="84"/>
                      </a:lnTo>
                      <a:lnTo>
                        <a:pt x="140" y="77"/>
                      </a:lnTo>
                      <a:lnTo>
                        <a:pt x="148" y="72"/>
                      </a:lnTo>
                      <a:lnTo>
                        <a:pt x="165" y="69"/>
                      </a:lnTo>
                      <a:lnTo>
                        <a:pt x="176" y="53"/>
                      </a:lnTo>
                      <a:lnTo>
                        <a:pt x="190" y="48"/>
                      </a:lnTo>
                      <a:lnTo>
                        <a:pt x="206" y="44"/>
                      </a:lnTo>
                      <a:lnTo>
                        <a:pt x="218" y="36"/>
                      </a:lnTo>
                      <a:lnTo>
                        <a:pt x="229" y="28"/>
                      </a:lnTo>
                      <a:lnTo>
                        <a:pt x="242" y="20"/>
                      </a:lnTo>
                      <a:lnTo>
                        <a:pt x="249" y="11"/>
                      </a:lnTo>
                      <a:lnTo>
                        <a:pt x="254" y="5"/>
                      </a:lnTo>
                      <a:lnTo>
                        <a:pt x="262" y="0"/>
                      </a:lnTo>
                      <a:lnTo>
                        <a:pt x="257" y="48"/>
                      </a:lnTo>
                      <a:lnTo>
                        <a:pt x="246" y="101"/>
                      </a:lnTo>
                      <a:lnTo>
                        <a:pt x="226" y="153"/>
                      </a:lnTo>
                      <a:lnTo>
                        <a:pt x="206" y="182"/>
                      </a:lnTo>
                      <a:lnTo>
                        <a:pt x="170" y="215"/>
                      </a:lnTo>
                      <a:lnTo>
                        <a:pt x="125" y="234"/>
                      </a:lnTo>
                      <a:lnTo>
                        <a:pt x="80" y="243"/>
                      </a:lnTo>
                      <a:lnTo>
                        <a:pt x="28" y="246"/>
                      </a:lnTo>
                      <a:lnTo>
                        <a:pt x="0" y="246"/>
                      </a:lnTo>
                      <a:close/>
                    </a:path>
                  </a:pathLst>
                </a:custGeom>
                <a:solidFill>
                  <a:srgbClr val="324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5" name="Freeform 35"/>
                <p:cNvSpPr>
                  <a:spLocks/>
                </p:cNvSpPr>
                <p:nvPr>
                  <p:custDataLst>
                    <p:tags r:id="rId221"/>
                  </p:custDataLst>
                </p:nvPr>
              </p:nvSpPr>
              <p:spPr bwMode="auto">
                <a:xfrm>
                  <a:off x="1340" y="11405"/>
                  <a:ext cx="335" cy="596"/>
                </a:xfrm>
                <a:custGeom>
                  <a:avLst/>
                  <a:gdLst>
                    <a:gd name="T0" fmla="*/ 66 w 562"/>
                    <a:gd name="T1" fmla="*/ 4 h 1007"/>
                    <a:gd name="T2" fmla="*/ 55 w 562"/>
                    <a:gd name="T3" fmla="*/ 9 h 1007"/>
                    <a:gd name="T4" fmla="*/ 46 w 562"/>
                    <a:gd name="T5" fmla="*/ 13 h 1007"/>
                    <a:gd name="T6" fmla="*/ 42 w 562"/>
                    <a:gd name="T7" fmla="*/ 17 h 1007"/>
                    <a:gd name="T8" fmla="*/ 39 w 562"/>
                    <a:gd name="T9" fmla="*/ 19 h 1007"/>
                    <a:gd name="T10" fmla="*/ 34 w 562"/>
                    <a:gd name="T11" fmla="*/ 11 h 1007"/>
                    <a:gd name="T12" fmla="*/ 27 w 562"/>
                    <a:gd name="T13" fmla="*/ 5 h 1007"/>
                    <a:gd name="T14" fmla="*/ 18 w 562"/>
                    <a:gd name="T15" fmla="*/ 4 h 1007"/>
                    <a:gd name="T16" fmla="*/ 8 w 562"/>
                    <a:gd name="T17" fmla="*/ 8 h 1007"/>
                    <a:gd name="T18" fmla="*/ 2 w 562"/>
                    <a:gd name="T19" fmla="*/ 16 h 1007"/>
                    <a:gd name="T20" fmla="*/ 0 w 562"/>
                    <a:gd name="T21" fmla="*/ 27 h 1007"/>
                    <a:gd name="T22" fmla="*/ 5 w 562"/>
                    <a:gd name="T23" fmla="*/ 43 h 1007"/>
                    <a:gd name="T24" fmla="*/ 14 w 562"/>
                    <a:gd name="T25" fmla="*/ 45 h 1007"/>
                    <a:gd name="T26" fmla="*/ 8 w 562"/>
                    <a:gd name="T27" fmla="*/ 36 h 1007"/>
                    <a:gd name="T28" fmla="*/ 8 w 562"/>
                    <a:gd name="T29" fmla="*/ 27 h 1007"/>
                    <a:gd name="T30" fmla="*/ 13 w 562"/>
                    <a:gd name="T31" fmla="*/ 21 h 1007"/>
                    <a:gd name="T32" fmla="*/ 19 w 562"/>
                    <a:gd name="T33" fmla="*/ 17 h 1007"/>
                    <a:gd name="T34" fmla="*/ 27 w 562"/>
                    <a:gd name="T35" fmla="*/ 17 h 1007"/>
                    <a:gd name="T36" fmla="*/ 32 w 562"/>
                    <a:gd name="T37" fmla="*/ 22 h 1007"/>
                    <a:gd name="T38" fmla="*/ 33 w 562"/>
                    <a:gd name="T39" fmla="*/ 29 h 1007"/>
                    <a:gd name="T40" fmla="*/ 30 w 562"/>
                    <a:gd name="T41" fmla="*/ 40 h 1007"/>
                    <a:gd name="T42" fmla="*/ 20 w 562"/>
                    <a:gd name="T43" fmla="*/ 54 h 1007"/>
                    <a:gd name="T44" fmla="*/ 8 w 562"/>
                    <a:gd name="T45" fmla="*/ 79 h 1007"/>
                    <a:gd name="T46" fmla="*/ 8 w 562"/>
                    <a:gd name="T47" fmla="*/ 100 h 1007"/>
                    <a:gd name="T48" fmla="*/ 15 w 562"/>
                    <a:gd name="T49" fmla="*/ 114 h 1007"/>
                    <a:gd name="T50" fmla="*/ 27 w 562"/>
                    <a:gd name="T51" fmla="*/ 123 h 1007"/>
                    <a:gd name="T52" fmla="*/ 45 w 562"/>
                    <a:gd name="T53" fmla="*/ 123 h 1007"/>
                    <a:gd name="T54" fmla="*/ 59 w 562"/>
                    <a:gd name="T55" fmla="*/ 116 h 1007"/>
                    <a:gd name="T56" fmla="*/ 69 w 562"/>
                    <a:gd name="T57" fmla="*/ 101 h 1007"/>
                    <a:gd name="T58" fmla="*/ 71 w 562"/>
                    <a:gd name="T59" fmla="*/ 85 h 1007"/>
                    <a:gd name="T60" fmla="*/ 64 w 562"/>
                    <a:gd name="T61" fmla="*/ 96 h 1007"/>
                    <a:gd name="T62" fmla="*/ 57 w 562"/>
                    <a:gd name="T63" fmla="*/ 106 h 1007"/>
                    <a:gd name="T64" fmla="*/ 46 w 562"/>
                    <a:gd name="T65" fmla="*/ 111 h 1007"/>
                    <a:gd name="T66" fmla="*/ 32 w 562"/>
                    <a:gd name="T67" fmla="*/ 110 h 1007"/>
                    <a:gd name="T68" fmla="*/ 21 w 562"/>
                    <a:gd name="T69" fmla="*/ 104 h 1007"/>
                    <a:gd name="T70" fmla="*/ 14 w 562"/>
                    <a:gd name="T71" fmla="*/ 91 h 1007"/>
                    <a:gd name="T72" fmla="*/ 14 w 562"/>
                    <a:gd name="T73" fmla="*/ 77 h 1007"/>
                    <a:gd name="T74" fmla="*/ 19 w 562"/>
                    <a:gd name="T75" fmla="*/ 64 h 1007"/>
                    <a:gd name="T76" fmla="*/ 29 w 562"/>
                    <a:gd name="T77" fmla="*/ 53 h 1007"/>
                    <a:gd name="T78" fmla="*/ 41 w 562"/>
                    <a:gd name="T79" fmla="*/ 51 h 1007"/>
                    <a:gd name="T80" fmla="*/ 49 w 562"/>
                    <a:gd name="T81" fmla="*/ 57 h 1007"/>
                    <a:gd name="T82" fmla="*/ 48 w 562"/>
                    <a:gd name="T83" fmla="*/ 68 h 1007"/>
                    <a:gd name="T84" fmla="*/ 39 w 562"/>
                    <a:gd name="T85" fmla="*/ 72 h 1007"/>
                    <a:gd name="T86" fmla="*/ 35 w 562"/>
                    <a:gd name="T87" fmla="*/ 75 h 1007"/>
                    <a:gd name="T88" fmla="*/ 45 w 562"/>
                    <a:gd name="T89" fmla="*/ 76 h 1007"/>
                    <a:gd name="T90" fmla="*/ 52 w 562"/>
                    <a:gd name="T91" fmla="*/ 74 h 1007"/>
                    <a:gd name="T92" fmla="*/ 59 w 562"/>
                    <a:gd name="T93" fmla="*/ 68 h 1007"/>
                    <a:gd name="T94" fmla="*/ 61 w 562"/>
                    <a:gd name="T95" fmla="*/ 60 h 1007"/>
                    <a:gd name="T96" fmla="*/ 57 w 562"/>
                    <a:gd name="T97" fmla="*/ 51 h 1007"/>
                    <a:gd name="T98" fmla="*/ 60 w 562"/>
                    <a:gd name="T99" fmla="*/ 41 h 1007"/>
                    <a:gd name="T100" fmla="*/ 70 w 562"/>
                    <a:gd name="T101" fmla="*/ 17 h 10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2"/>
                    <a:gd name="T154" fmla="*/ 0 h 1007"/>
                    <a:gd name="T155" fmla="*/ 562 w 562"/>
                    <a:gd name="T156" fmla="*/ 1007 h 10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2" h="1007">
                      <a:moveTo>
                        <a:pt x="562" y="0"/>
                      </a:moveTo>
                      <a:lnTo>
                        <a:pt x="525" y="0"/>
                      </a:lnTo>
                      <a:lnTo>
                        <a:pt x="525" y="9"/>
                      </a:lnTo>
                      <a:lnTo>
                        <a:pt x="522" y="20"/>
                      </a:lnTo>
                      <a:lnTo>
                        <a:pt x="522" y="29"/>
                      </a:lnTo>
                      <a:lnTo>
                        <a:pt x="502" y="37"/>
                      </a:lnTo>
                      <a:lnTo>
                        <a:pt x="494" y="40"/>
                      </a:lnTo>
                      <a:lnTo>
                        <a:pt x="477" y="52"/>
                      </a:lnTo>
                      <a:lnTo>
                        <a:pt x="461" y="65"/>
                      </a:lnTo>
                      <a:lnTo>
                        <a:pt x="438" y="73"/>
                      </a:lnTo>
                      <a:lnTo>
                        <a:pt x="408" y="81"/>
                      </a:lnTo>
                      <a:lnTo>
                        <a:pt x="401" y="88"/>
                      </a:lnTo>
                      <a:lnTo>
                        <a:pt x="388" y="93"/>
                      </a:lnTo>
                      <a:lnTo>
                        <a:pt x="380" y="105"/>
                      </a:lnTo>
                      <a:lnTo>
                        <a:pt x="368" y="109"/>
                      </a:lnTo>
                      <a:lnTo>
                        <a:pt x="360" y="113"/>
                      </a:lnTo>
                      <a:lnTo>
                        <a:pt x="352" y="113"/>
                      </a:lnTo>
                      <a:lnTo>
                        <a:pt x="352" y="118"/>
                      </a:lnTo>
                      <a:lnTo>
                        <a:pt x="344" y="124"/>
                      </a:lnTo>
                      <a:lnTo>
                        <a:pt x="335" y="133"/>
                      </a:lnTo>
                      <a:lnTo>
                        <a:pt x="327" y="149"/>
                      </a:lnTo>
                      <a:lnTo>
                        <a:pt x="320" y="166"/>
                      </a:lnTo>
                      <a:lnTo>
                        <a:pt x="312" y="182"/>
                      </a:lnTo>
                      <a:lnTo>
                        <a:pt x="312" y="166"/>
                      </a:lnTo>
                      <a:lnTo>
                        <a:pt x="307" y="154"/>
                      </a:lnTo>
                      <a:lnTo>
                        <a:pt x="304" y="138"/>
                      </a:lnTo>
                      <a:lnTo>
                        <a:pt x="296" y="121"/>
                      </a:lnTo>
                      <a:lnTo>
                        <a:pt x="291" y="113"/>
                      </a:lnTo>
                      <a:lnTo>
                        <a:pt x="271" y="93"/>
                      </a:lnTo>
                      <a:lnTo>
                        <a:pt x="268" y="85"/>
                      </a:lnTo>
                      <a:lnTo>
                        <a:pt x="254" y="73"/>
                      </a:lnTo>
                      <a:lnTo>
                        <a:pt x="248" y="65"/>
                      </a:lnTo>
                      <a:lnTo>
                        <a:pt x="234" y="52"/>
                      </a:lnTo>
                      <a:lnTo>
                        <a:pt x="226" y="45"/>
                      </a:lnTo>
                      <a:lnTo>
                        <a:pt x="215" y="40"/>
                      </a:lnTo>
                      <a:lnTo>
                        <a:pt x="203" y="37"/>
                      </a:lnTo>
                      <a:lnTo>
                        <a:pt x="190" y="37"/>
                      </a:lnTo>
                      <a:lnTo>
                        <a:pt x="178" y="32"/>
                      </a:lnTo>
                      <a:lnTo>
                        <a:pt x="159" y="32"/>
                      </a:lnTo>
                      <a:lnTo>
                        <a:pt x="145" y="32"/>
                      </a:lnTo>
                      <a:lnTo>
                        <a:pt x="125" y="37"/>
                      </a:lnTo>
                      <a:lnTo>
                        <a:pt x="109" y="37"/>
                      </a:lnTo>
                      <a:lnTo>
                        <a:pt x="97" y="45"/>
                      </a:lnTo>
                      <a:lnTo>
                        <a:pt x="81" y="52"/>
                      </a:lnTo>
                      <a:lnTo>
                        <a:pt x="69" y="65"/>
                      </a:lnTo>
                      <a:lnTo>
                        <a:pt x="58" y="73"/>
                      </a:lnTo>
                      <a:lnTo>
                        <a:pt x="41" y="88"/>
                      </a:lnTo>
                      <a:lnTo>
                        <a:pt x="33" y="105"/>
                      </a:lnTo>
                      <a:lnTo>
                        <a:pt x="25" y="118"/>
                      </a:lnTo>
                      <a:lnTo>
                        <a:pt x="16" y="129"/>
                      </a:lnTo>
                      <a:lnTo>
                        <a:pt x="13" y="149"/>
                      </a:lnTo>
                      <a:lnTo>
                        <a:pt x="8" y="166"/>
                      </a:lnTo>
                      <a:lnTo>
                        <a:pt x="5" y="182"/>
                      </a:lnTo>
                      <a:lnTo>
                        <a:pt x="0" y="197"/>
                      </a:lnTo>
                      <a:lnTo>
                        <a:pt x="0" y="219"/>
                      </a:lnTo>
                      <a:lnTo>
                        <a:pt x="5" y="242"/>
                      </a:lnTo>
                      <a:lnTo>
                        <a:pt x="8" y="271"/>
                      </a:lnTo>
                      <a:lnTo>
                        <a:pt x="13" y="295"/>
                      </a:lnTo>
                      <a:lnTo>
                        <a:pt x="25" y="323"/>
                      </a:lnTo>
                      <a:lnTo>
                        <a:pt x="41" y="347"/>
                      </a:lnTo>
                      <a:lnTo>
                        <a:pt x="58" y="367"/>
                      </a:lnTo>
                      <a:lnTo>
                        <a:pt x="78" y="387"/>
                      </a:lnTo>
                      <a:lnTo>
                        <a:pt x="106" y="400"/>
                      </a:lnTo>
                      <a:lnTo>
                        <a:pt x="125" y="375"/>
                      </a:lnTo>
                      <a:lnTo>
                        <a:pt x="109" y="367"/>
                      </a:lnTo>
                      <a:lnTo>
                        <a:pt x="97" y="351"/>
                      </a:lnTo>
                      <a:lnTo>
                        <a:pt x="89" y="344"/>
                      </a:lnTo>
                      <a:lnTo>
                        <a:pt x="78" y="328"/>
                      </a:lnTo>
                      <a:lnTo>
                        <a:pt x="69" y="314"/>
                      </a:lnTo>
                      <a:lnTo>
                        <a:pt x="69" y="291"/>
                      </a:lnTo>
                      <a:lnTo>
                        <a:pt x="69" y="278"/>
                      </a:lnTo>
                      <a:lnTo>
                        <a:pt x="69" y="266"/>
                      </a:lnTo>
                      <a:lnTo>
                        <a:pt x="69" y="247"/>
                      </a:lnTo>
                      <a:lnTo>
                        <a:pt x="69" y="235"/>
                      </a:lnTo>
                      <a:lnTo>
                        <a:pt x="69" y="222"/>
                      </a:lnTo>
                      <a:lnTo>
                        <a:pt x="73" y="210"/>
                      </a:lnTo>
                      <a:lnTo>
                        <a:pt x="78" y="197"/>
                      </a:lnTo>
                      <a:lnTo>
                        <a:pt x="81" y="190"/>
                      </a:lnTo>
                      <a:lnTo>
                        <a:pt x="89" y="182"/>
                      </a:lnTo>
                      <a:lnTo>
                        <a:pt x="101" y="174"/>
                      </a:lnTo>
                      <a:lnTo>
                        <a:pt x="109" y="161"/>
                      </a:lnTo>
                      <a:lnTo>
                        <a:pt x="117" y="157"/>
                      </a:lnTo>
                      <a:lnTo>
                        <a:pt x="125" y="149"/>
                      </a:lnTo>
                      <a:lnTo>
                        <a:pt x="134" y="141"/>
                      </a:lnTo>
                      <a:lnTo>
                        <a:pt x="150" y="138"/>
                      </a:lnTo>
                      <a:lnTo>
                        <a:pt x="159" y="133"/>
                      </a:lnTo>
                      <a:lnTo>
                        <a:pt x="175" y="129"/>
                      </a:lnTo>
                      <a:lnTo>
                        <a:pt x="187" y="129"/>
                      </a:lnTo>
                      <a:lnTo>
                        <a:pt x="203" y="133"/>
                      </a:lnTo>
                      <a:lnTo>
                        <a:pt x="211" y="141"/>
                      </a:lnTo>
                      <a:lnTo>
                        <a:pt x="226" y="149"/>
                      </a:lnTo>
                      <a:lnTo>
                        <a:pt x="243" y="161"/>
                      </a:lnTo>
                      <a:lnTo>
                        <a:pt x="248" y="166"/>
                      </a:lnTo>
                      <a:lnTo>
                        <a:pt x="251" y="177"/>
                      </a:lnTo>
                      <a:lnTo>
                        <a:pt x="254" y="182"/>
                      </a:lnTo>
                      <a:lnTo>
                        <a:pt x="259" y="194"/>
                      </a:lnTo>
                      <a:lnTo>
                        <a:pt x="263" y="202"/>
                      </a:lnTo>
                      <a:lnTo>
                        <a:pt x="263" y="210"/>
                      </a:lnTo>
                      <a:lnTo>
                        <a:pt x="263" y="222"/>
                      </a:lnTo>
                      <a:lnTo>
                        <a:pt x="263" y="235"/>
                      </a:lnTo>
                      <a:lnTo>
                        <a:pt x="263" y="247"/>
                      </a:lnTo>
                      <a:lnTo>
                        <a:pt x="259" y="271"/>
                      </a:lnTo>
                      <a:lnTo>
                        <a:pt x="254" y="286"/>
                      </a:lnTo>
                      <a:lnTo>
                        <a:pt x="248" y="308"/>
                      </a:lnTo>
                      <a:lnTo>
                        <a:pt x="239" y="323"/>
                      </a:lnTo>
                      <a:lnTo>
                        <a:pt x="226" y="344"/>
                      </a:lnTo>
                      <a:lnTo>
                        <a:pt x="215" y="364"/>
                      </a:lnTo>
                      <a:lnTo>
                        <a:pt x="203" y="384"/>
                      </a:lnTo>
                      <a:lnTo>
                        <a:pt x="187" y="400"/>
                      </a:lnTo>
                      <a:lnTo>
                        <a:pt x="154" y="440"/>
                      </a:lnTo>
                      <a:lnTo>
                        <a:pt x="125" y="476"/>
                      </a:lnTo>
                      <a:lnTo>
                        <a:pt x="101" y="526"/>
                      </a:lnTo>
                      <a:lnTo>
                        <a:pt x="81" y="562"/>
                      </a:lnTo>
                      <a:lnTo>
                        <a:pt x="69" y="602"/>
                      </a:lnTo>
                      <a:lnTo>
                        <a:pt x="61" y="638"/>
                      </a:lnTo>
                      <a:lnTo>
                        <a:pt x="49" y="683"/>
                      </a:lnTo>
                      <a:lnTo>
                        <a:pt x="49" y="727"/>
                      </a:lnTo>
                      <a:lnTo>
                        <a:pt x="49" y="752"/>
                      </a:lnTo>
                      <a:lnTo>
                        <a:pt x="49" y="783"/>
                      </a:lnTo>
                      <a:lnTo>
                        <a:pt x="61" y="812"/>
                      </a:lnTo>
                      <a:lnTo>
                        <a:pt x="69" y="836"/>
                      </a:lnTo>
                      <a:lnTo>
                        <a:pt x="78" y="861"/>
                      </a:lnTo>
                      <a:lnTo>
                        <a:pt x="89" y="881"/>
                      </a:lnTo>
                      <a:lnTo>
                        <a:pt x="106" y="901"/>
                      </a:lnTo>
                      <a:lnTo>
                        <a:pt x="117" y="929"/>
                      </a:lnTo>
                      <a:lnTo>
                        <a:pt x="134" y="950"/>
                      </a:lnTo>
                      <a:lnTo>
                        <a:pt x="159" y="970"/>
                      </a:lnTo>
                      <a:lnTo>
                        <a:pt x="178" y="982"/>
                      </a:lnTo>
                      <a:lnTo>
                        <a:pt x="203" y="990"/>
                      </a:lnTo>
                      <a:lnTo>
                        <a:pt x="218" y="998"/>
                      </a:lnTo>
                      <a:lnTo>
                        <a:pt x="243" y="1002"/>
                      </a:lnTo>
                      <a:lnTo>
                        <a:pt x="268" y="1007"/>
                      </a:lnTo>
                      <a:lnTo>
                        <a:pt x="299" y="1007"/>
                      </a:lnTo>
                      <a:lnTo>
                        <a:pt x="327" y="1007"/>
                      </a:lnTo>
                      <a:lnTo>
                        <a:pt x="352" y="1002"/>
                      </a:lnTo>
                      <a:lnTo>
                        <a:pt x="377" y="998"/>
                      </a:lnTo>
                      <a:lnTo>
                        <a:pt x="396" y="990"/>
                      </a:lnTo>
                      <a:lnTo>
                        <a:pt x="416" y="978"/>
                      </a:lnTo>
                      <a:lnTo>
                        <a:pt x="444" y="965"/>
                      </a:lnTo>
                      <a:lnTo>
                        <a:pt x="466" y="945"/>
                      </a:lnTo>
                      <a:lnTo>
                        <a:pt x="486" y="921"/>
                      </a:lnTo>
                      <a:lnTo>
                        <a:pt x="502" y="893"/>
                      </a:lnTo>
                      <a:lnTo>
                        <a:pt x="522" y="873"/>
                      </a:lnTo>
                      <a:lnTo>
                        <a:pt x="534" y="848"/>
                      </a:lnTo>
                      <a:lnTo>
                        <a:pt x="542" y="820"/>
                      </a:lnTo>
                      <a:lnTo>
                        <a:pt x="550" y="797"/>
                      </a:lnTo>
                      <a:lnTo>
                        <a:pt x="558" y="767"/>
                      </a:lnTo>
                      <a:lnTo>
                        <a:pt x="558" y="736"/>
                      </a:lnTo>
                      <a:lnTo>
                        <a:pt x="562" y="703"/>
                      </a:lnTo>
                      <a:lnTo>
                        <a:pt x="562" y="694"/>
                      </a:lnTo>
                      <a:lnTo>
                        <a:pt x="525" y="694"/>
                      </a:lnTo>
                      <a:lnTo>
                        <a:pt x="525" y="719"/>
                      </a:lnTo>
                      <a:lnTo>
                        <a:pt x="522" y="739"/>
                      </a:lnTo>
                      <a:lnTo>
                        <a:pt x="522" y="767"/>
                      </a:lnTo>
                      <a:lnTo>
                        <a:pt x="514" y="783"/>
                      </a:lnTo>
                      <a:lnTo>
                        <a:pt x="502" y="808"/>
                      </a:lnTo>
                      <a:lnTo>
                        <a:pt x="494" y="825"/>
                      </a:lnTo>
                      <a:lnTo>
                        <a:pt x="486" y="836"/>
                      </a:lnTo>
                      <a:lnTo>
                        <a:pt x="466" y="853"/>
                      </a:lnTo>
                      <a:lnTo>
                        <a:pt x="453" y="864"/>
                      </a:lnTo>
                      <a:lnTo>
                        <a:pt x="444" y="881"/>
                      </a:lnTo>
                      <a:lnTo>
                        <a:pt x="424" y="889"/>
                      </a:lnTo>
                      <a:lnTo>
                        <a:pt x="405" y="893"/>
                      </a:lnTo>
                      <a:lnTo>
                        <a:pt x="385" y="901"/>
                      </a:lnTo>
                      <a:lnTo>
                        <a:pt x="368" y="906"/>
                      </a:lnTo>
                      <a:lnTo>
                        <a:pt x="348" y="906"/>
                      </a:lnTo>
                      <a:lnTo>
                        <a:pt x="327" y="906"/>
                      </a:lnTo>
                      <a:lnTo>
                        <a:pt x="304" y="906"/>
                      </a:lnTo>
                      <a:lnTo>
                        <a:pt x="271" y="901"/>
                      </a:lnTo>
                      <a:lnTo>
                        <a:pt x="251" y="897"/>
                      </a:lnTo>
                      <a:lnTo>
                        <a:pt x="234" y="893"/>
                      </a:lnTo>
                      <a:lnTo>
                        <a:pt x="215" y="884"/>
                      </a:lnTo>
                      <a:lnTo>
                        <a:pt x="203" y="873"/>
                      </a:lnTo>
                      <a:lnTo>
                        <a:pt x="187" y="861"/>
                      </a:lnTo>
                      <a:lnTo>
                        <a:pt x="167" y="845"/>
                      </a:lnTo>
                      <a:lnTo>
                        <a:pt x="154" y="828"/>
                      </a:lnTo>
                      <a:lnTo>
                        <a:pt x="134" y="812"/>
                      </a:lnTo>
                      <a:lnTo>
                        <a:pt x="125" y="792"/>
                      </a:lnTo>
                      <a:lnTo>
                        <a:pt x="117" y="772"/>
                      </a:lnTo>
                      <a:lnTo>
                        <a:pt x="109" y="744"/>
                      </a:lnTo>
                      <a:lnTo>
                        <a:pt x="106" y="727"/>
                      </a:lnTo>
                      <a:lnTo>
                        <a:pt x="101" y="699"/>
                      </a:lnTo>
                      <a:lnTo>
                        <a:pt x="101" y="674"/>
                      </a:lnTo>
                      <a:lnTo>
                        <a:pt x="101" y="650"/>
                      </a:lnTo>
                      <a:lnTo>
                        <a:pt x="106" y="627"/>
                      </a:lnTo>
                      <a:lnTo>
                        <a:pt x="109" y="607"/>
                      </a:lnTo>
                      <a:lnTo>
                        <a:pt x="114" y="577"/>
                      </a:lnTo>
                      <a:lnTo>
                        <a:pt x="125" y="557"/>
                      </a:lnTo>
                      <a:lnTo>
                        <a:pt x="130" y="537"/>
                      </a:lnTo>
                      <a:lnTo>
                        <a:pt x="150" y="518"/>
                      </a:lnTo>
                      <a:lnTo>
                        <a:pt x="162" y="484"/>
                      </a:lnTo>
                      <a:lnTo>
                        <a:pt x="178" y="468"/>
                      </a:lnTo>
                      <a:lnTo>
                        <a:pt x="195" y="456"/>
                      </a:lnTo>
                      <a:lnTo>
                        <a:pt x="211" y="440"/>
                      </a:lnTo>
                      <a:lnTo>
                        <a:pt x="226" y="432"/>
                      </a:lnTo>
                      <a:lnTo>
                        <a:pt x="239" y="423"/>
                      </a:lnTo>
                      <a:lnTo>
                        <a:pt x="254" y="417"/>
                      </a:lnTo>
                      <a:lnTo>
                        <a:pt x="271" y="417"/>
                      </a:lnTo>
                      <a:lnTo>
                        <a:pt x="299" y="417"/>
                      </a:lnTo>
                      <a:lnTo>
                        <a:pt x="320" y="417"/>
                      </a:lnTo>
                      <a:lnTo>
                        <a:pt x="335" y="417"/>
                      </a:lnTo>
                      <a:lnTo>
                        <a:pt x="352" y="428"/>
                      </a:lnTo>
                      <a:lnTo>
                        <a:pt x="360" y="440"/>
                      </a:lnTo>
                      <a:lnTo>
                        <a:pt x="377" y="456"/>
                      </a:lnTo>
                      <a:lnTo>
                        <a:pt x="385" y="468"/>
                      </a:lnTo>
                      <a:lnTo>
                        <a:pt x="388" y="484"/>
                      </a:lnTo>
                      <a:lnTo>
                        <a:pt x="388" y="513"/>
                      </a:lnTo>
                      <a:lnTo>
                        <a:pt x="388" y="529"/>
                      </a:lnTo>
                      <a:lnTo>
                        <a:pt x="385" y="541"/>
                      </a:lnTo>
                      <a:lnTo>
                        <a:pt x="380" y="554"/>
                      </a:lnTo>
                      <a:lnTo>
                        <a:pt x="368" y="565"/>
                      </a:lnTo>
                      <a:lnTo>
                        <a:pt x="357" y="574"/>
                      </a:lnTo>
                      <a:lnTo>
                        <a:pt x="344" y="577"/>
                      </a:lnTo>
                      <a:lnTo>
                        <a:pt x="327" y="582"/>
                      </a:lnTo>
                      <a:lnTo>
                        <a:pt x="312" y="585"/>
                      </a:lnTo>
                      <a:lnTo>
                        <a:pt x="307" y="585"/>
                      </a:lnTo>
                      <a:lnTo>
                        <a:pt x="299" y="585"/>
                      </a:lnTo>
                      <a:lnTo>
                        <a:pt x="296" y="582"/>
                      </a:lnTo>
                      <a:lnTo>
                        <a:pt x="276" y="577"/>
                      </a:lnTo>
                      <a:lnTo>
                        <a:pt x="271" y="610"/>
                      </a:lnTo>
                      <a:lnTo>
                        <a:pt x="296" y="613"/>
                      </a:lnTo>
                      <a:lnTo>
                        <a:pt x="307" y="618"/>
                      </a:lnTo>
                      <a:lnTo>
                        <a:pt x="324" y="618"/>
                      </a:lnTo>
                      <a:lnTo>
                        <a:pt x="335" y="618"/>
                      </a:lnTo>
                      <a:lnTo>
                        <a:pt x="352" y="618"/>
                      </a:lnTo>
                      <a:lnTo>
                        <a:pt x="365" y="618"/>
                      </a:lnTo>
                      <a:lnTo>
                        <a:pt x="380" y="613"/>
                      </a:lnTo>
                      <a:lnTo>
                        <a:pt x="388" y="613"/>
                      </a:lnTo>
                      <a:lnTo>
                        <a:pt x="405" y="610"/>
                      </a:lnTo>
                      <a:lnTo>
                        <a:pt x="416" y="602"/>
                      </a:lnTo>
                      <a:lnTo>
                        <a:pt x="429" y="594"/>
                      </a:lnTo>
                      <a:lnTo>
                        <a:pt x="438" y="585"/>
                      </a:lnTo>
                      <a:lnTo>
                        <a:pt x="444" y="577"/>
                      </a:lnTo>
                      <a:lnTo>
                        <a:pt x="458" y="565"/>
                      </a:lnTo>
                      <a:lnTo>
                        <a:pt x="466" y="557"/>
                      </a:lnTo>
                      <a:lnTo>
                        <a:pt x="474" y="546"/>
                      </a:lnTo>
                      <a:lnTo>
                        <a:pt x="474" y="537"/>
                      </a:lnTo>
                      <a:lnTo>
                        <a:pt x="477" y="529"/>
                      </a:lnTo>
                      <a:lnTo>
                        <a:pt x="481" y="513"/>
                      </a:lnTo>
                      <a:lnTo>
                        <a:pt x="481" y="493"/>
                      </a:lnTo>
                      <a:lnTo>
                        <a:pt x="477" y="473"/>
                      </a:lnTo>
                      <a:lnTo>
                        <a:pt x="477" y="456"/>
                      </a:lnTo>
                      <a:lnTo>
                        <a:pt x="466" y="445"/>
                      </a:lnTo>
                      <a:lnTo>
                        <a:pt x="461" y="432"/>
                      </a:lnTo>
                      <a:lnTo>
                        <a:pt x="453" y="417"/>
                      </a:lnTo>
                      <a:lnTo>
                        <a:pt x="438" y="400"/>
                      </a:lnTo>
                      <a:lnTo>
                        <a:pt x="416" y="392"/>
                      </a:lnTo>
                      <a:lnTo>
                        <a:pt x="405" y="375"/>
                      </a:lnTo>
                      <a:lnTo>
                        <a:pt x="444" y="359"/>
                      </a:lnTo>
                      <a:lnTo>
                        <a:pt x="477" y="336"/>
                      </a:lnTo>
                      <a:lnTo>
                        <a:pt x="502" y="308"/>
                      </a:lnTo>
                      <a:lnTo>
                        <a:pt x="522" y="271"/>
                      </a:lnTo>
                      <a:lnTo>
                        <a:pt x="542" y="227"/>
                      </a:lnTo>
                      <a:lnTo>
                        <a:pt x="550" y="182"/>
                      </a:lnTo>
                      <a:lnTo>
                        <a:pt x="558" y="133"/>
                      </a:lnTo>
                      <a:lnTo>
                        <a:pt x="562" y="73"/>
                      </a:lnTo>
                      <a:lnTo>
                        <a:pt x="562" y="0"/>
                      </a:lnTo>
                    </a:path>
                  </a:pathLst>
                </a:custGeom>
                <a:solidFill>
                  <a:srgbClr val="00FF00"/>
                </a:solidFill>
                <a:ln w="127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6" name="Freeform 36"/>
                <p:cNvSpPr>
                  <a:spLocks/>
                </p:cNvSpPr>
                <p:nvPr>
                  <p:custDataLst>
                    <p:tags r:id="rId222"/>
                  </p:custDataLst>
                </p:nvPr>
              </p:nvSpPr>
              <p:spPr bwMode="auto">
                <a:xfrm>
                  <a:off x="1500" y="11470"/>
                  <a:ext cx="156" cy="146"/>
                </a:xfrm>
                <a:custGeom>
                  <a:avLst/>
                  <a:gdLst>
                    <a:gd name="T0" fmla="*/ 0 w 262"/>
                    <a:gd name="T1" fmla="*/ 31 h 246"/>
                    <a:gd name="T2" fmla="*/ 1 w 262"/>
                    <a:gd name="T3" fmla="*/ 28 h 246"/>
                    <a:gd name="T4" fmla="*/ 2 w 262"/>
                    <a:gd name="T5" fmla="*/ 27 h 246"/>
                    <a:gd name="T6" fmla="*/ 4 w 262"/>
                    <a:gd name="T7" fmla="*/ 25 h 246"/>
                    <a:gd name="T8" fmla="*/ 5 w 262"/>
                    <a:gd name="T9" fmla="*/ 21 h 246"/>
                    <a:gd name="T10" fmla="*/ 6 w 262"/>
                    <a:gd name="T11" fmla="*/ 20 h 246"/>
                    <a:gd name="T12" fmla="*/ 7 w 262"/>
                    <a:gd name="T13" fmla="*/ 19 h 246"/>
                    <a:gd name="T14" fmla="*/ 8 w 262"/>
                    <a:gd name="T15" fmla="*/ 18 h 246"/>
                    <a:gd name="T16" fmla="*/ 10 w 262"/>
                    <a:gd name="T17" fmla="*/ 17 h 246"/>
                    <a:gd name="T18" fmla="*/ 11 w 262"/>
                    <a:gd name="T19" fmla="*/ 14 h 246"/>
                    <a:gd name="T20" fmla="*/ 13 w 262"/>
                    <a:gd name="T21" fmla="*/ 13 h 246"/>
                    <a:gd name="T22" fmla="*/ 13 w 262"/>
                    <a:gd name="T23" fmla="*/ 12 h 246"/>
                    <a:gd name="T24" fmla="*/ 14 w 262"/>
                    <a:gd name="T25" fmla="*/ 11 h 246"/>
                    <a:gd name="T26" fmla="*/ 15 w 262"/>
                    <a:gd name="T27" fmla="*/ 11 h 246"/>
                    <a:gd name="T28" fmla="*/ 17 w 262"/>
                    <a:gd name="T29" fmla="*/ 9 h 246"/>
                    <a:gd name="T30" fmla="*/ 18 w 262"/>
                    <a:gd name="T31" fmla="*/ 9 h 246"/>
                    <a:gd name="T32" fmla="*/ 21 w 262"/>
                    <a:gd name="T33" fmla="*/ 8 h 246"/>
                    <a:gd name="T34" fmla="*/ 23 w 262"/>
                    <a:gd name="T35" fmla="*/ 7 h 246"/>
                    <a:gd name="T36" fmla="*/ 24 w 262"/>
                    <a:gd name="T37" fmla="*/ 6 h 246"/>
                    <a:gd name="T38" fmla="*/ 26 w 262"/>
                    <a:gd name="T39" fmla="*/ 5 h 246"/>
                    <a:gd name="T40" fmla="*/ 27 w 262"/>
                    <a:gd name="T41" fmla="*/ 4 h 246"/>
                    <a:gd name="T42" fmla="*/ 29 w 262"/>
                    <a:gd name="T43" fmla="*/ 4 h 246"/>
                    <a:gd name="T44" fmla="*/ 30 w 262"/>
                    <a:gd name="T45" fmla="*/ 2 h 246"/>
                    <a:gd name="T46" fmla="*/ 31 w 262"/>
                    <a:gd name="T47" fmla="*/ 1 h 246"/>
                    <a:gd name="T48" fmla="*/ 32 w 262"/>
                    <a:gd name="T49" fmla="*/ 1 h 246"/>
                    <a:gd name="T50" fmla="*/ 33 w 262"/>
                    <a:gd name="T51" fmla="*/ 0 h 246"/>
                    <a:gd name="T52" fmla="*/ 32 w 262"/>
                    <a:gd name="T53" fmla="*/ 6 h 246"/>
                    <a:gd name="T54" fmla="*/ 31 w 262"/>
                    <a:gd name="T55" fmla="*/ 12 h 246"/>
                    <a:gd name="T56" fmla="*/ 29 w 262"/>
                    <a:gd name="T57" fmla="*/ 19 h 246"/>
                    <a:gd name="T58" fmla="*/ 26 w 262"/>
                    <a:gd name="T59" fmla="*/ 23 h 246"/>
                    <a:gd name="T60" fmla="*/ 21 w 262"/>
                    <a:gd name="T61" fmla="*/ 27 h 246"/>
                    <a:gd name="T62" fmla="*/ 15 w 262"/>
                    <a:gd name="T63" fmla="*/ 29 h 246"/>
                    <a:gd name="T64" fmla="*/ 10 w 262"/>
                    <a:gd name="T65" fmla="*/ 30 h 246"/>
                    <a:gd name="T66" fmla="*/ 4 w 262"/>
                    <a:gd name="T67" fmla="*/ 31 h 246"/>
                    <a:gd name="T68" fmla="*/ 0 w 262"/>
                    <a:gd name="T69" fmla="*/ 31 h 2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2"/>
                    <a:gd name="T106" fmla="*/ 0 h 246"/>
                    <a:gd name="T107" fmla="*/ 262 w 262"/>
                    <a:gd name="T108" fmla="*/ 246 h 2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2" h="246">
                      <a:moveTo>
                        <a:pt x="0" y="246"/>
                      </a:moveTo>
                      <a:lnTo>
                        <a:pt x="11" y="231"/>
                      </a:lnTo>
                      <a:lnTo>
                        <a:pt x="19" y="215"/>
                      </a:lnTo>
                      <a:lnTo>
                        <a:pt x="28" y="198"/>
                      </a:lnTo>
                      <a:lnTo>
                        <a:pt x="39" y="173"/>
                      </a:lnTo>
                      <a:lnTo>
                        <a:pt x="47" y="162"/>
                      </a:lnTo>
                      <a:lnTo>
                        <a:pt x="56" y="153"/>
                      </a:lnTo>
                      <a:lnTo>
                        <a:pt x="67" y="142"/>
                      </a:lnTo>
                      <a:lnTo>
                        <a:pt x="76" y="134"/>
                      </a:lnTo>
                      <a:lnTo>
                        <a:pt x="84" y="114"/>
                      </a:lnTo>
                      <a:lnTo>
                        <a:pt x="97" y="106"/>
                      </a:lnTo>
                      <a:lnTo>
                        <a:pt x="100" y="97"/>
                      </a:lnTo>
                      <a:lnTo>
                        <a:pt x="112" y="89"/>
                      </a:lnTo>
                      <a:lnTo>
                        <a:pt x="125" y="84"/>
                      </a:lnTo>
                      <a:lnTo>
                        <a:pt x="140" y="77"/>
                      </a:lnTo>
                      <a:lnTo>
                        <a:pt x="148" y="72"/>
                      </a:lnTo>
                      <a:lnTo>
                        <a:pt x="165" y="69"/>
                      </a:lnTo>
                      <a:lnTo>
                        <a:pt x="176" y="53"/>
                      </a:lnTo>
                      <a:lnTo>
                        <a:pt x="190" y="48"/>
                      </a:lnTo>
                      <a:lnTo>
                        <a:pt x="206" y="44"/>
                      </a:lnTo>
                      <a:lnTo>
                        <a:pt x="218" y="36"/>
                      </a:lnTo>
                      <a:lnTo>
                        <a:pt x="229" y="28"/>
                      </a:lnTo>
                      <a:lnTo>
                        <a:pt x="242" y="20"/>
                      </a:lnTo>
                      <a:lnTo>
                        <a:pt x="249" y="11"/>
                      </a:lnTo>
                      <a:lnTo>
                        <a:pt x="254" y="5"/>
                      </a:lnTo>
                      <a:lnTo>
                        <a:pt x="262" y="0"/>
                      </a:lnTo>
                      <a:lnTo>
                        <a:pt x="257" y="48"/>
                      </a:lnTo>
                      <a:lnTo>
                        <a:pt x="246" y="101"/>
                      </a:lnTo>
                      <a:lnTo>
                        <a:pt x="226" y="153"/>
                      </a:lnTo>
                      <a:lnTo>
                        <a:pt x="206" y="182"/>
                      </a:lnTo>
                      <a:lnTo>
                        <a:pt x="170" y="215"/>
                      </a:lnTo>
                      <a:lnTo>
                        <a:pt x="125" y="234"/>
                      </a:lnTo>
                      <a:lnTo>
                        <a:pt x="80" y="243"/>
                      </a:lnTo>
                      <a:lnTo>
                        <a:pt x="28" y="246"/>
                      </a:lnTo>
                      <a:lnTo>
                        <a:pt x="0" y="2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7" name="Freeform 37"/>
                <p:cNvSpPr>
                  <a:spLocks/>
                </p:cNvSpPr>
                <p:nvPr>
                  <p:custDataLst>
                    <p:tags r:id="rId223"/>
                  </p:custDataLst>
                </p:nvPr>
              </p:nvSpPr>
              <p:spPr bwMode="auto">
                <a:xfrm>
                  <a:off x="1500" y="11470"/>
                  <a:ext cx="156" cy="146"/>
                </a:xfrm>
                <a:custGeom>
                  <a:avLst/>
                  <a:gdLst>
                    <a:gd name="T0" fmla="*/ 0 w 262"/>
                    <a:gd name="T1" fmla="*/ 31 h 246"/>
                    <a:gd name="T2" fmla="*/ 0 w 262"/>
                    <a:gd name="T3" fmla="*/ 31 h 246"/>
                    <a:gd name="T4" fmla="*/ 1 w 262"/>
                    <a:gd name="T5" fmla="*/ 28 h 246"/>
                    <a:gd name="T6" fmla="*/ 2 w 262"/>
                    <a:gd name="T7" fmla="*/ 27 h 246"/>
                    <a:gd name="T8" fmla="*/ 4 w 262"/>
                    <a:gd name="T9" fmla="*/ 25 h 246"/>
                    <a:gd name="T10" fmla="*/ 5 w 262"/>
                    <a:gd name="T11" fmla="*/ 21 h 246"/>
                    <a:gd name="T12" fmla="*/ 6 w 262"/>
                    <a:gd name="T13" fmla="*/ 20 h 246"/>
                    <a:gd name="T14" fmla="*/ 7 w 262"/>
                    <a:gd name="T15" fmla="*/ 19 h 246"/>
                    <a:gd name="T16" fmla="*/ 8 w 262"/>
                    <a:gd name="T17" fmla="*/ 18 h 246"/>
                    <a:gd name="T18" fmla="*/ 10 w 262"/>
                    <a:gd name="T19" fmla="*/ 17 h 246"/>
                    <a:gd name="T20" fmla="*/ 11 w 262"/>
                    <a:gd name="T21" fmla="*/ 14 h 246"/>
                    <a:gd name="T22" fmla="*/ 13 w 262"/>
                    <a:gd name="T23" fmla="*/ 13 h 246"/>
                    <a:gd name="T24" fmla="*/ 13 w 262"/>
                    <a:gd name="T25" fmla="*/ 12 h 246"/>
                    <a:gd name="T26" fmla="*/ 14 w 262"/>
                    <a:gd name="T27" fmla="*/ 11 h 246"/>
                    <a:gd name="T28" fmla="*/ 15 w 262"/>
                    <a:gd name="T29" fmla="*/ 11 h 246"/>
                    <a:gd name="T30" fmla="*/ 17 w 262"/>
                    <a:gd name="T31" fmla="*/ 9 h 246"/>
                    <a:gd name="T32" fmla="*/ 18 w 262"/>
                    <a:gd name="T33" fmla="*/ 9 h 246"/>
                    <a:gd name="T34" fmla="*/ 21 w 262"/>
                    <a:gd name="T35" fmla="*/ 8 h 246"/>
                    <a:gd name="T36" fmla="*/ 23 w 262"/>
                    <a:gd name="T37" fmla="*/ 7 h 246"/>
                    <a:gd name="T38" fmla="*/ 24 w 262"/>
                    <a:gd name="T39" fmla="*/ 6 h 246"/>
                    <a:gd name="T40" fmla="*/ 26 w 262"/>
                    <a:gd name="T41" fmla="*/ 5 h 246"/>
                    <a:gd name="T42" fmla="*/ 27 w 262"/>
                    <a:gd name="T43" fmla="*/ 4 h 246"/>
                    <a:gd name="T44" fmla="*/ 29 w 262"/>
                    <a:gd name="T45" fmla="*/ 4 h 246"/>
                    <a:gd name="T46" fmla="*/ 30 w 262"/>
                    <a:gd name="T47" fmla="*/ 2 h 246"/>
                    <a:gd name="T48" fmla="*/ 31 w 262"/>
                    <a:gd name="T49" fmla="*/ 1 h 246"/>
                    <a:gd name="T50" fmla="*/ 32 w 262"/>
                    <a:gd name="T51" fmla="*/ 1 h 246"/>
                    <a:gd name="T52" fmla="*/ 33 w 262"/>
                    <a:gd name="T53" fmla="*/ 0 h 246"/>
                    <a:gd name="T54" fmla="*/ 32 w 262"/>
                    <a:gd name="T55" fmla="*/ 6 h 246"/>
                    <a:gd name="T56" fmla="*/ 31 w 262"/>
                    <a:gd name="T57" fmla="*/ 12 h 246"/>
                    <a:gd name="T58" fmla="*/ 29 w 262"/>
                    <a:gd name="T59" fmla="*/ 19 h 246"/>
                    <a:gd name="T60" fmla="*/ 26 w 262"/>
                    <a:gd name="T61" fmla="*/ 23 h 246"/>
                    <a:gd name="T62" fmla="*/ 21 w 262"/>
                    <a:gd name="T63" fmla="*/ 27 h 246"/>
                    <a:gd name="T64" fmla="*/ 15 w 262"/>
                    <a:gd name="T65" fmla="*/ 29 h 246"/>
                    <a:gd name="T66" fmla="*/ 10 w 262"/>
                    <a:gd name="T67" fmla="*/ 30 h 246"/>
                    <a:gd name="T68" fmla="*/ 4 w 262"/>
                    <a:gd name="T69" fmla="*/ 31 h 246"/>
                    <a:gd name="T70" fmla="*/ 0 w 262"/>
                    <a:gd name="T71" fmla="*/ 31 h 24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62"/>
                    <a:gd name="T109" fmla="*/ 0 h 246"/>
                    <a:gd name="T110" fmla="*/ 262 w 262"/>
                    <a:gd name="T111" fmla="*/ 246 h 24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62" h="246">
                      <a:moveTo>
                        <a:pt x="0" y="246"/>
                      </a:moveTo>
                      <a:lnTo>
                        <a:pt x="0" y="246"/>
                      </a:lnTo>
                      <a:lnTo>
                        <a:pt x="11" y="231"/>
                      </a:lnTo>
                      <a:lnTo>
                        <a:pt x="19" y="215"/>
                      </a:lnTo>
                      <a:lnTo>
                        <a:pt x="28" y="198"/>
                      </a:lnTo>
                      <a:lnTo>
                        <a:pt x="39" y="173"/>
                      </a:lnTo>
                      <a:lnTo>
                        <a:pt x="47" y="162"/>
                      </a:lnTo>
                      <a:lnTo>
                        <a:pt x="56" y="153"/>
                      </a:lnTo>
                      <a:lnTo>
                        <a:pt x="67" y="142"/>
                      </a:lnTo>
                      <a:lnTo>
                        <a:pt x="76" y="134"/>
                      </a:lnTo>
                      <a:lnTo>
                        <a:pt x="84" y="114"/>
                      </a:lnTo>
                      <a:lnTo>
                        <a:pt x="97" y="106"/>
                      </a:lnTo>
                      <a:lnTo>
                        <a:pt x="100" y="97"/>
                      </a:lnTo>
                      <a:lnTo>
                        <a:pt x="112" y="89"/>
                      </a:lnTo>
                      <a:lnTo>
                        <a:pt x="125" y="84"/>
                      </a:lnTo>
                      <a:lnTo>
                        <a:pt x="140" y="77"/>
                      </a:lnTo>
                      <a:lnTo>
                        <a:pt x="148" y="72"/>
                      </a:lnTo>
                      <a:lnTo>
                        <a:pt x="165" y="69"/>
                      </a:lnTo>
                      <a:lnTo>
                        <a:pt x="176" y="53"/>
                      </a:lnTo>
                      <a:lnTo>
                        <a:pt x="190" y="48"/>
                      </a:lnTo>
                      <a:lnTo>
                        <a:pt x="206" y="44"/>
                      </a:lnTo>
                      <a:lnTo>
                        <a:pt x="218" y="36"/>
                      </a:lnTo>
                      <a:lnTo>
                        <a:pt x="229" y="28"/>
                      </a:lnTo>
                      <a:lnTo>
                        <a:pt x="242" y="20"/>
                      </a:lnTo>
                      <a:lnTo>
                        <a:pt x="249" y="11"/>
                      </a:lnTo>
                      <a:lnTo>
                        <a:pt x="254" y="5"/>
                      </a:lnTo>
                      <a:lnTo>
                        <a:pt x="262" y="0"/>
                      </a:lnTo>
                      <a:lnTo>
                        <a:pt x="257" y="48"/>
                      </a:lnTo>
                      <a:lnTo>
                        <a:pt x="246" y="101"/>
                      </a:lnTo>
                      <a:lnTo>
                        <a:pt x="226" y="153"/>
                      </a:lnTo>
                      <a:lnTo>
                        <a:pt x="206" y="182"/>
                      </a:lnTo>
                      <a:lnTo>
                        <a:pt x="170" y="215"/>
                      </a:lnTo>
                      <a:lnTo>
                        <a:pt x="125" y="234"/>
                      </a:lnTo>
                      <a:lnTo>
                        <a:pt x="80" y="243"/>
                      </a:lnTo>
                      <a:lnTo>
                        <a:pt x="28" y="246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8" name="Freeform 38"/>
                <p:cNvSpPr>
                  <a:spLocks/>
                </p:cNvSpPr>
                <p:nvPr>
                  <p:custDataLst>
                    <p:tags r:id="rId224"/>
                  </p:custDataLst>
                </p:nvPr>
              </p:nvSpPr>
              <p:spPr bwMode="auto">
                <a:xfrm>
                  <a:off x="1942" y="12003"/>
                  <a:ext cx="616" cy="347"/>
                </a:xfrm>
                <a:custGeom>
                  <a:avLst/>
                  <a:gdLst>
                    <a:gd name="T0" fmla="*/ 128 w 1031"/>
                    <a:gd name="T1" fmla="*/ 5 h 586"/>
                    <a:gd name="T2" fmla="*/ 122 w 1031"/>
                    <a:gd name="T3" fmla="*/ 17 h 586"/>
                    <a:gd name="T4" fmla="*/ 118 w 1031"/>
                    <a:gd name="T5" fmla="*/ 24 h 586"/>
                    <a:gd name="T6" fmla="*/ 114 w 1031"/>
                    <a:gd name="T7" fmla="*/ 30 h 586"/>
                    <a:gd name="T8" fmla="*/ 112 w 1031"/>
                    <a:gd name="T9" fmla="*/ 33 h 586"/>
                    <a:gd name="T10" fmla="*/ 120 w 1031"/>
                    <a:gd name="T11" fmla="*/ 39 h 586"/>
                    <a:gd name="T12" fmla="*/ 125 w 1031"/>
                    <a:gd name="T13" fmla="*/ 45 h 586"/>
                    <a:gd name="T14" fmla="*/ 127 w 1031"/>
                    <a:gd name="T15" fmla="*/ 54 h 586"/>
                    <a:gd name="T16" fmla="*/ 123 w 1031"/>
                    <a:gd name="T17" fmla="*/ 64 h 586"/>
                    <a:gd name="T18" fmla="*/ 114 w 1031"/>
                    <a:gd name="T19" fmla="*/ 70 h 586"/>
                    <a:gd name="T20" fmla="*/ 102 w 1031"/>
                    <a:gd name="T21" fmla="*/ 72 h 586"/>
                    <a:gd name="T22" fmla="*/ 87 w 1031"/>
                    <a:gd name="T23" fmla="*/ 68 h 586"/>
                    <a:gd name="T24" fmla="*/ 84 w 1031"/>
                    <a:gd name="T25" fmla="*/ 58 h 586"/>
                    <a:gd name="T26" fmla="*/ 93 w 1031"/>
                    <a:gd name="T27" fmla="*/ 63 h 586"/>
                    <a:gd name="T28" fmla="*/ 102 w 1031"/>
                    <a:gd name="T29" fmla="*/ 63 h 586"/>
                    <a:gd name="T30" fmla="*/ 109 w 1031"/>
                    <a:gd name="T31" fmla="*/ 59 h 586"/>
                    <a:gd name="T32" fmla="*/ 114 w 1031"/>
                    <a:gd name="T33" fmla="*/ 54 h 586"/>
                    <a:gd name="T34" fmla="*/ 113 w 1031"/>
                    <a:gd name="T35" fmla="*/ 45 h 586"/>
                    <a:gd name="T36" fmla="*/ 107 w 1031"/>
                    <a:gd name="T37" fmla="*/ 40 h 586"/>
                    <a:gd name="T38" fmla="*/ 101 w 1031"/>
                    <a:gd name="T39" fmla="*/ 39 h 586"/>
                    <a:gd name="T40" fmla="*/ 89 w 1031"/>
                    <a:gd name="T41" fmla="*/ 41 h 586"/>
                    <a:gd name="T42" fmla="*/ 76 w 1031"/>
                    <a:gd name="T43" fmla="*/ 51 h 586"/>
                    <a:gd name="T44" fmla="*/ 64 w 1031"/>
                    <a:gd name="T45" fmla="*/ 59 h 586"/>
                    <a:gd name="T46" fmla="*/ 50 w 1031"/>
                    <a:gd name="T47" fmla="*/ 65 h 586"/>
                    <a:gd name="T48" fmla="*/ 37 w 1031"/>
                    <a:gd name="T49" fmla="*/ 67 h 586"/>
                    <a:gd name="T50" fmla="*/ 19 w 1031"/>
                    <a:gd name="T51" fmla="*/ 63 h 586"/>
                    <a:gd name="T52" fmla="*/ 6 w 1031"/>
                    <a:gd name="T53" fmla="*/ 52 h 586"/>
                    <a:gd name="T54" fmla="*/ 1 w 1031"/>
                    <a:gd name="T55" fmla="*/ 38 h 586"/>
                    <a:gd name="T56" fmla="*/ 2 w 1031"/>
                    <a:gd name="T57" fmla="*/ 21 h 586"/>
                    <a:gd name="T58" fmla="*/ 14 w 1031"/>
                    <a:gd name="T59" fmla="*/ 7 h 586"/>
                    <a:gd name="T60" fmla="*/ 32 w 1031"/>
                    <a:gd name="T61" fmla="*/ 1 h 586"/>
                    <a:gd name="T62" fmla="*/ 38 w 1031"/>
                    <a:gd name="T63" fmla="*/ 4 h 586"/>
                    <a:gd name="T64" fmla="*/ 24 w 1031"/>
                    <a:gd name="T65" fmla="*/ 8 h 586"/>
                    <a:gd name="T66" fmla="*/ 16 w 1031"/>
                    <a:gd name="T67" fmla="*/ 19 h 586"/>
                    <a:gd name="T68" fmla="*/ 13 w 1031"/>
                    <a:gd name="T69" fmla="*/ 31 h 586"/>
                    <a:gd name="T70" fmla="*/ 16 w 1031"/>
                    <a:gd name="T71" fmla="*/ 45 h 586"/>
                    <a:gd name="T72" fmla="*/ 26 w 1031"/>
                    <a:gd name="T73" fmla="*/ 54 h 586"/>
                    <a:gd name="T74" fmla="*/ 39 w 1031"/>
                    <a:gd name="T75" fmla="*/ 59 h 586"/>
                    <a:gd name="T76" fmla="*/ 56 w 1031"/>
                    <a:gd name="T77" fmla="*/ 57 h 586"/>
                    <a:gd name="T78" fmla="*/ 70 w 1031"/>
                    <a:gd name="T79" fmla="*/ 50 h 586"/>
                    <a:gd name="T80" fmla="*/ 78 w 1031"/>
                    <a:gd name="T81" fmla="*/ 40 h 586"/>
                    <a:gd name="T82" fmla="*/ 76 w 1031"/>
                    <a:gd name="T83" fmla="*/ 28 h 586"/>
                    <a:gd name="T84" fmla="*/ 71 w 1031"/>
                    <a:gd name="T85" fmla="*/ 23 h 586"/>
                    <a:gd name="T86" fmla="*/ 63 w 1031"/>
                    <a:gd name="T87" fmla="*/ 23 h 586"/>
                    <a:gd name="T88" fmla="*/ 56 w 1031"/>
                    <a:gd name="T89" fmla="*/ 29 h 586"/>
                    <a:gd name="T90" fmla="*/ 54 w 1031"/>
                    <a:gd name="T91" fmla="*/ 35 h 586"/>
                    <a:gd name="T92" fmla="*/ 50 w 1031"/>
                    <a:gd name="T93" fmla="*/ 31 h 586"/>
                    <a:gd name="T94" fmla="*/ 51 w 1031"/>
                    <a:gd name="T95" fmla="*/ 23 h 586"/>
                    <a:gd name="T96" fmla="*/ 56 w 1031"/>
                    <a:gd name="T97" fmla="*/ 15 h 586"/>
                    <a:gd name="T98" fmla="*/ 63 w 1031"/>
                    <a:gd name="T99" fmla="*/ 11 h 586"/>
                    <a:gd name="T100" fmla="*/ 71 w 1031"/>
                    <a:gd name="T101" fmla="*/ 11 h 586"/>
                    <a:gd name="T102" fmla="*/ 75 w 1031"/>
                    <a:gd name="T103" fmla="*/ 14 h 586"/>
                    <a:gd name="T104" fmla="*/ 85 w 1031"/>
                    <a:gd name="T105" fmla="*/ 15 h 586"/>
                    <a:gd name="T106" fmla="*/ 107 w 1031"/>
                    <a:gd name="T107" fmla="*/ 1 h 5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31"/>
                    <a:gd name="T163" fmla="*/ 0 h 586"/>
                    <a:gd name="T164" fmla="*/ 1031 w 1031"/>
                    <a:gd name="T165" fmla="*/ 586 h 5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31" h="586">
                      <a:moveTo>
                        <a:pt x="1031" y="0"/>
                      </a:moveTo>
                      <a:lnTo>
                        <a:pt x="1031" y="33"/>
                      </a:lnTo>
                      <a:lnTo>
                        <a:pt x="1018" y="36"/>
                      </a:lnTo>
                      <a:lnTo>
                        <a:pt x="1009" y="41"/>
                      </a:lnTo>
                      <a:lnTo>
                        <a:pt x="1003" y="45"/>
                      </a:lnTo>
                      <a:lnTo>
                        <a:pt x="990" y="58"/>
                      </a:lnTo>
                      <a:lnTo>
                        <a:pt x="981" y="69"/>
                      </a:lnTo>
                      <a:lnTo>
                        <a:pt x="973" y="89"/>
                      </a:lnTo>
                      <a:lnTo>
                        <a:pt x="961" y="109"/>
                      </a:lnTo>
                      <a:lnTo>
                        <a:pt x="958" y="134"/>
                      </a:lnTo>
                      <a:lnTo>
                        <a:pt x="942" y="158"/>
                      </a:lnTo>
                      <a:lnTo>
                        <a:pt x="937" y="170"/>
                      </a:lnTo>
                      <a:lnTo>
                        <a:pt x="933" y="182"/>
                      </a:lnTo>
                      <a:lnTo>
                        <a:pt x="925" y="190"/>
                      </a:lnTo>
                      <a:lnTo>
                        <a:pt x="922" y="198"/>
                      </a:lnTo>
                      <a:lnTo>
                        <a:pt x="917" y="206"/>
                      </a:lnTo>
                      <a:lnTo>
                        <a:pt x="914" y="211"/>
                      </a:lnTo>
                      <a:lnTo>
                        <a:pt x="909" y="226"/>
                      </a:lnTo>
                      <a:lnTo>
                        <a:pt x="900" y="234"/>
                      </a:lnTo>
                      <a:lnTo>
                        <a:pt x="894" y="239"/>
                      </a:lnTo>
                      <a:lnTo>
                        <a:pt x="881" y="248"/>
                      </a:lnTo>
                      <a:lnTo>
                        <a:pt x="864" y="259"/>
                      </a:lnTo>
                      <a:lnTo>
                        <a:pt x="841" y="268"/>
                      </a:lnTo>
                      <a:lnTo>
                        <a:pt x="857" y="271"/>
                      </a:lnTo>
                      <a:lnTo>
                        <a:pt x="877" y="271"/>
                      </a:lnTo>
                      <a:lnTo>
                        <a:pt x="894" y="276"/>
                      </a:lnTo>
                      <a:lnTo>
                        <a:pt x="905" y="284"/>
                      </a:lnTo>
                      <a:lnTo>
                        <a:pt x="917" y="287"/>
                      </a:lnTo>
                      <a:lnTo>
                        <a:pt x="933" y="307"/>
                      </a:lnTo>
                      <a:lnTo>
                        <a:pt x="942" y="315"/>
                      </a:lnTo>
                      <a:lnTo>
                        <a:pt x="958" y="324"/>
                      </a:lnTo>
                      <a:lnTo>
                        <a:pt x="966" y="327"/>
                      </a:lnTo>
                      <a:lnTo>
                        <a:pt x="973" y="344"/>
                      </a:lnTo>
                      <a:lnTo>
                        <a:pt x="981" y="357"/>
                      </a:lnTo>
                      <a:lnTo>
                        <a:pt x="986" y="365"/>
                      </a:lnTo>
                      <a:lnTo>
                        <a:pt x="990" y="385"/>
                      </a:lnTo>
                      <a:lnTo>
                        <a:pt x="990" y="396"/>
                      </a:lnTo>
                      <a:lnTo>
                        <a:pt x="995" y="408"/>
                      </a:lnTo>
                      <a:lnTo>
                        <a:pt x="995" y="421"/>
                      </a:lnTo>
                      <a:lnTo>
                        <a:pt x="995" y="438"/>
                      </a:lnTo>
                      <a:lnTo>
                        <a:pt x="990" y="458"/>
                      </a:lnTo>
                      <a:lnTo>
                        <a:pt x="990" y="474"/>
                      </a:lnTo>
                      <a:lnTo>
                        <a:pt x="981" y="486"/>
                      </a:lnTo>
                      <a:lnTo>
                        <a:pt x="973" y="505"/>
                      </a:lnTo>
                      <a:lnTo>
                        <a:pt x="966" y="522"/>
                      </a:lnTo>
                      <a:lnTo>
                        <a:pt x="953" y="533"/>
                      </a:lnTo>
                      <a:lnTo>
                        <a:pt x="937" y="550"/>
                      </a:lnTo>
                      <a:lnTo>
                        <a:pt x="925" y="553"/>
                      </a:lnTo>
                      <a:lnTo>
                        <a:pt x="909" y="562"/>
                      </a:lnTo>
                      <a:lnTo>
                        <a:pt x="897" y="570"/>
                      </a:lnTo>
                      <a:lnTo>
                        <a:pt x="881" y="578"/>
                      </a:lnTo>
                      <a:lnTo>
                        <a:pt x="864" y="583"/>
                      </a:lnTo>
                      <a:lnTo>
                        <a:pt x="841" y="586"/>
                      </a:lnTo>
                      <a:lnTo>
                        <a:pt x="824" y="586"/>
                      </a:lnTo>
                      <a:lnTo>
                        <a:pt x="805" y="586"/>
                      </a:lnTo>
                      <a:lnTo>
                        <a:pt x="780" y="586"/>
                      </a:lnTo>
                      <a:lnTo>
                        <a:pt x="747" y="583"/>
                      </a:lnTo>
                      <a:lnTo>
                        <a:pt x="724" y="575"/>
                      </a:lnTo>
                      <a:lnTo>
                        <a:pt x="699" y="562"/>
                      </a:lnTo>
                      <a:lnTo>
                        <a:pt x="679" y="550"/>
                      </a:lnTo>
                      <a:lnTo>
                        <a:pt x="654" y="533"/>
                      </a:lnTo>
                      <a:lnTo>
                        <a:pt x="634" y="510"/>
                      </a:lnTo>
                      <a:lnTo>
                        <a:pt x="618" y="477"/>
                      </a:lnTo>
                      <a:lnTo>
                        <a:pt x="646" y="458"/>
                      </a:lnTo>
                      <a:lnTo>
                        <a:pt x="659" y="474"/>
                      </a:lnTo>
                      <a:lnTo>
                        <a:pt x="671" y="481"/>
                      </a:lnTo>
                      <a:lnTo>
                        <a:pt x="682" y="497"/>
                      </a:lnTo>
                      <a:lnTo>
                        <a:pt x="699" y="505"/>
                      </a:lnTo>
                      <a:lnTo>
                        <a:pt x="710" y="510"/>
                      </a:lnTo>
                      <a:lnTo>
                        <a:pt x="724" y="514"/>
                      </a:lnTo>
                      <a:lnTo>
                        <a:pt x="743" y="522"/>
                      </a:lnTo>
                      <a:lnTo>
                        <a:pt x="755" y="522"/>
                      </a:lnTo>
                      <a:lnTo>
                        <a:pt x="768" y="522"/>
                      </a:lnTo>
                      <a:lnTo>
                        <a:pt x="788" y="517"/>
                      </a:lnTo>
                      <a:lnTo>
                        <a:pt x="800" y="514"/>
                      </a:lnTo>
                      <a:lnTo>
                        <a:pt x="808" y="510"/>
                      </a:lnTo>
                      <a:lnTo>
                        <a:pt x="824" y="510"/>
                      </a:lnTo>
                      <a:lnTo>
                        <a:pt x="833" y="502"/>
                      </a:lnTo>
                      <a:lnTo>
                        <a:pt x="844" y="497"/>
                      </a:lnTo>
                      <a:lnTo>
                        <a:pt x="857" y="481"/>
                      </a:lnTo>
                      <a:lnTo>
                        <a:pt x="864" y="474"/>
                      </a:lnTo>
                      <a:lnTo>
                        <a:pt x="877" y="466"/>
                      </a:lnTo>
                      <a:lnTo>
                        <a:pt x="881" y="458"/>
                      </a:lnTo>
                      <a:lnTo>
                        <a:pt x="885" y="444"/>
                      </a:lnTo>
                      <a:lnTo>
                        <a:pt x="894" y="438"/>
                      </a:lnTo>
                      <a:lnTo>
                        <a:pt x="894" y="424"/>
                      </a:lnTo>
                      <a:lnTo>
                        <a:pt x="897" y="413"/>
                      </a:lnTo>
                      <a:lnTo>
                        <a:pt x="897" y="401"/>
                      </a:lnTo>
                      <a:lnTo>
                        <a:pt x="894" y="385"/>
                      </a:lnTo>
                      <a:lnTo>
                        <a:pt x="889" y="365"/>
                      </a:lnTo>
                      <a:lnTo>
                        <a:pt x="877" y="348"/>
                      </a:lnTo>
                      <a:lnTo>
                        <a:pt x="864" y="340"/>
                      </a:lnTo>
                      <a:lnTo>
                        <a:pt x="857" y="332"/>
                      </a:lnTo>
                      <a:lnTo>
                        <a:pt x="849" y="324"/>
                      </a:lnTo>
                      <a:lnTo>
                        <a:pt x="841" y="324"/>
                      </a:lnTo>
                      <a:lnTo>
                        <a:pt x="828" y="315"/>
                      </a:lnTo>
                      <a:lnTo>
                        <a:pt x="824" y="315"/>
                      </a:lnTo>
                      <a:lnTo>
                        <a:pt x="808" y="315"/>
                      </a:lnTo>
                      <a:lnTo>
                        <a:pt x="800" y="315"/>
                      </a:lnTo>
                      <a:lnTo>
                        <a:pt x="791" y="315"/>
                      </a:lnTo>
                      <a:lnTo>
                        <a:pt x="768" y="315"/>
                      </a:lnTo>
                      <a:lnTo>
                        <a:pt x="752" y="315"/>
                      </a:lnTo>
                      <a:lnTo>
                        <a:pt x="735" y="324"/>
                      </a:lnTo>
                      <a:lnTo>
                        <a:pt x="719" y="327"/>
                      </a:lnTo>
                      <a:lnTo>
                        <a:pt x="699" y="340"/>
                      </a:lnTo>
                      <a:lnTo>
                        <a:pt x="682" y="348"/>
                      </a:lnTo>
                      <a:lnTo>
                        <a:pt x="662" y="365"/>
                      </a:lnTo>
                      <a:lnTo>
                        <a:pt x="638" y="385"/>
                      </a:lnTo>
                      <a:lnTo>
                        <a:pt x="618" y="401"/>
                      </a:lnTo>
                      <a:lnTo>
                        <a:pt x="601" y="413"/>
                      </a:lnTo>
                      <a:lnTo>
                        <a:pt x="582" y="429"/>
                      </a:lnTo>
                      <a:lnTo>
                        <a:pt x="562" y="444"/>
                      </a:lnTo>
                      <a:lnTo>
                        <a:pt x="545" y="458"/>
                      </a:lnTo>
                      <a:lnTo>
                        <a:pt x="525" y="466"/>
                      </a:lnTo>
                      <a:lnTo>
                        <a:pt x="501" y="477"/>
                      </a:lnTo>
                      <a:lnTo>
                        <a:pt x="477" y="486"/>
                      </a:lnTo>
                      <a:lnTo>
                        <a:pt x="456" y="505"/>
                      </a:lnTo>
                      <a:lnTo>
                        <a:pt x="433" y="510"/>
                      </a:lnTo>
                      <a:lnTo>
                        <a:pt x="408" y="522"/>
                      </a:lnTo>
                      <a:lnTo>
                        <a:pt x="388" y="525"/>
                      </a:lnTo>
                      <a:lnTo>
                        <a:pt x="368" y="533"/>
                      </a:lnTo>
                      <a:lnTo>
                        <a:pt x="347" y="538"/>
                      </a:lnTo>
                      <a:lnTo>
                        <a:pt x="327" y="538"/>
                      </a:lnTo>
                      <a:lnTo>
                        <a:pt x="307" y="542"/>
                      </a:lnTo>
                      <a:lnTo>
                        <a:pt x="291" y="542"/>
                      </a:lnTo>
                      <a:lnTo>
                        <a:pt x="254" y="542"/>
                      </a:lnTo>
                      <a:lnTo>
                        <a:pt x="230" y="538"/>
                      </a:lnTo>
                      <a:lnTo>
                        <a:pt x="206" y="533"/>
                      </a:lnTo>
                      <a:lnTo>
                        <a:pt x="178" y="522"/>
                      </a:lnTo>
                      <a:lnTo>
                        <a:pt x="149" y="510"/>
                      </a:lnTo>
                      <a:lnTo>
                        <a:pt x="126" y="497"/>
                      </a:lnTo>
                      <a:lnTo>
                        <a:pt x="101" y="477"/>
                      </a:lnTo>
                      <a:lnTo>
                        <a:pt x="81" y="466"/>
                      </a:lnTo>
                      <a:lnTo>
                        <a:pt x="61" y="444"/>
                      </a:lnTo>
                      <a:lnTo>
                        <a:pt x="45" y="421"/>
                      </a:lnTo>
                      <a:lnTo>
                        <a:pt x="31" y="401"/>
                      </a:lnTo>
                      <a:lnTo>
                        <a:pt x="20" y="385"/>
                      </a:lnTo>
                      <a:lnTo>
                        <a:pt x="12" y="357"/>
                      </a:lnTo>
                      <a:lnTo>
                        <a:pt x="3" y="332"/>
                      </a:lnTo>
                      <a:lnTo>
                        <a:pt x="3" y="312"/>
                      </a:lnTo>
                      <a:lnTo>
                        <a:pt x="0" y="276"/>
                      </a:lnTo>
                      <a:lnTo>
                        <a:pt x="3" y="248"/>
                      </a:lnTo>
                      <a:lnTo>
                        <a:pt x="3" y="226"/>
                      </a:lnTo>
                      <a:lnTo>
                        <a:pt x="12" y="195"/>
                      </a:lnTo>
                      <a:lnTo>
                        <a:pt x="20" y="170"/>
                      </a:lnTo>
                      <a:lnTo>
                        <a:pt x="31" y="154"/>
                      </a:lnTo>
                      <a:lnTo>
                        <a:pt x="48" y="125"/>
                      </a:lnTo>
                      <a:lnTo>
                        <a:pt x="68" y="106"/>
                      </a:lnTo>
                      <a:lnTo>
                        <a:pt x="89" y="81"/>
                      </a:lnTo>
                      <a:lnTo>
                        <a:pt x="109" y="61"/>
                      </a:lnTo>
                      <a:lnTo>
                        <a:pt x="137" y="45"/>
                      </a:lnTo>
                      <a:lnTo>
                        <a:pt x="162" y="33"/>
                      </a:lnTo>
                      <a:lnTo>
                        <a:pt x="190" y="25"/>
                      </a:lnTo>
                      <a:lnTo>
                        <a:pt x="218" y="13"/>
                      </a:lnTo>
                      <a:lnTo>
                        <a:pt x="246" y="8"/>
                      </a:lnTo>
                      <a:lnTo>
                        <a:pt x="282" y="5"/>
                      </a:lnTo>
                      <a:lnTo>
                        <a:pt x="311" y="0"/>
                      </a:lnTo>
                      <a:lnTo>
                        <a:pt x="324" y="0"/>
                      </a:lnTo>
                      <a:lnTo>
                        <a:pt x="324" y="33"/>
                      </a:lnTo>
                      <a:lnTo>
                        <a:pt x="299" y="36"/>
                      </a:lnTo>
                      <a:lnTo>
                        <a:pt x="274" y="41"/>
                      </a:lnTo>
                      <a:lnTo>
                        <a:pt x="246" y="45"/>
                      </a:lnTo>
                      <a:lnTo>
                        <a:pt x="230" y="53"/>
                      </a:lnTo>
                      <a:lnTo>
                        <a:pt x="210" y="61"/>
                      </a:lnTo>
                      <a:lnTo>
                        <a:pt x="190" y="69"/>
                      </a:lnTo>
                      <a:lnTo>
                        <a:pt x="173" y="86"/>
                      </a:lnTo>
                      <a:lnTo>
                        <a:pt x="157" y="106"/>
                      </a:lnTo>
                      <a:lnTo>
                        <a:pt x="145" y="117"/>
                      </a:lnTo>
                      <a:lnTo>
                        <a:pt x="129" y="134"/>
                      </a:lnTo>
                      <a:lnTo>
                        <a:pt x="121" y="154"/>
                      </a:lnTo>
                      <a:lnTo>
                        <a:pt x="109" y="170"/>
                      </a:lnTo>
                      <a:lnTo>
                        <a:pt x="104" y="187"/>
                      </a:lnTo>
                      <a:lnTo>
                        <a:pt x="101" y="206"/>
                      </a:lnTo>
                      <a:lnTo>
                        <a:pt x="97" y="234"/>
                      </a:lnTo>
                      <a:lnTo>
                        <a:pt x="97" y="251"/>
                      </a:lnTo>
                      <a:lnTo>
                        <a:pt x="97" y="276"/>
                      </a:lnTo>
                      <a:lnTo>
                        <a:pt x="101" y="304"/>
                      </a:lnTo>
                      <a:lnTo>
                        <a:pt x="109" y="324"/>
                      </a:lnTo>
                      <a:lnTo>
                        <a:pt x="112" y="344"/>
                      </a:lnTo>
                      <a:lnTo>
                        <a:pt x="126" y="365"/>
                      </a:lnTo>
                      <a:lnTo>
                        <a:pt x="137" y="388"/>
                      </a:lnTo>
                      <a:lnTo>
                        <a:pt x="149" y="401"/>
                      </a:lnTo>
                      <a:lnTo>
                        <a:pt x="165" y="416"/>
                      </a:lnTo>
                      <a:lnTo>
                        <a:pt x="185" y="433"/>
                      </a:lnTo>
                      <a:lnTo>
                        <a:pt x="206" y="444"/>
                      </a:lnTo>
                      <a:lnTo>
                        <a:pt x="221" y="458"/>
                      </a:lnTo>
                      <a:lnTo>
                        <a:pt x="246" y="466"/>
                      </a:lnTo>
                      <a:lnTo>
                        <a:pt x="266" y="474"/>
                      </a:lnTo>
                      <a:lnTo>
                        <a:pt x="291" y="477"/>
                      </a:lnTo>
                      <a:lnTo>
                        <a:pt x="311" y="481"/>
                      </a:lnTo>
                      <a:lnTo>
                        <a:pt x="339" y="481"/>
                      </a:lnTo>
                      <a:lnTo>
                        <a:pt x="363" y="481"/>
                      </a:lnTo>
                      <a:lnTo>
                        <a:pt x="388" y="477"/>
                      </a:lnTo>
                      <a:lnTo>
                        <a:pt x="408" y="474"/>
                      </a:lnTo>
                      <a:lnTo>
                        <a:pt x="436" y="466"/>
                      </a:lnTo>
                      <a:lnTo>
                        <a:pt x="461" y="458"/>
                      </a:lnTo>
                      <a:lnTo>
                        <a:pt x="484" y="449"/>
                      </a:lnTo>
                      <a:lnTo>
                        <a:pt x="506" y="438"/>
                      </a:lnTo>
                      <a:lnTo>
                        <a:pt x="525" y="421"/>
                      </a:lnTo>
                      <a:lnTo>
                        <a:pt x="545" y="405"/>
                      </a:lnTo>
                      <a:lnTo>
                        <a:pt x="562" y="393"/>
                      </a:lnTo>
                      <a:lnTo>
                        <a:pt x="573" y="377"/>
                      </a:lnTo>
                      <a:lnTo>
                        <a:pt x="590" y="357"/>
                      </a:lnTo>
                      <a:lnTo>
                        <a:pt x="601" y="340"/>
                      </a:lnTo>
                      <a:lnTo>
                        <a:pt x="610" y="324"/>
                      </a:lnTo>
                      <a:lnTo>
                        <a:pt x="610" y="304"/>
                      </a:lnTo>
                      <a:lnTo>
                        <a:pt x="615" y="276"/>
                      </a:lnTo>
                      <a:lnTo>
                        <a:pt x="610" y="259"/>
                      </a:lnTo>
                      <a:lnTo>
                        <a:pt x="606" y="243"/>
                      </a:lnTo>
                      <a:lnTo>
                        <a:pt x="595" y="226"/>
                      </a:lnTo>
                      <a:lnTo>
                        <a:pt x="582" y="206"/>
                      </a:lnTo>
                      <a:lnTo>
                        <a:pt x="573" y="198"/>
                      </a:lnTo>
                      <a:lnTo>
                        <a:pt x="565" y="195"/>
                      </a:lnTo>
                      <a:lnTo>
                        <a:pt x="557" y="190"/>
                      </a:lnTo>
                      <a:lnTo>
                        <a:pt x="550" y="187"/>
                      </a:lnTo>
                      <a:lnTo>
                        <a:pt x="537" y="182"/>
                      </a:lnTo>
                      <a:lnTo>
                        <a:pt x="529" y="182"/>
                      </a:lnTo>
                      <a:lnTo>
                        <a:pt x="525" y="178"/>
                      </a:lnTo>
                      <a:lnTo>
                        <a:pt x="509" y="178"/>
                      </a:lnTo>
                      <a:lnTo>
                        <a:pt x="492" y="182"/>
                      </a:lnTo>
                      <a:lnTo>
                        <a:pt x="477" y="182"/>
                      </a:lnTo>
                      <a:lnTo>
                        <a:pt x="464" y="190"/>
                      </a:lnTo>
                      <a:lnTo>
                        <a:pt x="456" y="203"/>
                      </a:lnTo>
                      <a:lnTo>
                        <a:pt x="444" y="211"/>
                      </a:lnTo>
                      <a:lnTo>
                        <a:pt x="436" y="234"/>
                      </a:lnTo>
                      <a:lnTo>
                        <a:pt x="428" y="248"/>
                      </a:lnTo>
                      <a:lnTo>
                        <a:pt x="425" y="263"/>
                      </a:lnTo>
                      <a:lnTo>
                        <a:pt x="425" y="271"/>
                      </a:lnTo>
                      <a:lnTo>
                        <a:pt x="428" y="276"/>
                      </a:lnTo>
                      <a:lnTo>
                        <a:pt x="428" y="284"/>
                      </a:lnTo>
                      <a:lnTo>
                        <a:pt x="433" y="287"/>
                      </a:lnTo>
                      <a:lnTo>
                        <a:pt x="405" y="307"/>
                      </a:lnTo>
                      <a:lnTo>
                        <a:pt x="400" y="284"/>
                      </a:lnTo>
                      <a:lnTo>
                        <a:pt x="396" y="268"/>
                      </a:lnTo>
                      <a:lnTo>
                        <a:pt x="392" y="254"/>
                      </a:lnTo>
                      <a:lnTo>
                        <a:pt x="392" y="234"/>
                      </a:lnTo>
                      <a:lnTo>
                        <a:pt x="392" y="226"/>
                      </a:lnTo>
                      <a:lnTo>
                        <a:pt x="396" y="206"/>
                      </a:lnTo>
                      <a:lnTo>
                        <a:pt x="400" y="195"/>
                      </a:lnTo>
                      <a:lnTo>
                        <a:pt x="400" y="182"/>
                      </a:lnTo>
                      <a:lnTo>
                        <a:pt x="408" y="170"/>
                      </a:lnTo>
                      <a:lnTo>
                        <a:pt x="411" y="158"/>
                      </a:lnTo>
                      <a:lnTo>
                        <a:pt x="420" y="142"/>
                      </a:lnTo>
                      <a:lnTo>
                        <a:pt x="428" y="134"/>
                      </a:lnTo>
                      <a:lnTo>
                        <a:pt x="441" y="125"/>
                      </a:lnTo>
                      <a:lnTo>
                        <a:pt x="448" y="117"/>
                      </a:lnTo>
                      <a:lnTo>
                        <a:pt x="461" y="109"/>
                      </a:lnTo>
                      <a:lnTo>
                        <a:pt x="472" y="106"/>
                      </a:lnTo>
                      <a:lnTo>
                        <a:pt x="484" y="94"/>
                      </a:lnTo>
                      <a:lnTo>
                        <a:pt x="492" y="89"/>
                      </a:lnTo>
                      <a:lnTo>
                        <a:pt x="506" y="89"/>
                      </a:lnTo>
                      <a:lnTo>
                        <a:pt x="525" y="89"/>
                      </a:lnTo>
                      <a:lnTo>
                        <a:pt x="529" y="89"/>
                      </a:lnTo>
                      <a:lnTo>
                        <a:pt x="545" y="89"/>
                      </a:lnTo>
                      <a:lnTo>
                        <a:pt x="553" y="89"/>
                      </a:lnTo>
                      <a:lnTo>
                        <a:pt x="557" y="94"/>
                      </a:lnTo>
                      <a:lnTo>
                        <a:pt x="565" y="102"/>
                      </a:lnTo>
                      <a:lnTo>
                        <a:pt x="573" y="106"/>
                      </a:lnTo>
                      <a:lnTo>
                        <a:pt x="586" y="109"/>
                      </a:lnTo>
                      <a:lnTo>
                        <a:pt x="590" y="109"/>
                      </a:lnTo>
                      <a:lnTo>
                        <a:pt x="610" y="122"/>
                      </a:lnTo>
                      <a:lnTo>
                        <a:pt x="623" y="134"/>
                      </a:lnTo>
                      <a:lnTo>
                        <a:pt x="634" y="145"/>
                      </a:lnTo>
                      <a:lnTo>
                        <a:pt x="646" y="170"/>
                      </a:lnTo>
                      <a:lnTo>
                        <a:pt x="662" y="125"/>
                      </a:lnTo>
                      <a:lnTo>
                        <a:pt x="687" y="94"/>
                      </a:lnTo>
                      <a:lnTo>
                        <a:pt x="719" y="61"/>
                      </a:lnTo>
                      <a:lnTo>
                        <a:pt x="747" y="41"/>
                      </a:lnTo>
                      <a:lnTo>
                        <a:pt x="796" y="25"/>
                      </a:lnTo>
                      <a:lnTo>
                        <a:pt x="841" y="8"/>
                      </a:lnTo>
                      <a:lnTo>
                        <a:pt x="894" y="5"/>
                      </a:lnTo>
                      <a:lnTo>
                        <a:pt x="953" y="0"/>
                      </a:lnTo>
                      <a:lnTo>
                        <a:pt x="1031" y="0"/>
                      </a:lnTo>
                      <a:close/>
                    </a:path>
                  </a:pathLst>
                </a:custGeom>
                <a:solidFill>
                  <a:srgbClr val="324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9" name="Freeform 39"/>
                <p:cNvSpPr>
                  <a:spLocks/>
                </p:cNvSpPr>
                <p:nvPr>
                  <p:custDataLst>
                    <p:tags r:id="rId225"/>
                  </p:custDataLst>
                </p:nvPr>
              </p:nvSpPr>
              <p:spPr bwMode="auto">
                <a:xfrm>
                  <a:off x="1942" y="12003"/>
                  <a:ext cx="616" cy="347"/>
                </a:xfrm>
                <a:custGeom>
                  <a:avLst/>
                  <a:gdLst>
                    <a:gd name="T0" fmla="*/ 128 w 1031"/>
                    <a:gd name="T1" fmla="*/ 5 h 586"/>
                    <a:gd name="T2" fmla="*/ 122 w 1031"/>
                    <a:gd name="T3" fmla="*/ 17 h 586"/>
                    <a:gd name="T4" fmla="*/ 118 w 1031"/>
                    <a:gd name="T5" fmla="*/ 24 h 586"/>
                    <a:gd name="T6" fmla="*/ 114 w 1031"/>
                    <a:gd name="T7" fmla="*/ 30 h 586"/>
                    <a:gd name="T8" fmla="*/ 112 w 1031"/>
                    <a:gd name="T9" fmla="*/ 33 h 586"/>
                    <a:gd name="T10" fmla="*/ 120 w 1031"/>
                    <a:gd name="T11" fmla="*/ 39 h 586"/>
                    <a:gd name="T12" fmla="*/ 125 w 1031"/>
                    <a:gd name="T13" fmla="*/ 45 h 586"/>
                    <a:gd name="T14" fmla="*/ 127 w 1031"/>
                    <a:gd name="T15" fmla="*/ 54 h 586"/>
                    <a:gd name="T16" fmla="*/ 123 w 1031"/>
                    <a:gd name="T17" fmla="*/ 64 h 586"/>
                    <a:gd name="T18" fmla="*/ 114 w 1031"/>
                    <a:gd name="T19" fmla="*/ 70 h 586"/>
                    <a:gd name="T20" fmla="*/ 102 w 1031"/>
                    <a:gd name="T21" fmla="*/ 72 h 586"/>
                    <a:gd name="T22" fmla="*/ 87 w 1031"/>
                    <a:gd name="T23" fmla="*/ 68 h 586"/>
                    <a:gd name="T24" fmla="*/ 84 w 1031"/>
                    <a:gd name="T25" fmla="*/ 58 h 586"/>
                    <a:gd name="T26" fmla="*/ 93 w 1031"/>
                    <a:gd name="T27" fmla="*/ 63 h 586"/>
                    <a:gd name="T28" fmla="*/ 102 w 1031"/>
                    <a:gd name="T29" fmla="*/ 63 h 586"/>
                    <a:gd name="T30" fmla="*/ 109 w 1031"/>
                    <a:gd name="T31" fmla="*/ 59 h 586"/>
                    <a:gd name="T32" fmla="*/ 114 w 1031"/>
                    <a:gd name="T33" fmla="*/ 54 h 586"/>
                    <a:gd name="T34" fmla="*/ 113 w 1031"/>
                    <a:gd name="T35" fmla="*/ 45 h 586"/>
                    <a:gd name="T36" fmla="*/ 107 w 1031"/>
                    <a:gd name="T37" fmla="*/ 40 h 586"/>
                    <a:gd name="T38" fmla="*/ 101 w 1031"/>
                    <a:gd name="T39" fmla="*/ 39 h 586"/>
                    <a:gd name="T40" fmla="*/ 89 w 1031"/>
                    <a:gd name="T41" fmla="*/ 41 h 586"/>
                    <a:gd name="T42" fmla="*/ 76 w 1031"/>
                    <a:gd name="T43" fmla="*/ 51 h 586"/>
                    <a:gd name="T44" fmla="*/ 64 w 1031"/>
                    <a:gd name="T45" fmla="*/ 59 h 586"/>
                    <a:gd name="T46" fmla="*/ 50 w 1031"/>
                    <a:gd name="T47" fmla="*/ 65 h 586"/>
                    <a:gd name="T48" fmla="*/ 37 w 1031"/>
                    <a:gd name="T49" fmla="*/ 67 h 586"/>
                    <a:gd name="T50" fmla="*/ 19 w 1031"/>
                    <a:gd name="T51" fmla="*/ 63 h 586"/>
                    <a:gd name="T52" fmla="*/ 6 w 1031"/>
                    <a:gd name="T53" fmla="*/ 52 h 586"/>
                    <a:gd name="T54" fmla="*/ 1 w 1031"/>
                    <a:gd name="T55" fmla="*/ 38 h 586"/>
                    <a:gd name="T56" fmla="*/ 2 w 1031"/>
                    <a:gd name="T57" fmla="*/ 21 h 586"/>
                    <a:gd name="T58" fmla="*/ 14 w 1031"/>
                    <a:gd name="T59" fmla="*/ 7 h 586"/>
                    <a:gd name="T60" fmla="*/ 32 w 1031"/>
                    <a:gd name="T61" fmla="*/ 1 h 586"/>
                    <a:gd name="T62" fmla="*/ 38 w 1031"/>
                    <a:gd name="T63" fmla="*/ 4 h 586"/>
                    <a:gd name="T64" fmla="*/ 24 w 1031"/>
                    <a:gd name="T65" fmla="*/ 8 h 586"/>
                    <a:gd name="T66" fmla="*/ 16 w 1031"/>
                    <a:gd name="T67" fmla="*/ 19 h 586"/>
                    <a:gd name="T68" fmla="*/ 13 w 1031"/>
                    <a:gd name="T69" fmla="*/ 31 h 586"/>
                    <a:gd name="T70" fmla="*/ 16 w 1031"/>
                    <a:gd name="T71" fmla="*/ 45 h 586"/>
                    <a:gd name="T72" fmla="*/ 26 w 1031"/>
                    <a:gd name="T73" fmla="*/ 54 h 586"/>
                    <a:gd name="T74" fmla="*/ 39 w 1031"/>
                    <a:gd name="T75" fmla="*/ 59 h 586"/>
                    <a:gd name="T76" fmla="*/ 56 w 1031"/>
                    <a:gd name="T77" fmla="*/ 57 h 586"/>
                    <a:gd name="T78" fmla="*/ 70 w 1031"/>
                    <a:gd name="T79" fmla="*/ 50 h 586"/>
                    <a:gd name="T80" fmla="*/ 78 w 1031"/>
                    <a:gd name="T81" fmla="*/ 40 h 586"/>
                    <a:gd name="T82" fmla="*/ 76 w 1031"/>
                    <a:gd name="T83" fmla="*/ 28 h 586"/>
                    <a:gd name="T84" fmla="*/ 71 w 1031"/>
                    <a:gd name="T85" fmla="*/ 23 h 586"/>
                    <a:gd name="T86" fmla="*/ 63 w 1031"/>
                    <a:gd name="T87" fmla="*/ 23 h 586"/>
                    <a:gd name="T88" fmla="*/ 56 w 1031"/>
                    <a:gd name="T89" fmla="*/ 29 h 586"/>
                    <a:gd name="T90" fmla="*/ 54 w 1031"/>
                    <a:gd name="T91" fmla="*/ 35 h 586"/>
                    <a:gd name="T92" fmla="*/ 50 w 1031"/>
                    <a:gd name="T93" fmla="*/ 31 h 586"/>
                    <a:gd name="T94" fmla="*/ 51 w 1031"/>
                    <a:gd name="T95" fmla="*/ 23 h 586"/>
                    <a:gd name="T96" fmla="*/ 56 w 1031"/>
                    <a:gd name="T97" fmla="*/ 15 h 586"/>
                    <a:gd name="T98" fmla="*/ 63 w 1031"/>
                    <a:gd name="T99" fmla="*/ 11 h 586"/>
                    <a:gd name="T100" fmla="*/ 71 w 1031"/>
                    <a:gd name="T101" fmla="*/ 11 h 586"/>
                    <a:gd name="T102" fmla="*/ 75 w 1031"/>
                    <a:gd name="T103" fmla="*/ 14 h 586"/>
                    <a:gd name="T104" fmla="*/ 85 w 1031"/>
                    <a:gd name="T105" fmla="*/ 15 h 586"/>
                    <a:gd name="T106" fmla="*/ 107 w 1031"/>
                    <a:gd name="T107" fmla="*/ 1 h 5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31"/>
                    <a:gd name="T163" fmla="*/ 0 h 586"/>
                    <a:gd name="T164" fmla="*/ 1031 w 1031"/>
                    <a:gd name="T165" fmla="*/ 586 h 5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31" h="586">
                      <a:moveTo>
                        <a:pt x="1031" y="0"/>
                      </a:moveTo>
                      <a:lnTo>
                        <a:pt x="1031" y="33"/>
                      </a:lnTo>
                      <a:lnTo>
                        <a:pt x="1018" y="36"/>
                      </a:lnTo>
                      <a:lnTo>
                        <a:pt x="1009" y="41"/>
                      </a:lnTo>
                      <a:lnTo>
                        <a:pt x="1003" y="45"/>
                      </a:lnTo>
                      <a:lnTo>
                        <a:pt x="990" y="58"/>
                      </a:lnTo>
                      <a:lnTo>
                        <a:pt x="981" y="69"/>
                      </a:lnTo>
                      <a:lnTo>
                        <a:pt x="973" y="89"/>
                      </a:lnTo>
                      <a:lnTo>
                        <a:pt x="961" y="109"/>
                      </a:lnTo>
                      <a:lnTo>
                        <a:pt x="958" y="134"/>
                      </a:lnTo>
                      <a:lnTo>
                        <a:pt x="942" y="158"/>
                      </a:lnTo>
                      <a:lnTo>
                        <a:pt x="937" y="170"/>
                      </a:lnTo>
                      <a:lnTo>
                        <a:pt x="933" y="182"/>
                      </a:lnTo>
                      <a:lnTo>
                        <a:pt x="925" y="190"/>
                      </a:lnTo>
                      <a:lnTo>
                        <a:pt x="922" y="198"/>
                      </a:lnTo>
                      <a:lnTo>
                        <a:pt x="917" y="206"/>
                      </a:lnTo>
                      <a:lnTo>
                        <a:pt x="914" y="211"/>
                      </a:lnTo>
                      <a:lnTo>
                        <a:pt x="909" y="226"/>
                      </a:lnTo>
                      <a:lnTo>
                        <a:pt x="900" y="234"/>
                      </a:lnTo>
                      <a:lnTo>
                        <a:pt x="894" y="239"/>
                      </a:lnTo>
                      <a:lnTo>
                        <a:pt x="881" y="248"/>
                      </a:lnTo>
                      <a:lnTo>
                        <a:pt x="864" y="259"/>
                      </a:lnTo>
                      <a:lnTo>
                        <a:pt x="841" y="268"/>
                      </a:lnTo>
                      <a:lnTo>
                        <a:pt x="857" y="271"/>
                      </a:lnTo>
                      <a:lnTo>
                        <a:pt x="877" y="271"/>
                      </a:lnTo>
                      <a:lnTo>
                        <a:pt x="894" y="276"/>
                      </a:lnTo>
                      <a:lnTo>
                        <a:pt x="905" y="284"/>
                      </a:lnTo>
                      <a:lnTo>
                        <a:pt x="917" y="287"/>
                      </a:lnTo>
                      <a:lnTo>
                        <a:pt x="933" y="307"/>
                      </a:lnTo>
                      <a:lnTo>
                        <a:pt x="942" y="315"/>
                      </a:lnTo>
                      <a:lnTo>
                        <a:pt x="958" y="324"/>
                      </a:lnTo>
                      <a:lnTo>
                        <a:pt x="966" y="327"/>
                      </a:lnTo>
                      <a:lnTo>
                        <a:pt x="973" y="344"/>
                      </a:lnTo>
                      <a:lnTo>
                        <a:pt x="981" y="357"/>
                      </a:lnTo>
                      <a:lnTo>
                        <a:pt x="986" y="365"/>
                      </a:lnTo>
                      <a:lnTo>
                        <a:pt x="990" y="385"/>
                      </a:lnTo>
                      <a:lnTo>
                        <a:pt x="990" y="396"/>
                      </a:lnTo>
                      <a:lnTo>
                        <a:pt x="995" y="408"/>
                      </a:lnTo>
                      <a:lnTo>
                        <a:pt x="995" y="421"/>
                      </a:lnTo>
                      <a:lnTo>
                        <a:pt x="995" y="438"/>
                      </a:lnTo>
                      <a:lnTo>
                        <a:pt x="990" y="458"/>
                      </a:lnTo>
                      <a:lnTo>
                        <a:pt x="990" y="474"/>
                      </a:lnTo>
                      <a:lnTo>
                        <a:pt x="981" y="486"/>
                      </a:lnTo>
                      <a:lnTo>
                        <a:pt x="973" y="505"/>
                      </a:lnTo>
                      <a:lnTo>
                        <a:pt x="966" y="522"/>
                      </a:lnTo>
                      <a:lnTo>
                        <a:pt x="953" y="533"/>
                      </a:lnTo>
                      <a:lnTo>
                        <a:pt x="937" y="550"/>
                      </a:lnTo>
                      <a:lnTo>
                        <a:pt x="925" y="553"/>
                      </a:lnTo>
                      <a:lnTo>
                        <a:pt x="909" y="562"/>
                      </a:lnTo>
                      <a:lnTo>
                        <a:pt x="897" y="570"/>
                      </a:lnTo>
                      <a:lnTo>
                        <a:pt x="881" y="578"/>
                      </a:lnTo>
                      <a:lnTo>
                        <a:pt x="864" y="583"/>
                      </a:lnTo>
                      <a:lnTo>
                        <a:pt x="841" y="586"/>
                      </a:lnTo>
                      <a:lnTo>
                        <a:pt x="824" y="586"/>
                      </a:lnTo>
                      <a:lnTo>
                        <a:pt x="805" y="586"/>
                      </a:lnTo>
                      <a:lnTo>
                        <a:pt x="780" y="586"/>
                      </a:lnTo>
                      <a:lnTo>
                        <a:pt x="747" y="583"/>
                      </a:lnTo>
                      <a:lnTo>
                        <a:pt x="724" y="575"/>
                      </a:lnTo>
                      <a:lnTo>
                        <a:pt x="699" y="562"/>
                      </a:lnTo>
                      <a:lnTo>
                        <a:pt x="679" y="550"/>
                      </a:lnTo>
                      <a:lnTo>
                        <a:pt x="654" y="533"/>
                      </a:lnTo>
                      <a:lnTo>
                        <a:pt x="634" y="510"/>
                      </a:lnTo>
                      <a:lnTo>
                        <a:pt x="618" y="477"/>
                      </a:lnTo>
                      <a:lnTo>
                        <a:pt x="646" y="458"/>
                      </a:lnTo>
                      <a:lnTo>
                        <a:pt x="659" y="474"/>
                      </a:lnTo>
                      <a:lnTo>
                        <a:pt x="671" y="481"/>
                      </a:lnTo>
                      <a:lnTo>
                        <a:pt x="682" y="497"/>
                      </a:lnTo>
                      <a:lnTo>
                        <a:pt x="699" y="505"/>
                      </a:lnTo>
                      <a:lnTo>
                        <a:pt x="710" y="510"/>
                      </a:lnTo>
                      <a:lnTo>
                        <a:pt x="724" y="514"/>
                      </a:lnTo>
                      <a:lnTo>
                        <a:pt x="743" y="522"/>
                      </a:lnTo>
                      <a:lnTo>
                        <a:pt x="755" y="522"/>
                      </a:lnTo>
                      <a:lnTo>
                        <a:pt x="768" y="522"/>
                      </a:lnTo>
                      <a:lnTo>
                        <a:pt x="788" y="517"/>
                      </a:lnTo>
                      <a:lnTo>
                        <a:pt x="800" y="514"/>
                      </a:lnTo>
                      <a:lnTo>
                        <a:pt x="808" y="510"/>
                      </a:lnTo>
                      <a:lnTo>
                        <a:pt x="824" y="510"/>
                      </a:lnTo>
                      <a:lnTo>
                        <a:pt x="833" y="502"/>
                      </a:lnTo>
                      <a:lnTo>
                        <a:pt x="844" y="497"/>
                      </a:lnTo>
                      <a:lnTo>
                        <a:pt x="857" y="481"/>
                      </a:lnTo>
                      <a:lnTo>
                        <a:pt x="864" y="474"/>
                      </a:lnTo>
                      <a:lnTo>
                        <a:pt x="877" y="466"/>
                      </a:lnTo>
                      <a:lnTo>
                        <a:pt x="881" y="458"/>
                      </a:lnTo>
                      <a:lnTo>
                        <a:pt x="885" y="444"/>
                      </a:lnTo>
                      <a:lnTo>
                        <a:pt x="894" y="438"/>
                      </a:lnTo>
                      <a:lnTo>
                        <a:pt x="894" y="424"/>
                      </a:lnTo>
                      <a:lnTo>
                        <a:pt x="897" y="413"/>
                      </a:lnTo>
                      <a:lnTo>
                        <a:pt x="897" y="401"/>
                      </a:lnTo>
                      <a:lnTo>
                        <a:pt x="894" y="385"/>
                      </a:lnTo>
                      <a:lnTo>
                        <a:pt x="889" y="365"/>
                      </a:lnTo>
                      <a:lnTo>
                        <a:pt x="877" y="348"/>
                      </a:lnTo>
                      <a:lnTo>
                        <a:pt x="864" y="340"/>
                      </a:lnTo>
                      <a:lnTo>
                        <a:pt x="857" y="332"/>
                      </a:lnTo>
                      <a:lnTo>
                        <a:pt x="849" y="324"/>
                      </a:lnTo>
                      <a:lnTo>
                        <a:pt x="841" y="324"/>
                      </a:lnTo>
                      <a:lnTo>
                        <a:pt x="828" y="315"/>
                      </a:lnTo>
                      <a:lnTo>
                        <a:pt x="824" y="315"/>
                      </a:lnTo>
                      <a:lnTo>
                        <a:pt x="808" y="315"/>
                      </a:lnTo>
                      <a:lnTo>
                        <a:pt x="800" y="315"/>
                      </a:lnTo>
                      <a:lnTo>
                        <a:pt x="791" y="315"/>
                      </a:lnTo>
                      <a:lnTo>
                        <a:pt x="768" y="315"/>
                      </a:lnTo>
                      <a:lnTo>
                        <a:pt x="752" y="315"/>
                      </a:lnTo>
                      <a:lnTo>
                        <a:pt x="735" y="324"/>
                      </a:lnTo>
                      <a:lnTo>
                        <a:pt x="719" y="327"/>
                      </a:lnTo>
                      <a:lnTo>
                        <a:pt x="699" y="340"/>
                      </a:lnTo>
                      <a:lnTo>
                        <a:pt x="682" y="348"/>
                      </a:lnTo>
                      <a:lnTo>
                        <a:pt x="662" y="365"/>
                      </a:lnTo>
                      <a:lnTo>
                        <a:pt x="638" y="385"/>
                      </a:lnTo>
                      <a:lnTo>
                        <a:pt x="618" y="401"/>
                      </a:lnTo>
                      <a:lnTo>
                        <a:pt x="601" y="413"/>
                      </a:lnTo>
                      <a:lnTo>
                        <a:pt x="582" y="429"/>
                      </a:lnTo>
                      <a:lnTo>
                        <a:pt x="562" y="444"/>
                      </a:lnTo>
                      <a:lnTo>
                        <a:pt x="545" y="458"/>
                      </a:lnTo>
                      <a:lnTo>
                        <a:pt x="525" y="466"/>
                      </a:lnTo>
                      <a:lnTo>
                        <a:pt x="501" y="477"/>
                      </a:lnTo>
                      <a:lnTo>
                        <a:pt x="477" y="486"/>
                      </a:lnTo>
                      <a:lnTo>
                        <a:pt x="456" y="505"/>
                      </a:lnTo>
                      <a:lnTo>
                        <a:pt x="433" y="510"/>
                      </a:lnTo>
                      <a:lnTo>
                        <a:pt x="408" y="522"/>
                      </a:lnTo>
                      <a:lnTo>
                        <a:pt x="388" y="525"/>
                      </a:lnTo>
                      <a:lnTo>
                        <a:pt x="368" y="533"/>
                      </a:lnTo>
                      <a:lnTo>
                        <a:pt x="347" y="538"/>
                      </a:lnTo>
                      <a:lnTo>
                        <a:pt x="327" y="538"/>
                      </a:lnTo>
                      <a:lnTo>
                        <a:pt x="307" y="542"/>
                      </a:lnTo>
                      <a:lnTo>
                        <a:pt x="291" y="542"/>
                      </a:lnTo>
                      <a:lnTo>
                        <a:pt x="254" y="542"/>
                      </a:lnTo>
                      <a:lnTo>
                        <a:pt x="230" y="538"/>
                      </a:lnTo>
                      <a:lnTo>
                        <a:pt x="206" y="533"/>
                      </a:lnTo>
                      <a:lnTo>
                        <a:pt x="178" y="522"/>
                      </a:lnTo>
                      <a:lnTo>
                        <a:pt x="149" y="510"/>
                      </a:lnTo>
                      <a:lnTo>
                        <a:pt x="126" y="497"/>
                      </a:lnTo>
                      <a:lnTo>
                        <a:pt x="101" y="477"/>
                      </a:lnTo>
                      <a:lnTo>
                        <a:pt x="81" y="466"/>
                      </a:lnTo>
                      <a:lnTo>
                        <a:pt x="61" y="444"/>
                      </a:lnTo>
                      <a:lnTo>
                        <a:pt x="45" y="421"/>
                      </a:lnTo>
                      <a:lnTo>
                        <a:pt x="31" y="401"/>
                      </a:lnTo>
                      <a:lnTo>
                        <a:pt x="20" y="385"/>
                      </a:lnTo>
                      <a:lnTo>
                        <a:pt x="12" y="357"/>
                      </a:lnTo>
                      <a:lnTo>
                        <a:pt x="3" y="332"/>
                      </a:lnTo>
                      <a:lnTo>
                        <a:pt x="3" y="312"/>
                      </a:lnTo>
                      <a:lnTo>
                        <a:pt x="0" y="276"/>
                      </a:lnTo>
                      <a:lnTo>
                        <a:pt x="3" y="248"/>
                      </a:lnTo>
                      <a:lnTo>
                        <a:pt x="3" y="226"/>
                      </a:lnTo>
                      <a:lnTo>
                        <a:pt x="12" y="195"/>
                      </a:lnTo>
                      <a:lnTo>
                        <a:pt x="20" y="170"/>
                      </a:lnTo>
                      <a:lnTo>
                        <a:pt x="31" y="154"/>
                      </a:lnTo>
                      <a:lnTo>
                        <a:pt x="48" y="125"/>
                      </a:lnTo>
                      <a:lnTo>
                        <a:pt x="68" y="106"/>
                      </a:lnTo>
                      <a:lnTo>
                        <a:pt x="89" y="81"/>
                      </a:lnTo>
                      <a:lnTo>
                        <a:pt x="109" y="61"/>
                      </a:lnTo>
                      <a:lnTo>
                        <a:pt x="137" y="45"/>
                      </a:lnTo>
                      <a:lnTo>
                        <a:pt x="162" y="33"/>
                      </a:lnTo>
                      <a:lnTo>
                        <a:pt x="190" y="25"/>
                      </a:lnTo>
                      <a:lnTo>
                        <a:pt x="218" y="13"/>
                      </a:lnTo>
                      <a:lnTo>
                        <a:pt x="246" y="8"/>
                      </a:lnTo>
                      <a:lnTo>
                        <a:pt x="282" y="5"/>
                      </a:lnTo>
                      <a:lnTo>
                        <a:pt x="311" y="0"/>
                      </a:lnTo>
                      <a:lnTo>
                        <a:pt x="324" y="0"/>
                      </a:lnTo>
                      <a:lnTo>
                        <a:pt x="324" y="33"/>
                      </a:lnTo>
                      <a:lnTo>
                        <a:pt x="299" y="36"/>
                      </a:lnTo>
                      <a:lnTo>
                        <a:pt x="274" y="41"/>
                      </a:lnTo>
                      <a:lnTo>
                        <a:pt x="246" y="45"/>
                      </a:lnTo>
                      <a:lnTo>
                        <a:pt x="230" y="53"/>
                      </a:lnTo>
                      <a:lnTo>
                        <a:pt x="210" y="61"/>
                      </a:lnTo>
                      <a:lnTo>
                        <a:pt x="190" y="69"/>
                      </a:lnTo>
                      <a:lnTo>
                        <a:pt x="173" y="86"/>
                      </a:lnTo>
                      <a:lnTo>
                        <a:pt x="157" y="106"/>
                      </a:lnTo>
                      <a:lnTo>
                        <a:pt x="145" y="117"/>
                      </a:lnTo>
                      <a:lnTo>
                        <a:pt x="129" y="134"/>
                      </a:lnTo>
                      <a:lnTo>
                        <a:pt x="121" y="154"/>
                      </a:lnTo>
                      <a:lnTo>
                        <a:pt x="109" y="170"/>
                      </a:lnTo>
                      <a:lnTo>
                        <a:pt x="104" y="187"/>
                      </a:lnTo>
                      <a:lnTo>
                        <a:pt x="101" y="206"/>
                      </a:lnTo>
                      <a:lnTo>
                        <a:pt x="97" y="234"/>
                      </a:lnTo>
                      <a:lnTo>
                        <a:pt x="97" y="251"/>
                      </a:lnTo>
                      <a:lnTo>
                        <a:pt x="97" y="276"/>
                      </a:lnTo>
                      <a:lnTo>
                        <a:pt x="101" y="304"/>
                      </a:lnTo>
                      <a:lnTo>
                        <a:pt x="109" y="324"/>
                      </a:lnTo>
                      <a:lnTo>
                        <a:pt x="112" y="344"/>
                      </a:lnTo>
                      <a:lnTo>
                        <a:pt x="126" y="365"/>
                      </a:lnTo>
                      <a:lnTo>
                        <a:pt x="137" y="388"/>
                      </a:lnTo>
                      <a:lnTo>
                        <a:pt x="149" y="401"/>
                      </a:lnTo>
                      <a:lnTo>
                        <a:pt x="165" y="416"/>
                      </a:lnTo>
                      <a:lnTo>
                        <a:pt x="185" y="433"/>
                      </a:lnTo>
                      <a:lnTo>
                        <a:pt x="206" y="444"/>
                      </a:lnTo>
                      <a:lnTo>
                        <a:pt x="221" y="458"/>
                      </a:lnTo>
                      <a:lnTo>
                        <a:pt x="246" y="466"/>
                      </a:lnTo>
                      <a:lnTo>
                        <a:pt x="266" y="474"/>
                      </a:lnTo>
                      <a:lnTo>
                        <a:pt x="291" y="477"/>
                      </a:lnTo>
                      <a:lnTo>
                        <a:pt x="311" y="481"/>
                      </a:lnTo>
                      <a:lnTo>
                        <a:pt x="339" y="481"/>
                      </a:lnTo>
                      <a:lnTo>
                        <a:pt x="363" y="481"/>
                      </a:lnTo>
                      <a:lnTo>
                        <a:pt x="388" y="477"/>
                      </a:lnTo>
                      <a:lnTo>
                        <a:pt x="408" y="474"/>
                      </a:lnTo>
                      <a:lnTo>
                        <a:pt x="436" y="466"/>
                      </a:lnTo>
                      <a:lnTo>
                        <a:pt x="461" y="458"/>
                      </a:lnTo>
                      <a:lnTo>
                        <a:pt x="484" y="449"/>
                      </a:lnTo>
                      <a:lnTo>
                        <a:pt x="506" y="438"/>
                      </a:lnTo>
                      <a:lnTo>
                        <a:pt x="525" y="421"/>
                      </a:lnTo>
                      <a:lnTo>
                        <a:pt x="545" y="405"/>
                      </a:lnTo>
                      <a:lnTo>
                        <a:pt x="562" y="393"/>
                      </a:lnTo>
                      <a:lnTo>
                        <a:pt x="573" y="377"/>
                      </a:lnTo>
                      <a:lnTo>
                        <a:pt x="590" y="357"/>
                      </a:lnTo>
                      <a:lnTo>
                        <a:pt x="601" y="340"/>
                      </a:lnTo>
                      <a:lnTo>
                        <a:pt x="610" y="324"/>
                      </a:lnTo>
                      <a:lnTo>
                        <a:pt x="610" y="304"/>
                      </a:lnTo>
                      <a:lnTo>
                        <a:pt x="615" y="276"/>
                      </a:lnTo>
                      <a:lnTo>
                        <a:pt x="610" y="259"/>
                      </a:lnTo>
                      <a:lnTo>
                        <a:pt x="606" y="243"/>
                      </a:lnTo>
                      <a:lnTo>
                        <a:pt x="595" y="226"/>
                      </a:lnTo>
                      <a:lnTo>
                        <a:pt x="582" y="206"/>
                      </a:lnTo>
                      <a:lnTo>
                        <a:pt x="573" y="198"/>
                      </a:lnTo>
                      <a:lnTo>
                        <a:pt x="565" y="195"/>
                      </a:lnTo>
                      <a:lnTo>
                        <a:pt x="557" y="190"/>
                      </a:lnTo>
                      <a:lnTo>
                        <a:pt x="550" y="187"/>
                      </a:lnTo>
                      <a:lnTo>
                        <a:pt x="537" y="182"/>
                      </a:lnTo>
                      <a:lnTo>
                        <a:pt x="529" y="182"/>
                      </a:lnTo>
                      <a:lnTo>
                        <a:pt x="525" y="178"/>
                      </a:lnTo>
                      <a:lnTo>
                        <a:pt x="509" y="178"/>
                      </a:lnTo>
                      <a:lnTo>
                        <a:pt x="492" y="182"/>
                      </a:lnTo>
                      <a:lnTo>
                        <a:pt x="477" y="182"/>
                      </a:lnTo>
                      <a:lnTo>
                        <a:pt x="464" y="190"/>
                      </a:lnTo>
                      <a:lnTo>
                        <a:pt x="456" y="203"/>
                      </a:lnTo>
                      <a:lnTo>
                        <a:pt x="444" y="211"/>
                      </a:lnTo>
                      <a:lnTo>
                        <a:pt x="436" y="234"/>
                      </a:lnTo>
                      <a:lnTo>
                        <a:pt x="428" y="248"/>
                      </a:lnTo>
                      <a:lnTo>
                        <a:pt x="425" y="263"/>
                      </a:lnTo>
                      <a:lnTo>
                        <a:pt x="425" y="271"/>
                      </a:lnTo>
                      <a:lnTo>
                        <a:pt x="428" y="276"/>
                      </a:lnTo>
                      <a:lnTo>
                        <a:pt x="428" y="284"/>
                      </a:lnTo>
                      <a:lnTo>
                        <a:pt x="433" y="287"/>
                      </a:lnTo>
                      <a:lnTo>
                        <a:pt x="405" y="307"/>
                      </a:lnTo>
                      <a:lnTo>
                        <a:pt x="400" y="284"/>
                      </a:lnTo>
                      <a:lnTo>
                        <a:pt x="396" y="268"/>
                      </a:lnTo>
                      <a:lnTo>
                        <a:pt x="392" y="254"/>
                      </a:lnTo>
                      <a:lnTo>
                        <a:pt x="392" y="234"/>
                      </a:lnTo>
                      <a:lnTo>
                        <a:pt x="392" y="226"/>
                      </a:lnTo>
                      <a:lnTo>
                        <a:pt x="396" y="206"/>
                      </a:lnTo>
                      <a:lnTo>
                        <a:pt x="400" y="195"/>
                      </a:lnTo>
                      <a:lnTo>
                        <a:pt x="400" y="182"/>
                      </a:lnTo>
                      <a:lnTo>
                        <a:pt x="408" y="170"/>
                      </a:lnTo>
                      <a:lnTo>
                        <a:pt x="411" y="158"/>
                      </a:lnTo>
                      <a:lnTo>
                        <a:pt x="420" y="142"/>
                      </a:lnTo>
                      <a:lnTo>
                        <a:pt x="428" y="134"/>
                      </a:lnTo>
                      <a:lnTo>
                        <a:pt x="441" y="125"/>
                      </a:lnTo>
                      <a:lnTo>
                        <a:pt x="448" y="117"/>
                      </a:lnTo>
                      <a:lnTo>
                        <a:pt x="461" y="109"/>
                      </a:lnTo>
                      <a:lnTo>
                        <a:pt x="472" y="106"/>
                      </a:lnTo>
                      <a:lnTo>
                        <a:pt x="484" y="94"/>
                      </a:lnTo>
                      <a:lnTo>
                        <a:pt x="492" y="89"/>
                      </a:lnTo>
                      <a:lnTo>
                        <a:pt x="506" y="89"/>
                      </a:lnTo>
                      <a:lnTo>
                        <a:pt x="525" y="89"/>
                      </a:lnTo>
                      <a:lnTo>
                        <a:pt x="529" y="89"/>
                      </a:lnTo>
                      <a:lnTo>
                        <a:pt x="545" y="89"/>
                      </a:lnTo>
                      <a:lnTo>
                        <a:pt x="553" y="89"/>
                      </a:lnTo>
                      <a:lnTo>
                        <a:pt x="557" y="94"/>
                      </a:lnTo>
                      <a:lnTo>
                        <a:pt x="565" y="102"/>
                      </a:lnTo>
                      <a:lnTo>
                        <a:pt x="573" y="106"/>
                      </a:lnTo>
                      <a:lnTo>
                        <a:pt x="586" y="109"/>
                      </a:lnTo>
                      <a:lnTo>
                        <a:pt x="590" y="109"/>
                      </a:lnTo>
                      <a:lnTo>
                        <a:pt x="610" y="122"/>
                      </a:lnTo>
                      <a:lnTo>
                        <a:pt x="623" y="134"/>
                      </a:lnTo>
                      <a:lnTo>
                        <a:pt x="634" y="145"/>
                      </a:lnTo>
                      <a:lnTo>
                        <a:pt x="646" y="170"/>
                      </a:lnTo>
                      <a:lnTo>
                        <a:pt x="662" y="125"/>
                      </a:lnTo>
                      <a:lnTo>
                        <a:pt x="687" y="94"/>
                      </a:lnTo>
                      <a:lnTo>
                        <a:pt x="719" y="61"/>
                      </a:lnTo>
                      <a:lnTo>
                        <a:pt x="747" y="41"/>
                      </a:lnTo>
                      <a:lnTo>
                        <a:pt x="796" y="25"/>
                      </a:lnTo>
                      <a:lnTo>
                        <a:pt x="841" y="8"/>
                      </a:lnTo>
                      <a:lnTo>
                        <a:pt x="894" y="5"/>
                      </a:lnTo>
                      <a:lnTo>
                        <a:pt x="953" y="0"/>
                      </a:lnTo>
                      <a:lnTo>
                        <a:pt x="1031" y="0"/>
                      </a:lnTo>
                    </a:path>
                  </a:pathLst>
                </a:custGeom>
                <a:solidFill>
                  <a:srgbClr val="00FF00"/>
                </a:solidFill>
                <a:ln w="127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30" name="Freeform 40"/>
                <p:cNvSpPr>
                  <a:spLocks/>
                </p:cNvSpPr>
                <p:nvPr>
                  <p:custDataLst>
                    <p:tags r:id="rId226"/>
                  </p:custDataLst>
                </p:nvPr>
              </p:nvSpPr>
              <p:spPr bwMode="auto">
                <a:xfrm>
                  <a:off x="2338" y="12057"/>
                  <a:ext cx="157" cy="158"/>
                </a:xfrm>
                <a:custGeom>
                  <a:avLst/>
                  <a:gdLst>
                    <a:gd name="T0" fmla="*/ 0 w 263"/>
                    <a:gd name="T1" fmla="*/ 33 h 266"/>
                    <a:gd name="T2" fmla="*/ 0 w 263"/>
                    <a:gd name="T3" fmla="*/ 33 h 266"/>
                    <a:gd name="T4" fmla="*/ 2 w 263"/>
                    <a:gd name="T5" fmla="*/ 31 h 266"/>
                    <a:gd name="T6" fmla="*/ 5 w 263"/>
                    <a:gd name="T7" fmla="*/ 31 h 266"/>
                    <a:gd name="T8" fmla="*/ 7 w 263"/>
                    <a:gd name="T9" fmla="*/ 30 h 266"/>
                    <a:gd name="T10" fmla="*/ 10 w 263"/>
                    <a:gd name="T11" fmla="*/ 29 h 266"/>
                    <a:gd name="T12" fmla="*/ 11 w 263"/>
                    <a:gd name="T13" fmla="*/ 27 h 266"/>
                    <a:gd name="T14" fmla="*/ 13 w 263"/>
                    <a:gd name="T15" fmla="*/ 26 h 266"/>
                    <a:gd name="T16" fmla="*/ 14 w 263"/>
                    <a:gd name="T17" fmla="*/ 25 h 266"/>
                    <a:gd name="T18" fmla="*/ 16 w 263"/>
                    <a:gd name="T19" fmla="*/ 24 h 266"/>
                    <a:gd name="T20" fmla="*/ 17 w 263"/>
                    <a:gd name="T21" fmla="*/ 23 h 266"/>
                    <a:gd name="T22" fmla="*/ 19 w 263"/>
                    <a:gd name="T23" fmla="*/ 22 h 266"/>
                    <a:gd name="T24" fmla="*/ 20 w 263"/>
                    <a:gd name="T25" fmla="*/ 20 h 266"/>
                    <a:gd name="T26" fmla="*/ 21 w 263"/>
                    <a:gd name="T27" fmla="*/ 19 h 266"/>
                    <a:gd name="T28" fmla="*/ 21 w 263"/>
                    <a:gd name="T29" fmla="*/ 18 h 266"/>
                    <a:gd name="T30" fmla="*/ 23 w 263"/>
                    <a:gd name="T31" fmla="*/ 15 h 266"/>
                    <a:gd name="T32" fmla="*/ 23 w 263"/>
                    <a:gd name="T33" fmla="*/ 14 h 266"/>
                    <a:gd name="T34" fmla="*/ 24 w 263"/>
                    <a:gd name="T35" fmla="*/ 12 h 266"/>
                    <a:gd name="T36" fmla="*/ 24 w 263"/>
                    <a:gd name="T37" fmla="*/ 11 h 266"/>
                    <a:gd name="T38" fmla="*/ 26 w 263"/>
                    <a:gd name="T39" fmla="*/ 8 h 266"/>
                    <a:gd name="T40" fmla="*/ 27 w 263"/>
                    <a:gd name="T41" fmla="*/ 7 h 266"/>
                    <a:gd name="T42" fmla="*/ 28 w 263"/>
                    <a:gd name="T43" fmla="*/ 5 h 266"/>
                    <a:gd name="T44" fmla="*/ 29 w 263"/>
                    <a:gd name="T45" fmla="*/ 4 h 266"/>
                    <a:gd name="T46" fmla="*/ 30 w 263"/>
                    <a:gd name="T47" fmla="*/ 2 h 266"/>
                    <a:gd name="T48" fmla="*/ 31 w 263"/>
                    <a:gd name="T49" fmla="*/ 1 h 266"/>
                    <a:gd name="T50" fmla="*/ 32 w 263"/>
                    <a:gd name="T51" fmla="*/ 1 h 266"/>
                    <a:gd name="T52" fmla="*/ 33 w 263"/>
                    <a:gd name="T53" fmla="*/ 0 h 266"/>
                    <a:gd name="T54" fmla="*/ 26 w 263"/>
                    <a:gd name="T55" fmla="*/ 1 h 266"/>
                    <a:gd name="T56" fmla="*/ 19 w 263"/>
                    <a:gd name="T57" fmla="*/ 1 h 266"/>
                    <a:gd name="T58" fmla="*/ 13 w 263"/>
                    <a:gd name="T59" fmla="*/ 4 h 266"/>
                    <a:gd name="T60" fmla="*/ 9 w 263"/>
                    <a:gd name="T61" fmla="*/ 7 h 266"/>
                    <a:gd name="T62" fmla="*/ 5 w 263"/>
                    <a:gd name="T63" fmla="*/ 12 h 266"/>
                    <a:gd name="T64" fmla="*/ 2 w 263"/>
                    <a:gd name="T65" fmla="*/ 18 h 266"/>
                    <a:gd name="T66" fmla="*/ 1 w 263"/>
                    <a:gd name="T67" fmla="*/ 23 h 266"/>
                    <a:gd name="T68" fmla="*/ 0 w 263"/>
                    <a:gd name="T69" fmla="*/ 30 h 266"/>
                    <a:gd name="T70" fmla="*/ 0 w 263"/>
                    <a:gd name="T71" fmla="*/ 33 h 26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63"/>
                    <a:gd name="T109" fmla="*/ 0 h 266"/>
                    <a:gd name="T110" fmla="*/ 263 w 263"/>
                    <a:gd name="T111" fmla="*/ 266 h 26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63" h="266">
                      <a:moveTo>
                        <a:pt x="0" y="266"/>
                      </a:moveTo>
                      <a:lnTo>
                        <a:pt x="0" y="266"/>
                      </a:lnTo>
                      <a:lnTo>
                        <a:pt x="20" y="255"/>
                      </a:lnTo>
                      <a:lnTo>
                        <a:pt x="42" y="246"/>
                      </a:lnTo>
                      <a:lnTo>
                        <a:pt x="53" y="238"/>
                      </a:lnTo>
                      <a:lnTo>
                        <a:pt x="78" y="230"/>
                      </a:lnTo>
                      <a:lnTo>
                        <a:pt x="90" y="222"/>
                      </a:lnTo>
                      <a:lnTo>
                        <a:pt x="101" y="210"/>
                      </a:lnTo>
                      <a:lnTo>
                        <a:pt x="110" y="198"/>
                      </a:lnTo>
                      <a:lnTo>
                        <a:pt x="126" y="190"/>
                      </a:lnTo>
                      <a:lnTo>
                        <a:pt x="138" y="182"/>
                      </a:lnTo>
                      <a:lnTo>
                        <a:pt x="146" y="177"/>
                      </a:lnTo>
                      <a:lnTo>
                        <a:pt x="154" y="165"/>
                      </a:lnTo>
                      <a:lnTo>
                        <a:pt x="162" y="154"/>
                      </a:lnTo>
                      <a:lnTo>
                        <a:pt x="166" y="146"/>
                      </a:lnTo>
                      <a:lnTo>
                        <a:pt x="179" y="121"/>
                      </a:lnTo>
                      <a:lnTo>
                        <a:pt x="182" y="109"/>
                      </a:lnTo>
                      <a:lnTo>
                        <a:pt x="187" y="98"/>
                      </a:lnTo>
                      <a:lnTo>
                        <a:pt x="195" y="84"/>
                      </a:lnTo>
                      <a:lnTo>
                        <a:pt x="207" y="68"/>
                      </a:lnTo>
                      <a:lnTo>
                        <a:pt x="215" y="56"/>
                      </a:lnTo>
                      <a:lnTo>
                        <a:pt x="223" y="40"/>
                      </a:lnTo>
                      <a:lnTo>
                        <a:pt x="227" y="28"/>
                      </a:lnTo>
                      <a:lnTo>
                        <a:pt x="235" y="20"/>
                      </a:lnTo>
                      <a:lnTo>
                        <a:pt x="243" y="12"/>
                      </a:lnTo>
                      <a:lnTo>
                        <a:pt x="252" y="4"/>
                      </a:lnTo>
                      <a:lnTo>
                        <a:pt x="263" y="0"/>
                      </a:lnTo>
                      <a:lnTo>
                        <a:pt x="202" y="4"/>
                      </a:lnTo>
                      <a:lnTo>
                        <a:pt x="151" y="12"/>
                      </a:lnTo>
                      <a:lnTo>
                        <a:pt x="101" y="32"/>
                      </a:lnTo>
                      <a:lnTo>
                        <a:pt x="70" y="56"/>
                      </a:lnTo>
                      <a:lnTo>
                        <a:pt x="42" y="93"/>
                      </a:lnTo>
                      <a:lnTo>
                        <a:pt x="17" y="146"/>
                      </a:lnTo>
                      <a:lnTo>
                        <a:pt x="5" y="182"/>
                      </a:lnTo>
                      <a:lnTo>
                        <a:pt x="0" y="238"/>
                      </a:lnTo>
                      <a:lnTo>
                        <a:pt x="0" y="266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159" name="Group 41"/>
              <p:cNvGrpSpPr>
                <a:grpSpLocks/>
              </p:cNvGrpSpPr>
              <p:nvPr/>
            </p:nvGrpSpPr>
            <p:grpSpPr bwMode="auto">
              <a:xfrm>
                <a:off x="10248" y="11339"/>
                <a:ext cx="1262" cy="1273"/>
                <a:chOff x="10248" y="11339"/>
                <a:chExt cx="1262" cy="1273"/>
              </a:xfrm>
            </p:grpSpPr>
            <p:sp>
              <p:nvSpPr>
                <p:cNvPr id="163" name="Freeform 42"/>
                <p:cNvSpPr>
                  <a:spLocks/>
                </p:cNvSpPr>
                <p:nvPr>
                  <p:custDataLst>
                    <p:tags r:id="rId159"/>
                  </p:custDataLst>
                </p:nvPr>
              </p:nvSpPr>
              <p:spPr bwMode="auto">
                <a:xfrm>
                  <a:off x="10724" y="11568"/>
                  <a:ext cx="786" cy="816"/>
                </a:xfrm>
                <a:custGeom>
                  <a:avLst/>
                  <a:gdLst>
                    <a:gd name="T0" fmla="*/ 66 w 1318"/>
                    <a:gd name="T1" fmla="*/ 127 h 1378"/>
                    <a:gd name="T2" fmla="*/ 25 w 1318"/>
                    <a:gd name="T3" fmla="*/ 145 h 1378"/>
                    <a:gd name="T4" fmla="*/ 42 w 1318"/>
                    <a:gd name="T5" fmla="*/ 102 h 1378"/>
                    <a:gd name="T6" fmla="*/ 0 w 1318"/>
                    <a:gd name="T7" fmla="*/ 84 h 1378"/>
                    <a:gd name="T8" fmla="*/ 42 w 1318"/>
                    <a:gd name="T9" fmla="*/ 68 h 1378"/>
                    <a:gd name="T10" fmla="*/ 25 w 1318"/>
                    <a:gd name="T11" fmla="*/ 25 h 1378"/>
                    <a:gd name="T12" fmla="*/ 66 w 1318"/>
                    <a:gd name="T13" fmla="*/ 43 h 1378"/>
                    <a:gd name="T14" fmla="*/ 82 w 1318"/>
                    <a:gd name="T15" fmla="*/ 0 h 1378"/>
                    <a:gd name="T16" fmla="*/ 101 w 1318"/>
                    <a:gd name="T17" fmla="*/ 43 h 1378"/>
                    <a:gd name="T18" fmla="*/ 143 w 1318"/>
                    <a:gd name="T19" fmla="*/ 25 h 1378"/>
                    <a:gd name="T20" fmla="*/ 125 w 1318"/>
                    <a:gd name="T21" fmla="*/ 68 h 1378"/>
                    <a:gd name="T22" fmla="*/ 167 w 1318"/>
                    <a:gd name="T23" fmla="*/ 84 h 1378"/>
                    <a:gd name="T24" fmla="*/ 125 w 1318"/>
                    <a:gd name="T25" fmla="*/ 102 h 1378"/>
                    <a:gd name="T26" fmla="*/ 143 w 1318"/>
                    <a:gd name="T27" fmla="*/ 145 h 1378"/>
                    <a:gd name="T28" fmla="*/ 101 w 1318"/>
                    <a:gd name="T29" fmla="*/ 127 h 1378"/>
                    <a:gd name="T30" fmla="*/ 82 w 1318"/>
                    <a:gd name="T31" fmla="*/ 169 h 1378"/>
                    <a:gd name="T32" fmla="*/ 66 w 1318"/>
                    <a:gd name="T33" fmla="*/ 127 h 13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18"/>
                    <a:gd name="T52" fmla="*/ 0 h 1378"/>
                    <a:gd name="T53" fmla="*/ 1318 w 1318"/>
                    <a:gd name="T54" fmla="*/ 1378 h 13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18" h="1378">
                      <a:moveTo>
                        <a:pt x="522" y="1031"/>
                      </a:moveTo>
                      <a:lnTo>
                        <a:pt x="198" y="1177"/>
                      </a:lnTo>
                      <a:lnTo>
                        <a:pt x="332" y="830"/>
                      </a:lnTo>
                      <a:lnTo>
                        <a:pt x="0" y="684"/>
                      </a:lnTo>
                      <a:lnTo>
                        <a:pt x="332" y="554"/>
                      </a:lnTo>
                      <a:lnTo>
                        <a:pt x="198" y="204"/>
                      </a:lnTo>
                      <a:lnTo>
                        <a:pt x="522" y="344"/>
                      </a:lnTo>
                      <a:lnTo>
                        <a:pt x="651" y="0"/>
                      </a:lnTo>
                      <a:lnTo>
                        <a:pt x="796" y="344"/>
                      </a:lnTo>
                      <a:lnTo>
                        <a:pt x="1123" y="204"/>
                      </a:lnTo>
                      <a:lnTo>
                        <a:pt x="986" y="554"/>
                      </a:lnTo>
                      <a:lnTo>
                        <a:pt x="1318" y="684"/>
                      </a:lnTo>
                      <a:lnTo>
                        <a:pt x="986" y="830"/>
                      </a:lnTo>
                      <a:lnTo>
                        <a:pt x="1123" y="1177"/>
                      </a:lnTo>
                      <a:lnTo>
                        <a:pt x="796" y="1031"/>
                      </a:lnTo>
                      <a:lnTo>
                        <a:pt x="651" y="1378"/>
                      </a:lnTo>
                      <a:lnTo>
                        <a:pt x="522" y="1031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64" name="Freeform 43"/>
                <p:cNvSpPr>
                  <a:spLocks/>
                </p:cNvSpPr>
                <p:nvPr>
                  <p:custDataLst>
                    <p:tags r:id="rId160"/>
                  </p:custDataLst>
                </p:nvPr>
              </p:nvSpPr>
              <p:spPr bwMode="auto">
                <a:xfrm>
                  <a:off x="10713" y="11568"/>
                  <a:ext cx="786" cy="816"/>
                </a:xfrm>
                <a:custGeom>
                  <a:avLst/>
                  <a:gdLst>
                    <a:gd name="T0" fmla="*/ 66 w 1318"/>
                    <a:gd name="T1" fmla="*/ 127 h 1378"/>
                    <a:gd name="T2" fmla="*/ 25 w 1318"/>
                    <a:gd name="T3" fmla="*/ 145 h 1378"/>
                    <a:gd name="T4" fmla="*/ 42 w 1318"/>
                    <a:gd name="T5" fmla="*/ 102 h 1378"/>
                    <a:gd name="T6" fmla="*/ 0 w 1318"/>
                    <a:gd name="T7" fmla="*/ 84 h 1378"/>
                    <a:gd name="T8" fmla="*/ 42 w 1318"/>
                    <a:gd name="T9" fmla="*/ 68 h 1378"/>
                    <a:gd name="T10" fmla="*/ 25 w 1318"/>
                    <a:gd name="T11" fmla="*/ 25 h 1378"/>
                    <a:gd name="T12" fmla="*/ 66 w 1318"/>
                    <a:gd name="T13" fmla="*/ 43 h 1378"/>
                    <a:gd name="T14" fmla="*/ 82 w 1318"/>
                    <a:gd name="T15" fmla="*/ 0 h 1378"/>
                    <a:gd name="T16" fmla="*/ 101 w 1318"/>
                    <a:gd name="T17" fmla="*/ 43 h 1378"/>
                    <a:gd name="T18" fmla="*/ 143 w 1318"/>
                    <a:gd name="T19" fmla="*/ 25 h 1378"/>
                    <a:gd name="T20" fmla="*/ 125 w 1318"/>
                    <a:gd name="T21" fmla="*/ 68 h 1378"/>
                    <a:gd name="T22" fmla="*/ 167 w 1318"/>
                    <a:gd name="T23" fmla="*/ 84 h 1378"/>
                    <a:gd name="T24" fmla="*/ 125 w 1318"/>
                    <a:gd name="T25" fmla="*/ 102 h 1378"/>
                    <a:gd name="T26" fmla="*/ 143 w 1318"/>
                    <a:gd name="T27" fmla="*/ 145 h 1378"/>
                    <a:gd name="T28" fmla="*/ 101 w 1318"/>
                    <a:gd name="T29" fmla="*/ 127 h 1378"/>
                    <a:gd name="T30" fmla="*/ 82 w 1318"/>
                    <a:gd name="T31" fmla="*/ 169 h 1378"/>
                    <a:gd name="T32" fmla="*/ 66 w 1318"/>
                    <a:gd name="T33" fmla="*/ 127 h 13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18"/>
                    <a:gd name="T52" fmla="*/ 0 h 1378"/>
                    <a:gd name="T53" fmla="*/ 1318 w 1318"/>
                    <a:gd name="T54" fmla="*/ 1378 h 13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18" h="1378">
                      <a:moveTo>
                        <a:pt x="522" y="1031"/>
                      </a:moveTo>
                      <a:lnTo>
                        <a:pt x="198" y="1177"/>
                      </a:lnTo>
                      <a:lnTo>
                        <a:pt x="332" y="830"/>
                      </a:lnTo>
                      <a:lnTo>
                        <a:pt x="0" y="684"/>
                      </a:lnTo>
                      <a:lnTo>
                        <a:pt x="332" y="554"/>
                      </a:lnTo>
                      <a:lnTo>
                        <a:pt x="198" y="204"/>
                      </a:lnTo>
                      <a:lnTo>
                        <a:pt x="522" y="344"/>
                      </a:lnTo>
                      <a:lnTo>
                        <a:pt x="651" y="0"/>
                      </a:lnTo>
                      <a:lnTo>
                        <a:pt x="796" y="344"/>
                      </a:lnTo>
                      <a:lnTo>
                        <a:pt x="1123" y="204"/>
                      </a:lnTo>
                      <a:lnTo>
                        <a:pt x="986" y="554"/>
                      </a:lnTo>
                      <a:lnTo>
                        <a:pt x="1318" y="684"/>
                      </a:lnTo>
                      <a:lnTo>
                        <a:pt x="986" y="830"/>
                      </a:lnTo>
                      <a:lnTo>
                        <a:pt x="1123" y="1177"/>
                      </a:lnTo>
                      <a:lnTo>
                        <a:pt x="796" y="1031"/>
                      </a:lnTo>
                      <a:lnTo>
                        <a:pt x="651" y="1378"/>
                      </a:lnTo>
                      <a:lnTo>
                        <a:pt x="522" y="1031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65" name="Freeform 44"/>
                <p:cNvSpPr>
                  <a:spLocks/>
                </p:cNvSpPr>
                <p:nvPr>
                  <p:custDataLst>
                    <p:tags r:id="rId161"/>
                  </p:custDataLst>
                </p:nvPr>
              </p:nvSpPr>
              <p:spPr bwMode="auto">
                <a:xfrm>
                  <a:off x="11103" y="11973"/>
                  <a:ext cx="68" cy="340"/>
                </a:xfrm>
                <a:custGeom>
                  <a:avLst/>
                  <a:gdLst>
                    <a:gd name="T0" fmla="*/ 14 w 114"/>
                    <a:gd name="T1" fmla="*/ 36 h 574"/>
                    <a:gd name="T2" fmla="*/ 0 w 114"/>
                    <a:gd name="T3" fmla="*/ 0 h 574"/>
                    <a:gd name="T4" fmla="*/ 0 w 114"/>
                    <a:gd name="T5" fmla="*/ 70 h 574"/>
                    <a:gd name="T6" fmla="*/ 14 w 114"/>
                    <a:gd name="T7" fmla="*/ 36 h 5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574"/>
                    <a:gd name="T14" fmla="*/ 114 w 114"/>
                    <a:gd name="T15" fmla="*/ 574 h 5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574">
                      <a:moveTo>
                        <a:pt x="114" y="291"/>
                      </a:moveTo>
                      <a:lnTo>
                        <a:pt x="0" y="0"/>
                      </a:lnTo>
                      <a:lnTo>
                        <a:pt x="0" y="574"/>
                      </a:lnTo>
                      <a:lnTo>
                        <a:pt x="114" y="291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66" name="Freeform 45"/>
                <p:cNvSpPr>
                  <a:spLocks/>
                </p:cNvSpPr>
                <p:nvPr>
                  <p:custDataLst>
                    <p:tags r:id="rId162"/>
                  </p:custDataLst>
                </p:nvPr>
              </p:nvSpPr>
              <p:spPr bwMode="auto">
                <a:xfrm>
                  <a:off x="10891" y="12272"/>
                  <a:ext cx="227" cy="239"/>
                </a:xfrm>
                <a:custGeom>
                  <a:avLst/>
                  <a:gdLst>
                    <a:gd name="T0" fmla="*/ 35 w 380"/>
                    <a:gd name="T1" fmla="*/ 35 h 404"/>
                    <a:gd name="T2" fmla="*/ 48 w 380"/>
                    <a:gd name="T3" fmla="*/ 0 h 404"/>
                    <a:gd name="T4" fmla="*/ 0 w 380"/>
                    <a:gd name="T5" fmla="*/ 49 h 404"/>
                    <a:gd name="T6" fmla="*/ 35 w 380"/>
                    <a:gd name="T7" fmla="*/ 35 h 4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4"/>
                    <a:gd name="T14" fmla="*/ 380 w 380"/>
                    <a:gd name="T15" fmla="*/ 404 h 4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4">
                      <a:moveTo>
                        <a:pt x="271" y="286"/>
                      </a:moveTo>
                      <a:lnTo>
                        <a:pt x="380" y="0"/>
                      </a:lnTo>
                      <a:lnTo>
                        <a:pt x="0" y="404"/>
                      </a:lnTo>
                      <a:lnTo>
                        <a:pt x="271" y="286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67" name="Freeform 46"/>
                <p:cNvSpPr>
                  <a:spLocks/>
                </p:cNvSpPr>
                <p:nvPr>
                  <p:custDataLst>
                    <p:tags r:id="rId163"/>
                  </p:custDataLst>
                </p:nvPr>
              </p:nvSpPr>
              <p:spPr bwMode="auto">
                <a:xfrm>
                  <a:off x="10797" y="12272"/>
                  <a:ext cx="321" cy="70"/>
                </a:xfrm>
                <a:custGeom>
                  <a:avLst/>
                  <a:gdLst>
                    <a:gd name="T0" fmla="*/ 35 w 537"/>
                    <a:gd name="T1" fmla="*/ 15 h 118"/>
                    <a:gd name="T2" fmla="*/ 69 w 537"/>
                    <a:gd name="T3" fmla="*/ 0 h 118"/>
                    <a:gd name="T4" fmla="*/ 0 w 537"/>
                    <a:gd name="T5" fmla="*/ 0 h 118"/>
                    <a:gd name="T6" fmla="*/ 35 w 537"/>
                    <a:gd name="T7" fmla="*/ 15 h 1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7"/>
                    <a:gd name="T13" fmla="*/ 0 h 118"/>
                    <a:gd name="T14" fmla="*/ 537 w 537"/>
                    <a:gd name="T15" fmla="*/ 118 h 1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7" h="118">
                      <a:moveTo>
                        <a:pt x="274" y="118"/>
                      </a:moveTo>
                      <a:lnTo>
                        <a:pt x="537" y="0"/>
                      </a:lnTo>
                      <a:lnTo>
                        <a:pt x="0" y="0"/>
                      </a:lnTo>
                      <a:lnTo>
                        <a:pt x="274" y="118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68" name="Freeform 47"/>
                <p:cNvSpPr>
                  <a:spLocks/>
                </p:cNvSpPr>
                <p:nvPr>
                  <p:custDataLst>
                    <p:tags r:id="rId164"/>
                  </p:custDataLst>
                </p:nvPr>
              </p:nvSpPr>
              <p:spPr bwMode="auto">
                <a:xfrm>
                  <a:off x="10891" y="12034"/>
                  <a:ext cx="227" cy="243"/>
                </a:xfrm>
                <a:custGeom>
                  <a:avLst/>
                  <a:gdLst>
                    <a:gd name="T0" fmla="*/ 14 w 380"/>
                    <a:gd name="T1" fmla="*/ 35 h 410"/>
                    <a:gd name="T2" fmla="*/ 48 w 380"/>
                    <a:gd name="T3" fmla="*/ 50 h 410"/>
                    <a:gd name="T4" fmla="*/ 0 w 380"/>
                    <a:gd name="T5" fmla="*/ 0 h 410"/>
                    <a:gd name="T6" fmla="*/ 14 w 380"/>
                    <a:gd name="T7" fmla="*/ 35 h 4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10"/>
                    <a:gd name="T14" fmla="*/ 380 w 380"/>
                    <a:gd name="T15" fmla="*/ 410 h 4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10">
                      <a:moveTo>
                        <a:pt x="114" y="284"/>
                      </a:moveTo>
                      <a:lnTo>
                        <a:pt x="380" y="410"/>
                      </a:lnTo>
                      <a:lnTo>
                        <a:pt x="0" y="0"/>
                      </a:lnTo>
                      <a:lnTo>
                        <a:pt x="114" y="284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69" name="Freeform 48"/>
                <p:cNvSpPr>
                  <a:spLocks/>
                </p:cNvSpPr>
                <p:nvPr>
                  <p:custDataLst>
                    <p:tags r:id="rId165"/>
                  </p:custDataLst>
                </p:nvPr>
              </p:nvSpPr>
              <p:spPr bwMode="auto">
                <a:xfrm>
                  <a:off x="11056" y="11934"/>
                  <a:ext cx="62" cy="338"/>
                </a:xfrm>
                <a:custGeom>
                  <a:avLst/>
                  <a:gdLst>
                    <a:gd name="T0" fmla="*/ 0 w 104"/>
                    <a:gd name="T1" fmla="*/ 36 h 570"/>
                    <a:gd name="T2" fmla="*/ 13 w 104"/>
                    <a:gd name="T3" fmla="*/ 71 h 570"/>
                    <a:gd name="T4" fmla="*/ 13 w 104"/>
                    <a:gd name="T5" fmla="*/ 0 h 570"/>
                    <a:gd name="T6" fmla="*/ 0 w 104"/>
                    <a:gd name="T7" fmla="*/ 36 h 5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4"/>
                    <a:gd name="T13" fmla="*/ 0 h 570"/>
                    <a:gd name="T14" fmla="*/ 104 w 104"/>
                    <a:gd name="T15" fmla="*/ 570 h 5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4" h="570">
                      <a:moveTo>
                        <a:pt x="0" y="291"/>
                      </a:moveTo>
                      <a:lnTo>
                        <a:pt x="104" y="570"/>
                      </a:lnTo>
                      <a:lnTo>
                        <a:pt x="104" y="0"/>
                      </a:lnTo>
                      <a:lnTo>
                        <a:pt x="0" y="291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0" name="Freeform 49"/>
                <p:cNvSpPr>
                  <a:spLocks/>
                </p:cNvSpPr>
                <p:nvPr>
                  <p:custDataLst>
                    <p:tags r:id="rId166"/>
                  </p:custDataLst>
                </p:nvPr>
              </p:nvSpPr>
              <p:spPr bwMode="auto">
                <a:xfrm>
                  <a:off x="11118" y="12034"/>
                  <a:ext cx="229" cy="243"/>
                </a:xfrm>
                <a:custGeom>
                  <a:avLst/>
                  <a:gdLst>
                    <a:gd name="T0" fmla="*/ 15 w 385"/>
                    <a:gd name="T1" fmla="*/ 15 h 410"/>
                    <a:gd name="T2" fmla="*/ 0 w 385"/>
                    <a:gd name="T3" fmla="*/ 50 h 410"/>
                    <a:gd name="T4" fmla="*/ 48 w 385"/>
                    <a:gd name="T5" fmla="*/ 0 h 410"/>
                    <a:gd name="T6" fmla="*/ 15 w 385"/>
                    <a:gd name="T7" fmla="*/ 15 h 4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10"/>
                    <a:gd name="T14" fmla="*/ 385 w 385"/>
                    <a:gd name="T15" fmla="*/ 410 h 4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10">
                      <a:moveTo>
                        <a:pt x="117" y="122"/>
                      </a:moveTo>
                      <a:lnTo>
                        <a:pt x="0" y="410"/>
                      </a:lnTo>
                      <a:lnTo>
                        <a:pt x="385" y="0"/>
                      </a:lnTo>
                      <a:lnTo>
                        <a:pt x="117" y="122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1" name="Freeform 50"/>
                <p:cNvSpPr>
                  <a:spLocks/>
                </p:cNvSpPr>
                <p:nvPr>
                  <p:custDataLst>
                    <p:tags r:id="rId167"/>
                  </p:custDataLst>
                </p:nvPr>
              </p:nvSpPr>
              <p:spPr bwMode="auto">
                <a:xfrm>
                  <a:off x="11118" y="12208"/>
                  <a:ext cx="326" cy="71"/>
                </a:xfrm>
                <a:custGeom>
                  <a:avLst/>
                  <a:gdLst>
                    <a:gd name="T0" fmla="*/ 35 w 547"/>
                    <a:gd name="T1" fmla="*/ 0 h 121"/>
                    <a:gd name="T2" fmla="*/ 0 w 547"/>
                    <a:gd name="T3" fmla="*/ 15 h 121"/>
                    <a:gd name="T4" fmla="*/ 69 w 547"/>
                    <a:gd name="T5" fmla="*/ 15 h 121"/>
                    <a:gd name="T6" fmla="*/ 35 w 547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21"/>
                    <a:gd name="T14" fmla="*/ 547 w 547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21">
                      <a:moveTo>
                        <a:pt x="271" y="0"/>
                      </a:moveTo>
                      <a:lnTo>
                        <a:pt x="0" y="121"/>
                      </a:lnTo>
                      <a:lnTo>
                        <a:pt x="547" y="121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2" name="Freeform 51"/>
                <p:cNvSpPr>
                  <a:spLocks/>
                </p:cNvSpPr>
                <p:nvPr>
                  <p:custDataLst>
                    <p:tags r:id="rId168"/>
                  </p:custDataLst>
                </p:nvPr>
              </p:nvSpPr>
              <p:spPr bwMode="auto">
                <a:xfrm>
                  <a:off x="11118" y="12272"/>
                  <a:ext cx="229" cy="239"/>
                </a:xfrm>
                <a:custGeom>
                  <a:avLst/>
                  <a:gdLst>
                    <a:gd name="T0" fmla="*/ 34 w 385"/>
                    <a:gd name="T1" fmla="*/ 15 h 404"/>
                    <a:gd name="T2" fmla="*/ 0 w 385"/>
                    <a:gd name="T3" fmla="*/ 0 h 404"/>
                    <a:gd name="T4" fmla="*/ 48 w 385"/>
                    <a:gd name="T5" fmla="*/ 49 h 404"/>
                    <a:gd name="T6" fmla="*/ 34 w 385"/>
                    <a:gd name="T7" fmla="*/ 15 h 4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4"/>
                    <a:gd name="T14" fmla="*/ 385 w 385"/>
                    <a:gd name="T15" fmla="*/ 404 h 4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4">
                      <a:moveTo>
                        <a:pt x="271" y="124"/>
                      </a:moveTo>
                      <a:lnTo>
                        <a:pt x="0" y="0"/>
                      </a:lnTo>
                      <a:lnTo>
                        <a:pt x="385" y="404"/>
                      </a:lnTo>
                      <a:lnTo>
                        <a:pt x="271" y="124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3" name="Freeform 52"/>
                <p:cNvSpPr>
                  <a:spLocks/>
                </p:cNvSpPr>
                <p:nvPr>
                  <p:custDataLst>
                    <p:tags r:id="rId169"/>
                  </p:custDataLst>
                </p:nvPr>
              </p:nvSpPr>
              <p:spPr bwMode="auto">
                <a:xfrm>
                  <a:off x="11118" y="12272"/>
                  <a:ext cx="68" cy="340"/>
                </a:xfrm>
                <a:custGeom>
                  <a:avLst/>
                  <a:gdLst>
                    <a:gd name="T0" fmla="*/ 14 w 114"/>
                    <a:gd name="T1" fmla="*/ 36 h 574"/>
                    <a:gd name="T2" fmla="*/ 0 w 114"/>
                    <a:gd name="T3" fmla="*/ 0 h 574"/>
                    <a:gd name="T4" fmla="*/ 0 w 114"/>
                    <a:gd name="T5" fmla="*/ 70 h 574"/>
                    <a:gd name="T6" fmla="*/ 14 w 114"/>
                    <a:gd name="T7" fmla="*/ 36 h 5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574"/>
                    <a:gd name="T14" fmla="*/ 114 w 114"/>
                    <a:gd name="T15" fmla="*/ 574 h 5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574">
                      <a:moveTo>
                        <a:pt x="114" y="291"/>
                      </a:moveTo>
                      <a:lnTo>
                        <a:pt x="0" y="0"/>
                      </a:lnTo>
                      <a:lnTo>
                        <a:pt x="0" y="574"/>
                      </a:lnTo>
                      <a:lnTo>
                        <a:pt x="114" y="291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4" name="Freeform 53"/>
                <p:cNvSpPr>
                  <a:spLocks/>
                </p:cNvSpPr>
                <p:nvPr>
                  <p:custDataLst>
                    <p:tags r:id="rId170"/>
                  </p:custDataLst>
                </p:nvPr>
              </p:nvSpPr>
              <p:spPr bwMode="auto">
                <a:xfrm>
                  <a:off x="10891" y="12272"/>
                  <a:ext cx="227" cy="239"/>
                </a:xfrm>
                <a:custGeom>
                  <a:avLst/>
                  <a:gdLst>
                    <a:gd name="T0" fmla="*/ 35 w 380"/>
                    <a:gd name="T1" fmla="*/ 35 h 404"/>
                    <a:gd name="T2" fmla="*/ 48 w 380"/>
                    <a:gd name="T3" fmla="*/ 0 h 404"/>
                    <a:gd name="T4" fmla="*/ 0 w 380"/>
                    <a:gd name="T5" fmla="*/ 49 h 404"/>
                    <a:gd name="T6" fmla="*/ 35 w 380"/>
                    <a:gd name="T7" fmla="*/ 35 h 4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4"/>
                    <a:gd name="T14" fmla="*/ 380 w 380"/>
                    <a:gd name="T15" fmla="*/ 404 h 4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4">
                      <a:moveTo>
                        <a:pt x="271" y="286"/>
                      </a:moveTo>
                      <a:lnTo>
                        <a:pt x="380" y="0"/>
                      </a:lnTo>
                      <a:lnTo>
                        <a:pt x="0" y="404"/>
                      </a:lnTo>
                      <a:lnTo>
                        <a:pt x="271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5" name="Freeform 54"/>
                <p:cNvSpPr>
                  <a:spLocks/>
                </p:cNvSpPr>
                <p:nvPr>
                  <p:custDataLst>
                    <p:tags r:id="rId171"/>
                  </p:custDataLst>
                </p:nvPr>
              </p:nvSpPr>
              <p:spPr bwMode="auto">
                <a:xfrm>
                  <a:off x="10891" y="12272"/>
                  <a:ext cx="227" cy="239"/>
                </a:xfrm>
                <a:custGeom>
                  <a:avLst/>
                  <a:gdLst>
                    <a:gd name="T0" fmla="*/ 35 w 380"/>
                    <a:gd name="T1" fmla="*/ 35 h 404"/>
                    <a:gd name="T2" fmla="*/ 48 w 380"/>
                    <a:gd name="T3" fmla="*/ 0 h 404"/>
                    <a:gd name="T4" fmla="*/ 0 w 380"/>
                    <a:gd name="T5" fmla="*/ 49 h 404"/>
                    <a:gd name="T6" fmla="*/ 35 w 380"/>
                    <a:gd name="T7" fmla="*/ 35 h 4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4"/>
                    <a:gd name="T14" fmla="*/ 380 w 380"/>
                    <a:gd name="T15" fmla="*/ 404 h 4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4">
                      <a:moveTo>
                        <a:pt x="271" y="286"/>
                      </a:moveTo>
                      <a:lnTo>
                        <a:pt x="380" y="0"/>
                      </a:lnTo>
                      <a:lnTo>
                        <a:pt x="0" y="404"/>
                      </a:lnTo>
                      <a:lnTo>
                        <a:pt x="271" y="286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6" name="Freeform 55"/>
                <p:cNvSpPr>
                  <a:spLocks/>
                </p:cNvSpPr>
                <p:nvPr>
                  <p:custDataLst>
                    <p:tags r:id="rId172"/>
                  </p:custDataLst>
                </p:nvPr>
              </p:nvSpPr>
              <p:spPr bwMode="auto">
                <a:xfrm>
                  <a:off x="10797" y="12272"/>
                  <a:ext cx="321" cy="70"/>
                </a:xfrm>
                <a:custGeom>
                  <a:avLst/>
                  <a:gdLst>
                    <a:gd name="T0" fmla="*/ 35 w 537"/>
                    <a:gd name="T1" fmla="*/ 15 h 118"/>
                    <a:gd name="T2" fmla="*/ 69 w 537"/>
                    <a:gd name="T3" fmla="*/ 0 h 118"/>
                    <a:gd name="T4" fmla="*/ 0 w 537"/>
                    <a:gd name="T5" fmla="*/ 0 h 118"/>
                    <a:gd name="T6" fmla="*/ 35 w 537"/>
                    <a:gd name="T7" fmla="*/ 15 h 1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7"/>
                    <a:gd name="T13" fmla="*/ 0 h 118"/>
                    <a:gd name="T14" fmla="*/ 537 w 537"/>
                    <a:gd name="T15" fmla="*/ 118 h 1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7" h="118">
                      <a:moveTo>
                        <a:pt x="274" y="118"/>
                      </a:moveTo>
                      <a:lnTo>
                        <a:pt x="537" y="0"/>
                      </a:lnTo>
                      <a:lnTo>
                        <a:pt x="0" y="0"/>
                      </a:lnTo>
                      <a:lnTo>
                        <a:pt x="274" y="1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7" name="Freeform 56"/>
                <p:cNvSpPr>
                  <a:spLocks/>
                </p:cNvSpPr>
                <p:nvPr>
                  <p:custDataLst>
                    <p:tags r:id="rId173"/>
                  </p:custDataLst>
                </p:nvPr>
              </p:nvSpPr>
              <p:spPr bwMode="auto">
                <a:xfrm>
                  <a:off x="10797" y="12272"/>
                  <a:ext cx="321" cy="70"/>
                </a:xfrm>
                <a:custGeom>
                  <a:avLst/>
                  <a:gdLst>
                    <a:gd name="T0" fmla="*/ 35 w 537"/>
                    <a:gd name="T1" fmla="*/ 15 h 118"/>
                    <a:gd name="T2" fmla="*/ 69 w 537"/>
                    <a:gd name="T3" fmla="*/ 0 h 118"/>
                    <a:gd name="T4" fmla="*/ 0 w 537"/>
                    <a:gd name="T5" fmla="*/ 0 h 118"/>
                    <a:gd name="T6" fmla="*/ 35 w 537"/>
                    <a:gd name="T7" fmla="*/ 15 h 1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7"/>
                    <a:gd name="T13" fmla="*/ 0 h 118"/>
                    <a:gd name="T14" fmla="*/ 537 w 537"/>
                    <a:gd name="T15" fmla="*/ 118 h 1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7" h="118">
                      <a:moveTo>
                        <a:pt x="274" y="118"/>
                      </a:moveTo>
                      <a:lnTo>
                        <a:pt x="537" y="0"/>
                      </a:lnTo>
                      <a:lnTo>
                        <a:pt x="0" y="0"/>
                      </a:lnTo>
                      <a:lnTo>
                        <a:pt x="274" y="118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8" name="Freeform 57"/>
                <p:cNvSpPr>
                  <a:spLocks/>
                </p:cNvSpPr>
                <p:nvPr>
                  <p:custDataLst>
                    <p:tags r:id="rId174"/>
                  </p:custDataLst>
                </p:nvPr>
              </p:nvSpPr>
              <p:spPr bwMode="auto">
                <a:xfrm>
                  <a:off x="10891" y="12034"/>
                  <a:ext cx="227" cy="243"/>
                </a:xfrm>
                <a:custGeom>
                  <a:avLst/>
                  <a:gdLst>
                    <a:gd name="T0" fmla="*/ 14 w 380"/>
                    <a:gd name="T1" fmla="*/ 35 h 410"/>
                    <a:gd name="T2" fmla="*/ 48 w 380"/>
                    <a:gd name="T3" fmla="*/ 50 h 410"/>
                    <a:gd name="T4" fmla="*/ 0 w 380"/>
                    <a:gd name="T5" fmla="*/ 0 h 410"/>
                    <a:gd name="T6" fmla="*/ 14 w 380"/>
                    <a:gd name="T7" fmla="*/ 35 h 4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10"/>
                    <a:gd name="T14" fmla="*/ 380 w 380"/>
                    <a:gd name="T15" fmla="*/ 410 h 4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10">
                      <a:moveTo>
                        <a:pt x="114" y="284"/>
                      </a:moveTo>
                      <a:lnTo>
                        <a:pt x="380" y="410"/>
                      </a:lnTo>
                      <a:lnTo>
                        <a:pt x="0" y="0"/>
                      </a:lnTo>
                      <a:lnTo>
                        <a:pt x="114" y="2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9" name="Freeform 58"/>
                <p:cNvSpPr>
                  <a:spLocks/>
                </p:cNvSpPr>
                <p:nvPr>
                  <p:custDataLst>
                    <p:tags r:id="rId175"/>
                  </p:custDataLst>
                </p:nvPr>
              </p:nvSpPr>
              <p:spPr bwMode="auto">
                <a:xfrm>
                  <a:off x="10891" y="12034"/>
                  <a:ext cx="227" cy="243"/>
                </a:xfrm>
                <a:custGeom>
                  <a:avLst/>
                  <a:gdLst>
                    <a:gd name="T0" fmla="*/ 14 w 380"/>
                    <a:gd name="T1" fmla="*/ 35 h 410"/>
                    <a:gd name="T2" fmla="*/ 48 w 380"/>
                    <a:gd name="T3" fmla="*/ 50 h 410"/>
                    <a:gd name="T4" fmla="*/ 0 w 380"/>
                    <a:gd name="T5" fmla="*/ 0 h 410"/>
                    <a:gd name="T6" fmla="*/ 14 w 380"/>
                    <a:gd name="T7" fmla="*/ 35 h 4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10"/>
                    <a:gd name="T14" fmla="*/ 380 w 380"/>
                    <a:gd name="T15" fmla="*/ 410 h 4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10">
                      <a:moveTo>
                        <a:pt x="114" y="284"/>
                      </a:moveTo>
                      <a:lnTo>
                        <a:pt x="380" y="410"/>
                      </a:lnTo>
                      <a:lnTo>
                        <a:pt x="0" y="0"/>
                      </a:lnTo>
                      <a:lnTo>
                        <a:pt x="114" y="284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0" name="Freeform 59"/>
                <p:cNvSpPr>
                  <a:spLocks/>
                </p:cNvSpPr>
                <p:nvPr>
                  <p:custDataLst>
                    <p:tags r:id="rId176"/>
                  </p:custDataLst>
                </p:nvPr>
              </p:nvSpPr>
              <p:spPr bwMode="auto">
                <a:xfrm>
                  <a:off x="11056" y="11934"/>
                  <a:ext cx="62" cy="338"/>
                </a:xfrm>
                <a:custGeom>
                  <a:avLst/>
                  <a:gdLst>
                    <a:gd name="T0" fmla="*/ 0 w 104"/>
                    <a:gd name="T1" fmla="*/ 36 h 570"/>
                    <a:gd name="T2" fmla="*/ 13 w 104"/>
                    <a:gd name="T3" fmla="*/ 71 h 570"/>
                    <a:gd name="T4" fmla="*/ 13 w 104"/>
                    <a:gd name="T5" fmla="*/ 0 h 570"/>
                    <a:gd name="T6" fmla="*/ 0 w 104"/>
                    <a:gd name="T7" fmla="*/ 36 h 5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4"/>
                    <a:gd name="T13" fmla="*/ 0 h 570"/>
                    <a:gd name="T14" fmla="*/ 104 w 104"/>
                    <a:gd name="T15" fmla="*/ 570 h 5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4" h="570">
                      <a:moveTo>
                        <a:pt x="0" y="291"/>
                      </a:moveTo>
                      <a:lnTo>
                        <a:pt x="104" y="570"/>
                      </a:lnTo>
                      <a:lnTo>
                        <a:pt x="104" y="0"/>
                      </a:lnTo>
                      <a:lnTo>
                        <a:pt x="0" y="2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1" name="Freeform 60"/>
                <p:cNvSpPr>
                  <a:spLocks/>
                </p:cNvSpPr>
                <p:nvPr>
                  <p:custDataLst>
                    <p:tags r:id="rId177"/>
                  </p:custDataLst>
                </p:nvPr>
              </p:nvSpPr>
              <p:spPr bwMode="auto">
                <a:xfrm>
                  <a:off x="11056" y="11934"/>
                  <a:ext cx="62" cy="338"/>
                </a:xfrm>
                <a:custGeom>
                  <a:avLst/>
                  <a:gdLst>
                    <a:gd name="T0" fmla="*/ 0 w 104"/>
                    <a:gd name="T1" fmla="*/ 36 h 570"/>
                    <a:gd name="T2" fmla="*/ 13 w 104"/>
                    <a:gd name="T3" fmla="*/ 71 h 570"/>
                    <a:gd name="T4" fmla="*/ 13 w 104"/>
                    <a:gd name="T5" fmla="*/ 0 h 570"/>
                    <a:gd name="T6" fmla="*/ 0 w 104"/>
                    <a:gd name="T7" fmla="*/ 36 h 5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4"/>
                    <a:gd name="T13" fmla="*/ 0 h 570"/>
                    <a:gd name="T14" fmla="*/ 104 w 104"/>
                    <a:gd name="T15" fmla="*/ 570 h 5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4" h="570">
                      <a:moveTo>
                        <a:pt x="0" y="291"/>
                      </a:moveTo>
                      <a:lnTo>
                        <a:pt x="104" y="570"/>
                      </a:lnTo>
                      <a:lnTo>
                        <a:pt x="104" y="0"/>
                      </a:lnTo>
                      <a:lnTo>
                        <a:pt x="0" y="291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2" name="Freeform 61"/>
                <p:cNvSpPr>
                  <a:spLocks/>
                </p:cNvSpPr>
                <p:nvPr>
                  <p:custDataLst>
                    <p:tags r:id="rId178"/>
                  </p:custDataLst>
                </p:nvPr>
              </p:nvSpPr>
              <p:spPr bwMode="auto">
                <a:xfrm>
                  <a:off x="11118" y="12034"/>
                  <a:ext cx="229" cy="243"/>
                </a:xfrm>
                <a:custGeom>
                  <a:avLst/>
                  <a:gdLst>
                    <a:gd name="T0" fmla="*/ 15 w 385"/>
                    <a:gd name="T1" fmla="*/ 15 h 410"/>
                    <a:gd name="T2" fmla="*/ 0 w 385"/>
                    <a:gd name="T3" fmla="*/ 50 h 410"/>
                    <a:gd name="T4" fmla="*/ 48 w 385"/>
                    <a:gd name="T5" fmla="*/ 0 h 410"/>
                    <a:gd name="T6" fmla="*/ 15 w 385"/>
                    <a:gd name="T7" fmla="*/ 15 h 4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10"/>
                    <a:gd name="T14" fmla="*/ 385 w 385"/>
                    <a:gd name="T15" fmla="*/ 410 h 4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10">
                      <a:moveTo>
                        <a:pt x="117" y="122"/>
                      </a:moveTo>
                      <a:lnTo>
                        <a:pt x="0" y="410"/>
                      </a:lnTo>
                      <a:lnTo>
                        <a:pt x="385" y="0"/>
                      </a:lnTo>
                      <a:lnTo>
                        <a:pt x="117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3" name="Freeform 62"/>
                <p:cNvSpPr>
                  <a:spLocks/>
                </p:cNvSpPr>
                <p:nvPr>
                  <p:custDataLst>
                    <p:tags r:id="rId179"/>
                  </p:custDataLst>
                </p:nvPr>
              </p:nvSpPr>
              <p:spPr bwMode="auto">
                <a:xfrm>
                  <a:off x="11118" y="12034"/>
                  <a:ext cx="229" cy="243"/>
                </a:xfrm>
                <a:custGeom>
                  <a:avLst/>
                  <a:gdLst>
                    <a:gd name="T0" fmla="*/ 15 w 385"/>
                    <a:gd name="T1" fmla="*/ 15 h 410"/>
                    <a:gd name="T2" fmla="*/ 0 w 385"/>
                    <a:gd name="T3" fmla="*/ 50 h 410"/>
                    <a:gd name="T4" fmla="*/ 48 w 385"/>
                    <a:gd name="T5" fmla="*/ 0 h 410"/>
                    <a:gd name="T6" fmla="*/ 15 w 385"/>
                    <a:gd name="T7" fmla="*/ 15 h 4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10"/>
                    <a:gd name="T14" fmla="*/ 385 w 385"/>
                    <a:gd name="T15" fmla="*/ 410 h 4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10">
                      <a:moveTo>
                        <a:pt x="117" y="122"/>
                      </a:moveTo>
                      <a:lnTo>
                        <a:pt x="0" y="410"/>
                      </a:lnTo>
                      <a:lnTo>
                        <a:pt x="385" y="0"/>
                      </a:lnTo>
                      <a:lnTo>
                        <a:pt x="117" y="122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4" name="Freeform 63"/>
                <p:cNvSpPr>
                  <a:spLocks/>
                </p:cNvSpPr>
                <p:nvPr>
                  <p:custDataLst>
                    <p:tags r:id="rId180"/>
                  </p:custDataLst>
                </p:nvPr>
              </p:nvSpPr>
              <p:spPr bwMode="auto">
                <a:xfrm>
                  <a:off x="11118" y="12208"/>
                  <a:ext cx="326" cy="71"/>
                </a:xfrm>
                <a:custGeom>
                  <a:avLst/>
                  <a:gdLst>
                    <a:gd name="T0" fmla="*/ 35 w 547"/>
                    <a:gd name="T1" fmla="*/ 0 h 121"/>
                    <a:gd name="T2" fmla="*/ 0 w 547"/>
                    <a:gd name="T3" fmla="*/ 15 h 121"/>
                    <a:gd name="T4" fmla="*/ 69 w 547"/>
                    <a:gd name="T5" fmla="*/ 15 h 121"/>
                    <a:gd name="T6" fmla="*/ 35 w 547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21"/>
                    <a:gd name="T14" fmla="*/ 547 w 547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21">
                      <a:moveTo>
                        <a:pt x="271" y="0"/>
                      </a:moveTo>
                      <a:lnTo>
                        <a:pt x="0" y="121"/>
                      </a:lnTo>
                      <a:lnTo>
                        <a:pt x="547" y="121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5" name="Freeform 64"/>
                <p:cNvSpPr>
                  <a:spLocks/>
                </p:cNvSpPr>
                <p:nvPr>
                  <p:custDataLst>
                    <p:tags r:id="rId181"/>
                  </p:custDataLst>
                </p:nvPr>
              </p:nvSpPr>
              <p:spPr bwMode="auto">
                <a:xfrm>
                  <a:off x="11118" y="12208"/>
                  <a:ext cx="326" cy="71"/>
                </a:xfrm>
                <a:custGeom>
                  <a:avLst/>
                  <a:gdLst>
                    <a:gd name="T0" fmla="*/ 35 w 547"/>
                    <a:gd name="T1" fmla="*/ 0 h 121"/>
                    <a:gd name="T2" fmla="*/ 0 w 547"/>
                    <a:gd name="T3" fmla="*/ 15 h 121"/>
                    <a:gd name="T4" fmla="*/ 69 w 547"/>
                    <a:gd name="T5" fmla="*/ 15 h 121"/>
                    <a:gd name="T6" fmla="*/ 35 w 547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21"/>
                    <a:gd name="T14" fmla="*/ 547 w 547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21">
                      <a:moveTo>
                        <a:pt x="271" y="0"/>
                      </a:moveTo>
                      <a:lnTo>
                        <a:pt x="0" y="121"/>
                      </a:lnTo>
                      <a:lnTo>
                        <a:pt x="547" y="121"/>
                      </a:lnTo>
                      <a:lnTo>
                        <a:pt x="271" y="0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6" name="Freeform 65"/>
                <p:cNvSpPr>
                  <a:spLocks/>
                </p:cNvSpPr>
                <p:nvPr>
                  <p:custDataLst>
                    <p:tags r:id="rId182"/>
                  </p:custDataLst>
                </p:nvPr>
              </p:nvSpPr>
              <p:spPr bwMode="auto">
                <a:xfrm>
                  <a:off x="11118" y="12272"/>
                  <a:ext cx="229" cy="239"/>
                </a:xfrm>
                <a:custGeom>
                  <a:avLst/>
                  <a:gdLst>
                    <a:gd name="T0" fmla="*/ 34 w 385"/>
                    <a:gd name="T1" fmla="*/ 15 h 404"/>
                    <a:gd name="T2" fmla="*/ 0 w 385"/>
                    <a:gd name="T3" fmla="*/ 0 h 404"/>
                    <a:gd name="T4" fmla="*/ 48 w 385"/>
                    <a:gd name="T5" fmla="*/ 49 h 404"/>
                    <a:gd name="T6" fmla="*/ 34 w 385"/>
                    <a:gd name="T7" fmla="*/ 15 h 4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4"/>
                    <a:gd name="T14" fmla="*/ 385 w 385"/>
                    <a:gd name="T15" fmla="*/ 404 h 4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4">
                      <a:moveTo>
                        <a:pt x="271" y="124"/>
                      </a:moveTo>
                      <a:lnTo>
                        <a:pt x="0" y="0"/>
                      </a:lnTo>
                      <a:lnTo>
                        <a:pt x="385" y="404"/>
                      </a:lnTo>
                      <a:lnTo>
                        <a:pt x="271" y="1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7" name="Freeform 66"/>
                <p:cNvSpPr>
                  <a:spLocks/>
                </p:cNvSpPr>
                <p:nvPr>
                  <p:custDataLst>
                    <p:tags r:id="rId183"/>
                  </p:custDataLst>
                </p:nvPr>
              </p:nvSpPr>
              <p:spPr bwMode="auto">
                <a:xfrm>
                  <a:off x="11118" y="12272"/>
                  <a:ext cx="229" cy="239"/>
                </a:xfrm>
                <a:custGeom>
                  <a:avLst/>
                  <a:gdLst>
                    <a:gd name="T0" fmla="*/ 34 w 385"/>
                    <a:gd name="T1" fmla="*/ 15 h 404"/>
                    <a:gd name="T2" fmla="*/ 0 w 385"/>
                    <a:gd name="T3" fmla="*/ 0 h 404"/>
                    <a:gd name="T4" fmla="*/ 48 w 385"/>
                    <a:gd name="T5" fmla="*/ 49 h 404"/>
                    <a:gd name="T6" fmla="*/ 34 w 385"/>
                    <a:gd name="T7" fmla="*/ 15 h 4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4"/>
                    <a:gd name="T14" fmla="*/ 385 w 385"/>
                    <a:gd name="T15" fmla="*/ 404 h 4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4">
                      <a:moveTo>
                        <a:pt x="271" y="124"/>
                      </a:moveTo>
                      <a:lnTo>
                        <a:pt x="0" y="0"/>
                      </a:lnTo>
                      <a:lnTo>
                        <a:pt x="385" y="404"/>
                      </a:lnTo>
                      <a:lnTo>
                        <a:pt x="271" y="124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8" name="Freeform 67"/>
                <p:cNvSpPr>
                  <a:spLocks/>
                </p:cNvSpPr>
                <p:nvPr>
                  <p:custDataLst>
                    <p:tags r:id="rId184"/>
                  </p:custDataLst>
                </p:nvPr>
              </p:nvSpPr>
              <p:spPr bwMode="auto">
                <a:xfrm>
                  <a:off x="11118" y="12272"/>
                  <a:ext cx="68" cy="340"/>
                </a:xfrm>
                <a:custGeom>
                  <a:avLst/>
                  <a:gdLst>
                    <a:gd name="T0" fmla="*/ 14 w 114"/>
                    <a:gd name="T1" fmla="*/ 36 h 574"/>
                    <a:gd name="T2" fmla="*/ 0 w 114"/>
                    <a:gd name="T3" fmla="*/ 0 h 574"/>
                    <a:gd name="T4" fmla="*/ 0 w 114"/>
                    <a:gd name="T5" fmla="*/ 70 h 574"/>
                    <a:gd name="T6" fmla="*/ 14 w 114"/>
                    <a:gd name="T7" fmla="*/ 36 h 5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574"/>
                    <a:gd name="T14" fmla="*/ 114 w 114"/>
                    <a:gd name="T15" fmla="*/ 574 h 5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574">
                      <a:moveTo>
                        <a:pt x="114" y="291"/>
                      </a:moveTo>
                      <a:lnTo>
                        <a:pt x="0" y="0"/>
                      </a:lnTo>
                      <a:lnTo>
                        <a:pt x="0" y="574"/>
                      </a:lnTo>
                      <a:lnTo>
                        <a:pt x="114" y="2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9" name="Freeform 68"/>
                <p:cNvSpPr>
                  <a:spLocks/>
                </p:cNvSpPr>
                <p:nvPr>
                  <p:custDataLst>
                    <p:tags r:id="rId185"/>
                  </p:custDataLst>
                </p:nvPr>
              </p:nvSpPr>
              <p:spPr bwMode="auto">
                <a:xfrm>
                  <a:off x="11131" y="11389"/>
                  <a:ext cx="335" cy="596"/>
                </a:xfrm>
                <a:custGeom>
                  <a:avLst/>
                  <a:gdLst>
                    <a:gd name="T0" fmla="*/ 5 w 562"/>
                    <a:gd name="T1" fmla="*/ 4 h 1006"/>
                    <a:gd name="T2" fmla="*/ 15 w 562"/>
                    <a:gd name="T3" fmla="*/ 9 h 1006"/>
                    <a:gd name="T4" fmla="*/ 24 w 562"/>
                    <a:gd name="T5" fmla="*/ 14 h 1006"/>
                    <a:gd name="T6" fmla="*/ 29 w 562"/>
                    <a:gd name="T7" fmla="*/ 17 h 1006"/>
                    <a:gd name="T8" fmla="*/ 32 w 562"/>
                    <a:gd name="T9" fmla="*/ 19 h 1006"/>
                    <a:gd name="T10" fmla="*/ 37 w 562"/>
                    <a:gd name="T11" fmla="*/ 11 h 1006"/>
                    <a:gd name="T12" fmla="*/ 44 w 562"/>
                    <a:gd name="T13" fmla="*/ 5 h 1006"/>
                    <a:gd name="T14" fmla="*/ 52 w 562"/>
                    <a:gd name="T15" fmla="*/ 4 h 1006"/>
                    <a:gd name="T16" fmla="*/ 62 w 562"/>
                    <a:gd name="T17" fmla="*/ 8 h 1006"/>
                    <a:gd name="T18" fmla="*/ 69 w 562"/>
                    <a:gd name="T19" fmla="*/ 17 h 1006"/>
                    <a:gd name="T20" fmla="*/ 71 w 562"/>
                    <a:gd name="T21" fmla="*/ 27 h 1006"/>
                    <a:gd name="T22" fmla="*/ 66 w 562"/>
                    <a:gd name="T23" fmla="*/ 43 h 1006"/>
                    <a:gd name="T24" fmla="*/ 57 w 562"/>
                    <a:gd name="T25" fmla="*/ 45 h 1006"/>
                    <a:gd name="T26" fmla="*/ 62 w 562"/>
                    <a:gd name="T27" fmla="*/ 37 h 1006"/>
                    <a:gd name="T28" fmla="*/ 62 w 562"/>
                    <a:gd name="T29" fmla="*/ 28 h 1006"/>
                    <a:gd name="T30" fmla="*/ 58 w 562"/>
                    <a:gd name="T31" fmla="*/ 21 h 1006"/>
                    <a:gd name="T32" fmla="*/ 52 w 562"/>
                    <a:gd name="T33" fmla="*/ 17 h 1006"/>
                    <a:gd name="T34" fmla="*/ 44 w 562"/>
                    <a:gd name="T35" fmla="*/ 18 h 1006"/>
                    <a:gd name="T36" fmla="*/ 38 w 562"/>
                    <a:gd name="T37" fmla="*/ 23 h 1006"/>
                    <a:gd name="T38" fmla="*/ 38 w 562"/>
                    <a:gd name="T39" fmla="*/ 29 h 1006"/>
                    <a:gd name="T40" fmla="*/ 41 w 562"/>
                    <a:gd name="T41" fmla="*/ 40 h 1006"/>
                    <a:gd name="T42" fmla="*/ 51 w 562"/>
                    <a:gd name="T43" fmla="*/ 55 h 1006"/>
                    <a:gd name="T44" fmla="*/ 64 w 562"/>
                    <a:gd name="T45" fmla="*/ 78 h 1006"/>
                    <a:gd name="T46" fmla="*/ 64 w 562"/>
                    <a:gd name="T47" fmla="*/ 100 h 1006"/>
                    <a:gd name="T48" fmla="*/ 56 w 562"/>
                    <a:gd name="T49" fmla="*/ 114 h 1006"/>
                    <a:gd name="T50" fmla="*/ 43 w 562"/>
                    <a:gd name="T51" fmla="*/ 123 h 1006"/>
                    <a:gd name="T52" fmla="*/ 27 w 562"/>
                    <a:gd name="T53" fmla="*/ 124 h 1006"/>
                    <a:gd name="T54" fmla="*/ 12 w 562"/>
                    <a:gd name="T55" fmla="*/ 117 h 1006"/>
                    <a:gd name="T56" fmla="*/ 2 w 562"/>
                    <a:gd name="T57" fmla="*/ 101 h 1006"/>
                    <a:gd name="T58" fmla="*/ 0 w 562"/>
                    <a:gd name="T59" fmla="*/ 86 h 1006"/>
                    <a:gd name="T60" fmla="*/ 7 w 562"/>
                    <a:gd name="T61" fmla="*/ 97 h 1006"/>
                    <a:gd name="T62" fmla="*/ 14 w 562"/>
                    <a:gd name="T63" fmla="*/ 107 h 1006"/>
                    <a:gd name="T64" fmla="*/ 24 w 562"/>
                    <a:gd name="T65" fmla="*/ 111 h 1006"/>
                    <a:gd name="T66" fmla="*/ 39 w 562"/>
                    <a:gd name="T67" fmla="*/ 111 h 1006"/>
                    <a:gd name="T68" fmla="*/ 49 w 562"/>
                    <a:gd name="T69" fmla="*/ 104 h 1006"/>
                    <a:gd name="T70" fmla="*/ 57 w 562"/>
                    <a:gd name="T71" fmla="*/ 92 h 1006"/>
                    <a:gd name="T72" fmla="*/ 58 w 562"/>
                    <a:gd name="T73" fmla="*/ 77 h 1006"/>
                    <a:gd name="T74" fmla="*/ 52 w 562"/>
                    <a:gd name="T75" fmla="*/ 63 h 1006"/>
                    <a:gd name="T76" fmla="*/ 42 w 562"/>
                    <a:gd name="T77" fmla="*/ 53 h 1006"/>
                    <a:gd name="T78" fmla="*/ 30 w 562"/>
                    <a:gd name="T79" fmla="*/ 51 h 1006"/>
                    <a:gd name="T80" fmla="*/ 23 w 562"/>
                    <a:gd name="T81" fmla="*/ 58 h 1006"/>
                    <a:gd name="T82" fmla="*/ 23 w 562"/>
                    <a:gd name="T83" fmla="*/ 68 h 1006"/>
                    <a:gd name="T84" fmla="*/ 31 w 562"/>
                    <a:gd name="T85" fmla="*/ 72 h 1006"/>
                    <a:gd name="T86" fmla="*/ 36 w 562"/>
                    <a:gd name="T87" fmla="*/ 75 h 1006"/>
                    <a:gd name="T88" fmla="*/ 27 w 562"/>
                    <a:gd name="T89" fmla="*/ 76 h 1006"/>
                    <a:gd name="T90" fmla="*/ 19 w 562"/>
                    <a:gd name="T91" fmla="*/ 74 h 1006"/>
                    <a:gd name="T92" fmla="*/ 13 w 562"/>
                    <a:gd name="T93" fmla="*/ 69 h 1006"/>
                    <a:gd name="T94" fmla="*/ 10 w 562"/>
                    <a:gd name="T95" fmla="*/ 60 h 1006"/>
                    <a:gd name="T96" fmla="*/ 14 w 562"/>
                    <a:gd name="T97" fmla="*/ 51 h 1006"/>
                    <a:gd name="T98" fmla="*/ 11 w 562"/>
                    <a:gd name="T99" fmla="*/ 41 h 1006"/>
                    <a:gd name="T100" fmla="*/ 1 w 562"/>
                    <a:gd name="T101" fmla="*/ 17 h 10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2"/>
                    <a:gd name="T154" fmla="*/ 0 h 1006"/>
                    <a:gd name="T155" fmla="*/ 562 w 562"/>
                    <a:gd name="T156" fmla="*/ 1006 h 10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2" h="1006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7" y="11"/>
                      </a:lnTo>
                      <a:lnTo>
                        <a:pt x="40" y="19"/>
                      </a:lnTo>
                      <a:lnTo>
                        <a:pt x="40" y="28"/>
                      </a:lnTo>
                      <a:lnTo>
                        <a:pt x="52" y="36"/>
                      </a:lnTo>
                      <a:lnTo>
                        <a:pt x="68" y="39"/>
                      </a:lnTo>
                      <a:lnTo>
                        <a:pt x="80" y="53"/>
                      </a:lnTo>
                      <a:lnTo>
                        <a:pt x="104" y="64"/>
                      </a:lnTo>
                      <a:lnTo>
                        <a:pt x="121" y="76"/>
                      </a:lnTo>
                      <a:lnTo>
                        <a:pt x="149" y="81"/>
                      </a:lnTo>
                      <a:lnTo>
                        <a:pt x="157" y="89"/>
                      </a:lnTo>
                      <a:lnTo>
                        <a:pt x="174" y="92"/>
                      </a:lnTo>
                      <a:lnTo>
                        <a:pt x="185" y="97"/>
                      </a:lnTo>
                      <a:lnTo>
                        <a:pt x="194" y="109"/>
                      </a:lnTo>
                      <a:lnTo>
                        <a:pt x="197" y="112"/>
                      </a:lnTo>
                      <a:lnTo>
                        <a:pt x="205" y="117"/>
                      </a:lnTo>
                      <a:lnTo>
                        <a:pt x="213" y="120"/>
                      </a:lnTo>
                      <a:lnTo>
                        <a:pt x="213" y="125"/>
                      </a:lnTo>
                      <a:lnTo>
                        <a:pt x="227" y="133"/>
                      </a:lnTo>
                      <a:lnTo>
                        <a:pt x="233" y="148"/>
                      </a:lnTo>
                      <a:lnTo>
                        <a:pt x="242" y="165"/>
                      </a:lnTo>
                      <a:lnTo>
                        <a:pt x="247" y="185"/>
                      </a:lnTo>
                      <a:lnTo>
                        <a:pt x="250" y="165"/>
                      </a:lnTo>
                      <a:lnTo>
                        <a:pt x="255" y="153"/>
                      </a:lnTo>
                      <a:lnTo>
                        <a:pt x="258" y="137"/>
                      </a:lnTo>
                      <a:lnTo>
                        <a:pt x="266" y="120"/>
                      </a:lnTo>
                      <a:lnTo>
                        <a:pt x="275" y="112"/>
                      </a:lnTo>
                      <a:lnTo>
                        <a:pt x="286" y="92"/>
                      </a:lnTo>
                      <a:lnTo>
                        <a:pt x="294" y="84"/>
                      </a:lnTo>
                      <a:lnTo>
                        <a:pt x="303" y="76"/>
                      </a:lnTo>
                      <a:lnTo>
                        <a:pt x="314" y="64"/>
                      </a:lnTo>
                      <a:lnTo>
                        <a:pt x="322" y="53"/>
                      </a:lnTo>
                      <a:lnTo>
                        <a:pt x="336" y="44"/>
                      </a:lnTo>
                      <a:lnTo>
                        <a:pt x="347" y="39"/>
                      </a:lnTo>
                      <a:lnTo>
                        <a:pt x="359" y="36"/>
                      </a:lnTo>
                      <a:lnTo>
                        <a:pt x="372" y="36"/>
                      </a:lnTo>
                      <a:lnTo>
                        <a:pt x="384" y="33"/>
                      </a:lnTo>
                      <a:lnTo>
                        <a:pt x="400" y="33"/>
                      </a:lnTo>
                      <a:lnTo>
                        <a:pt x="417" y="33"/>
                      </a:lnTo>
                      <a:lnTo>
                        <a:pt x="436" y="36"/>
                      </a:lnTo>
                      <a:lnTo>
                        <a:pt x="448" y="36"/>
                      </a:lnTo>
                      <a:lnTo>
                        <a:pt x="465" y="44"/>
                      </a:lnTo>
                      <a:lnTo>
                        <a:pt x="481" y="53"/>
                      </a:lnTo>
                      <a:lnTo>
                        <a:pt x="493" y="64"/>
                      </a:lnTo>
                      <a:lnTo>
                        <a:pt x="504" y="76"/>
                      </a:lnTo>
                      <a:lnTo>
                        <a:pt x="517" y="89"/>
                      </a:lnTo>
                      <a:lnTo>
                        <a:pt x="529" y="105"/>
                      </a:lnTo>
                      <a:lnTo>
                        <a:pt x="537" y="117"/>
                      </a:lnTo>
                      <a:lnTo>
                        <a:pt x="546" y="133"/>
                      </a:lnTo>
                      <a:lnTo>
                        <a:pt x="549" y="148"/>
                      </a:lnTo>
                      <a:lnTo>
                        <a:pt x="554" y="165"/>
                      </a:lnTo>
                      <a:lnTo>
                        <a:pt x="557" y="181"/>
                      </a:lnTo>
                      <a:lnTo>
                        <a:pt x="562" y="198"/>
                      </a:lnTo>
                      <a:lnTo>
                        <a:pt x="562" y="218"/>
                      </a:lnTo>
                      <a:lnTo>
                        <a:pt x="557" y="243"/>
                      </a:lnTo>
                      <a:lnTo>
                        <a:pt x="554" y="271"/>
                      </a:lnTo>
                      <a:lnTo>
                        <a:pt x="549" y="299"/>
                      </a:lnTo>
                      <a:lnTo>
                        <a:pt x="537" y="323"/>
                      </a:lnTo>
                      <a:lnTo>
                        <a:pt x="521" y="347"/>
                      </a:lnTo>
                      <a:lnTo>
                        <a:pt x="504" y="368"/>
                      </a:lnTo>
                      <a:lnTo>
                        <a:pt x="489" y="388"/>
                      </a:lnTo>
                      <a:lnTo>
                        <a:pt x="456" y="399"/>
                      </a:lnTo>
                      <a:lnTo>
                        <a:pt x="436" y="380"/>
                      </a:lnTo>
                      <a:lnTo>
                        <a:pt x="453" y="368"/>
                      </a:lnTo>
                      <a:lnTo>
                        <a:pt x="465" y="352"/>
                      </a:lnTo>
                      <a:lnTo>
                        <a:pt x="473" y="343"/>
                      </a:lnTo>
                      <a:lnTo>
                        <a:pt x="484" y="327"/>
                      </a:lnTo>
                      <a:lnTo>
                        <a:pt x="493" y="310"/>
                      </a:lnTo>
                      <a:lnTo>
                        <a:pt x="493" y="295"/>
                      </a:lnTo>
                      <a:lnTo>
                        <a:pt x="493" y="279"/>
                      </a:lnTo>
                      <a:lnTo>
                        <a:pt x="493" y="266"/>
                      </a:lnTo>
                      <a:lnTo>
                        <a:pt x="493" y="246"/>
                      </a:lnTo>
                      <a:lnTo>
                        <a:pt x="493" y="234"/>
                      </a:lnTo>
                      <a:lnTo>
                        <a:pt x="493" y="226"/>
                      </a:lnTo>
                      <a:lnTo>
                        <a:pt x="489" y="209"/>
                      </a:lnTo>
                      <a:lnTo>
                        <a:pt x="484" y="198"/>
                      </a:lnTo>
                      <a:lnTo>
                        <a:pt x="476" y="190"/>
                      </a:lnTo>
                      <a:lnTo>
                        <a:pt x="473" y="181"/>
                      </a:lnTo>
                      <a:lnTo>
                        <a:pt x="460" y="170"/>
                      </a:lnTo>
                      <a:lnTo>
                        <a:pt x="453" y="162"/>
                      </a:lnTo>
                      <a:lnTo>
                        <a:pt x="445" y="157"/>
                      </a:lnTo>
                      <a:lnTo>
                        <a:pt x="436" y="148"/>
                      </a:lnTo>
                      <a:lnTo>
                        <a:pt x="423" y="142"/>
                      </a:lnTo>
                      <a:lnTo>
                        <a:pt x="412" y="137"/>
                      </a:lnTo>
                      <a:lnTo>
                        <a:pt x="400" y="133"/>
                      </a:lnTo>
                      <a:lnTo>
                        <a:pt x="387" y="133"/>
                      </a:lnTo>
                      <a:lnTo>
                        <a:pt x="380" y="133"/>
                      </a:lnTo>
                      <a:lnTo>
                        <a:pt x="359" y="133"/>
                      </a:lnTo>
                      <a:lnTo>
                        <a:pt x="347" y="142"/>
                      </a:lnTo>
                      <a:lnTo>
                        <a:pt x="331" y="148"/>
                      </a:lnTo>
                      <a:lnTo>
                        <a:pt x="319" y="162"/>
                      </a:lnTo>
                      <a:lnTo>
                        <a:pt x="314" y="165"/>
                      </a:lnTo>
                      <a:lnTo>
                        <a:pt x="311" y="178"/>
                      </a:lnTo>
                      <a:lnTo>
                        <a:pt x="306" y="185"/>
                      </a:lnTo>
                      <a:lnTo>
                        <a:pt x="299" y="193"/>
                      </a:lnTo>
                      <a:lnTo>
                        <a:pt x="299" y="201"/>
                      </a:lnTo>
                      <a:lnTo>
                        <a:pt x="299" y="209"/>
                      </a:lnTo>
                      <a:lnTo>
                        <a:pt x="299" y="221"/>
                      </a:lnTo>
                      <a:lnTo>
                        <a:pt x="299" y="234"/>
                      </a:lnTo>
                      <a:lnTo>
                        <a:pt x="299" y="246"/>
                      </a:lnTo>
                      <a:lnTo>
                        <a:pt x="299" y="271"/>
                      </a:lnTo>
                      <a:lnTo>
                        <a:pt x="306" y="287"/>
                      </a:lnTo>
                      <a:lnTo>
                        <a:pt x="314" y="307"/>
                      </a:lnTo>
                      <a:lnTo>
                        <a:pt x="322" y="323"/>
                      </a:lnTo>
                      <a:lnTo>
                        <a:pt x="331" y="343"/>
                      </a:lnTo>
                      <a:lnTo>
                        <a:pt x="347" y="363"/>
                      </a:lnTo>
                      <a:lnTo>
                        <a:pt x="359" y="383"/>
                      </a:lnTo>
                      <a:lnTo>
                        <a:pt x="380" y="404"/>
                      </a:lnTo>
                      <a:lnTo>
                        <a:pt x="408" y="444"/>
                      </a:lnTo>
                      <a:lnTo>
                        <a:pt x="436" y="477"/>
                      </a:lnTo>
                      <a:lnTo>
                        <a:pt x="460" y="525"/>
                      </a:lnTo>
                      <a:lnTo>
                        <a:pt x="481" y="561"/>
                      </a:lnTo>
                      <a:lnTo>
                        <a:pt x="493" y="601"/>
                      </a:lnTo>
                      <a:lnTo>
                        <a:pt x="504" y="637"/>
                      </a:lnTo>
                      <a:lnTo>
                        <a:pt x="512" y="682"/>
                      </a:lnTo>
                      <a:lnTo>
                        <a:pt x="512" y="727"/>
                      </a:lnTo>
                      <a:lnTo>
                        <a:pt x="512" y="751"/>
                      </a:lnTo>
                      <a:lnTo>
                        <a:pt x="504" y="788"/>
                      </a:lnTo>
                      <a:lnTo>
                        <a:pt x="504" y="812"/>
                      </a:lnTo>
                      <a:lnTo>
                        <a:pt x="493" y="836"/>
                      </a:lnTo>
                      <a:lnTo>
                        <a:pt x="489" y="860"/>
                      </a:lnTo>
                      <a:lnTo>
                        <a:pt x="473" y="880"/>
                      </a:lnTo>
                      <a:lnTo>
                        <a:pt x="456" y="900"/>
                      </a:lnTo>
                      <a:lnTo>
                        <a:pt x="445" y="930"/>
                      </a:lnTo>
                      <a:lnTo>
                        <a:pt x="423" y="950"/>
                      </a:lnTo>
                      <a:lnTo>
                        <a:pt x="403" y="969"/>
                      </a:lnTo>
                      <a:lnTo>
                        <a:pt x="380" y="981"/>
                      </a:lnTo>
                      <a:lnTo>
                        <a:pt x="359" y="989"/>
                      </a:lnTo>
                      <a:lnTo>
                        <a:pt x="339" y="997"/>
                      </a:lnTo>
                      <a:lnTo>
                        <a:pt x="319" y="1006"/>
                      </a:lnTo>
                      <a:lnTo>
                        <a:pt x="294" y="1006"/>
                      </a:lnTo>
                      <a:lnTo>
                        <a:pt x="263" y="1006"/>
                      </a:lnTo>
                      <a:lnTo>
                        <a:pt x="238" y="1006"/>
                      </a:lnTo>
                      <a:lnTo>
                        <a:pt x="213" y="1006"/>
                      </a:lnTo>
                      <a:lnTo>
                        <a:pt x="185" y="997"/>
                      </a:lnTo>
                      <a:lnTo>
                        <a:pt x="166" y="989"/>
                      </a:lnTo>
                      <a:lnTo>
                        <a:pt x="137" y="981"/>
                      </a:lnTo>
                      <a:lnTo>
                        <a:pt x="118" y="966"/>
                      </a:lnTo>
                      <a:lnTo>
                        <a:pt x="96" y="945"/>
                      </a:lnTo>
                      <a:lnTo>
                        <a:pt x="73" y="925"/>
                      </a:lnTo>
                      <a:lnTo>
                        <a:pt x="52" y="897"/>
                      </a:lnTo>
                      <a:lnTo>
                        <a:pt x="40" y="872"/>
                      </a:lnTo>
                      <a:lnTo>
                        <a:pt x="28" y="849"/>
                      </a:lnTo>
                      <a:lnTo>
                        <a:pt x="20" y="821"/>
                      </a:lnTo>
                      <a:lnTo>
                        <a:pt x="12" y="796"/>
                      </a:lnTo>
                      <a:lnTo>
                        <a:pt x="4" y="768"/>
                      </a:lnTo>
                      <a:lnTo>
                        <a:pt x="4" y="735"/>
                      </a:lnTo>
                      <a:lnTo>
                        <a:pt x="0" y="703"/>
                      </a:lnTo>
                      <a:lnTo>
                        <a:pt x="0" y="695"/>
                      </a:lnTo>
                      <a:lnTo>
                        <a:pt x="32" y="695"/>
                      </a:lnTo>
                      <a:lnTo>
                        <a:pt x="37" y="718"/>
                      </a:lnTo>
                      <a:lnTo>
                        <a:pt x="40" y="740"/>
                      </a:lnTo>
                      <a:lnTo>
                        <a:pt x="40" y="768"/>
                      </a:lnTo>
                      <a:lnTo>
                        <a:pt x="52" y="788"/>
                      </a:lnTo>
                      <a:lnTo>
                        <a:pt x="60" y="807"/>
                      </a:lnTo>
                      <a:lnTo>
                        <a:pt x="68" y="821"/>
                      </a:lnTo>
                      <a:lnTo>
                        <a:pt x="76" y="836"/>
                      </a:lnTo>
                      <a:lnTo>
                        <a:pt x="96" y="857"/>
                      </a:lnTo>
                      <a:lnTo>
                        <a:pt x="109" y="864"/>
                      </a:lnTo>
                      <a:lnTo>
                        <a:pt x="121" y="880"/>
                      </a:lnTo>
                      <a:lnTo>
                        <a:pt x="137" y="888"/>
                      </a:lnTo>
                      <a:lnTo>
                        <a:pt x="157" y="897"/>
                      </a:lnTo>
                      <a:lnTo>
                        <a:pt x="177" y="900"/>
                      </a:lnTo>
                      <a:lnTo>
                        <a:pt x="194" y="905"/>
                      </a:lnTo>
                      <a:lnTo>
                        <a:pt x="213" y="905"/>
                      </a:lnTo>
                      <a:lnTo>
                        <a:pt x="238" y="905"/>
                      </a:lnTo>
                      <a:lnTo>
                        <a:pt x="258" y="905"/>
                      </a:lnTo>
                      <a:lnTo>
                        <a:pt x="286" y="900"/>
                      </a:lnTo>
                      <a:lnTo>
                        <a:pt x="311" y="897"/>
                      </a:lnTo>
                      <a:lnTo>
                        <a:pt x="327" y="897"/>
                      </a:lnTo>
                      <a:lnTo>
                        <a:pt x="347" y="885"/>
                      </a:lnTo>
                      <a:lnTo>
                        <a:pt x="359" y="872"/>
                      </a:lnTo>
                      <a:lnTo>
                        <a:pt x="380" y="860"/>
                      </a:lnTo>
                      <a:lnTo>
                        <a:pt x="395" y="844"/>
                      </a:lnTo>
                      <a:lnTo>
                        <a:pt x="408" y="827"/>
                      </a:lnTo>
                      <a:lnTo>
                        <a:pt x="428" y="812"/>
                      </a:lnTo>
                      <a:lnTo>
                        <a:pt x="436" y="791"/>
                      </a:lnTo>
                      <a:lnTo>
                        <a:pt x="448" y="771"/>
                      </a:lnTo>
                      <a:lnTo>
                        <a:pt x="453" y="748"/>
                      </a:lnTo>
                      <a:lnTo>
                        <a:pt x="456" y="727"/>
                      </a:lnTo>
                      <a:lnTo>
                        <a:pt x="460" y="698"/>
                      </a:lnTo>
                      <a:lnTo>
                        <a:pt x="460" y="674"/>
                      </a:lnTo>
                      <a:lnTo>
                        <a:pt x="460" y="651"/>
                      </a:lnTo>
                      <a:lnTo>
                        <a:pt x="456" y="626"/>
                      </a:lnTo>
                      <a:lnTo>
                        <a:pt x="453" y="606"/>
                      </a:lnTo>
                      <a:lnTo>
                        <a:pt x="448" y="578"/>
                      </a:lnTo>
                      <a:lnTo>
                        <a:pt x="436" y="558"/>
                      </a:lnTo>
                      <a:lnTo>
                        <a:pt x="432" y="542"/>
                      </a:lnTo>
                      <a:lnTo>
                        <a:pt x="412" y="517"/>
                      </a:lnTo>
                      <a:lnTo>
                        <a:pt x="400" y="489"/>
                      </a:lnTo>
                      <a:lnTo>
                        <a:pt x="380" y="472"/>
                      </a:lnTo>
                      <a:lnTo>
                        <a:pt x="367" y="461"/>
                      </a:lnTo>
                      <a:lnTo>
                        <a:pt x="351" y="444"/>
                      </a:lnTo>
                      <a:lnTo>
                        <a:pt x="336" y="432"/>
                      </a:lnTo>
                      <a:lnTo>
                        <a:pt x="322" y="424"/>
                      </a:lnTo>
                      <a:lnTo>
                        <a:pt x="303" y="416"/>
                      </a:lnTo>
                      <a:lnTo>
                        <a:pt x="286" y="416"/>
                      </a:lnTo>
                      <a:lnTo>
                        <a:pt x="263" y="416"/>
                      </a:lnTo>
                      <a:lnTo>
                        <a:pt x="242" y="416"/>
                      </a:lnTo>
                      <a:lnTo>
                        <a:pt x="227" y="419"/>
                      </a:lnTo>
                      <a:lnTo>
                        <a:pt x="213" y="432"/>
                      </a:lnTo>
                      <a:lnTo>
                        <a:pt x="197" y="441"/>
                      </a:lnTo>
                      <a:lnTo>
                        <a:pt x="185" y="456"/>
                      </a:lnTo>
                      <a:lnTo>
                        <a:pt x="177" y="469"/>
                      </a:lnTo>
                      <a:lnTo>
                        <a:pt x="174" y="485"/>
                      </a:lnTo>
                      <a:lnTo>
                        <a:pt x="169" y="517"/>
                      </a:lnTo>
                      <a:lnTo>
                        <a:pt x="174" y="528"/>
                      </a:lnTo>
                      <a:lnTo>
                        <a:pt x="177" y="542"/>
                      </a:lnTo>
                      <a:lnTo>
                        <a:pt x="185" y="553"/>
                      </a:lnTo>
                      <a:lnTo>
                        <a:pt x="194" y="565"/>
                      </a:lnTo>
                      <a:lnTo>
                        <a:pt x="205" y="573"/>
                      </a:lnTo>
                      <a:lnTo>
                        <a:pt x="218" y="581"/>
                      </a:lnTo>
                      <a:lnTo>
                        <a:pt x="233" y="581"/>
                      </a:lnTo>
                      <a:lnTo>
                        <a:pt x="247" y="586"/>
                      </a:lnTo>
                      <a:lnTo>
                        <a:pt x="255" y="586"/>
                      </a:lnTo>
                      <a:lnTo>
                        <a:pt x="263" y="586"/>
                      </a:lnTo>
                      <a:lnTo>
                        <a:pt x="270" y="581"/>
                      </a:lnTo>
                      <a:lnTo>
                        <a:pt x="275" y="581"/>
                      </a:lnTo>
                      <a:lnTo>
                        <a:pt x="291" y="609"/>
                      </a:lnTo>
                      <a:lnTo>
                        <a:pt x="270" y="614"/>
                      </a:lnTo>
                      <a:lnTo>
                        <a:pt x="255" y="618"/>
                      </a:lnTo>
                      <a:lnTo>
                        <a:pt x="238" y="618"/>
                      </a:lnTo>
                      <a:lnTo>
                        <a:pt x="227" y="618"/>
                      </a:lnTo>
                      <a:lnTo>
                        <a:pt x="213" y="618"/>
                      </a:lnTo>
                      <a:lnTo>
                        <a:pt x="197" y="618"/>
                      </a:lnTo>
                      <a:lnTo>
                        <a:pt x="185" y="614"/>
                      </a:lnTo>
                      <a:lnTo>
                        <a:pt x="169" y="614"/>
                      </a:lnTo>
                      <a:lnTo>
                        <a:pt x="157" y="609"/>
                      </a:lnTo>
                      <a:lnTo>
                        <a:pt x="149" y="601"/>
                      </a:lnTo>
                      <a:lnTo>
                        <a:pt x="129" y="594"/>
                      </a:lnTo>
                      <a:lnTo>
                        <a:pt x="121" y="586"/>
                      </a:lnTo>
                      <a:lnTo>
                        <a:pt x="113" y="578"/>
                      </a:lnTo>
                      <a:lnTo>
                        <a:pt x="104" y="570"/>
                      </a:lnTo>
                      <a:lnTo>
                        <a:pt x="101" y="558"/>
                      </a:lnTo>
                      <a:lnTo>
                        <a:pt x="96" y="545"/>
                      </a:lnTo>
                      <a:lnTo>
                        <a:pt x="85" y="542"/>
                      </a:lnTo>
                      <a:lnTo>
                        <a:pt x="80" y="528"/>
                      </a:lnTo>
                      <a:lnTo>
                        <a:pt x="80" y="517"/>
                      </a:lnTo>
                      <a:lnTo>
                        <a:pt x="80" y="489"/>
                      </a:lnTo>
                      <a:lnTo>
                        <a:pt x="80" y="477"/>
                      </a:lnTo>
                      <a:lnTo>
                        <a:pt x="85" y="461"/>
                      </a:lnTo>
                      <a:lnTo>
                        <a:pt x="96" y="444"/>
                      </a:lnTo>
                      <a:lnTo>
                        <a:pt x="104" y="432"/>
                      </a:lnTo>
                      <a:lnTo>
                        <a:pt x="113" y="416"/>
                      </a:lnTo>
                      <a:lnTo>
                        <a:pt x="121" y="399"/>
                      </a:lnTo>
                      <a:lnTo>
                        <a:pt x="137" y="391"/>
                      </a:lnTo>
                      <a:lnTo>
                        <a:pt x="157" y="380"/>
                      </a:lnTo>
                      <a:lnTo>
                        <a:pt x="121" y="360"/>
                      </a:lnTo>
                      <a:lnTo>
                        <a:pt x="85" y="338"/>
                      </a:lnTo>
                      <a:lnTo>
                        <a:pt x="60" y="310"/>
                      </a:lnTo>
                      <a:lnTo>
                        <a:pt x="40" y="271"/>
                      </a:lnTo>
                      <a:lnTo>
                        <a:pt x="20" y="226"/>
                      </a:lnTo>
                      <a:lnTo>
                        <a:pt x="12" y="185"/>
                      </a:lnTo>
                      <a:lnTo>
                        <a:pt x="4" y="133"/>
                      </a:lnTo>
                      <a:lnTo>
                        <a:pt x="0" y="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4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0" name="Freeform 69"/>
                <p:cNvSpPr>
                  <a:spLocks/>
                </p:cNvSpPr>
                <p:nvPr>
                  <p:custDataLst>
                    <p:tags r:id="rId186"/>
                  </p:custDataLst>
                </p:nvPr>
              </p:nvSpPr>
              <p:spPr bwMode="auto">
                <a:xfrm>
                  <a:off x="11149" y="11453"/>
                  <a:ext cx="157" cy="146"/>
                </a:xfrm>
                <a:custGeom>
                  <a:avLst/>
                  <a:gdLst>
                    <a:gd name="T0" fmla="*/ 34 w 262"/>
                    <a:gd name="T1" fmla="*/ 31 h 246"/>
                    <a:gd name="T2" fmla="*/ 32 w 262"/>
                    <a:gd name="T3" fmla="*/ 28 h 246"/>
                    <a:gd name="T4" fmla="*/ 31 w 262"/>
                    <a:gd name="T5" fmla="*/ 27 h 246"/>
                    <a:gd name="T6" fmla="*/ 30 w 262"/>
                    <a:gd name="T7" fmla="*/ 25 h 246"/>
                    <a:gd name="T8" fmla="*/ 29 w 262"/>
                    <a:gd name="T9" fmla="*/ 21 h 246"/>
                    <a:gd name="T10" fmla="*/ 28 w 262"/>
                    <a:gd name="T11" fmla="*/ 20 h 246"/>
                    <a:gd name="T12" fmla="*/ 26 w 262"/>
                    <a:gd name="T13" fmla="*/ 19 h 246"/>
                    <a:gd name="T14" fmla="*/ 25 w 262"/>
                    <a:gd name="T15" fmla="*/ 18 h 246"/>
                    <a:gd name="T16" fmla="*/ 24 w 262"/>
                    <a:gd name="T17" fmla="*/ 17 h 246"/>
                    <a:gd name="T18" fmla="*/ 23 w 262"/>
                    <a:gd name="T19" fmla="*/ 14 h 246"/>
                    <a:gd name="T20" fmla="*/ 22 w 262"/>
                    <a:gd name="T21" fmla="*/ 13 h 246"/>
                    <a:gd name="T22" fmla="*/ 21 w 262"/>
                    <a:gd name="T23" fmla="*/ 12 h 246"/>
                    <a:gd name="T24" fmla="*/ 19 w 262"/>
                    <a:gd name="T25" fmla="*/ 12 h 246"/>
                    <a:gd name="T26" fmla="*/ 19 w 262"/>
                    <a:gd name="T27" fmla="*/ 11 h 246"/>
                    <a:gd name="T28" fmla="*/ 16 w 262"/>
                    <a:gd name="T29" fmla="*/ 10 h 246"/>
                    <a:gd name="T30" fmla="*/ 14 w 262"/>
                    <a:gd name="T31" fmla="*/ 9 h 246"/>
                    <a:gd name="T32" fmla="*/ 13 w 262"/>
                    <a:gd name="T33" fmla="*/ 8 h 246"/>
                    <a:gd name="T34" fmla="*/ 11 w 262"/>
                    <a:gd name="T35" fmla="*/ 7 h 246"/>
                    <a:gd name="T36" fmla="*/ 9 w 262"/>
                    <a:gd name="T37" fmla="*/ 6 h 246"/>
                    <a:gd name="T38" fmla="*/ 7 w 262"/>
                    <a:gd name="T39" fmla="*/ 5 h 246"/>
                    <a:gd name="T40" fmla="*/ 5 w 262"/>
                    <a:gd name="T41" fmla="*/ 4 h 246"/>
                    <a:gd name="T42" fmla="*/ 4 w 262"/>
                    <a:gd name="T43" fmla="*/ 4 h 246"/>
                    <a:gd name="T44" fmla="*/ 2 w 262"/>
                    <a:gd name="T45" fmla="*/ 3 h 246"/>
                    <a:gd name="T46" fmla="*/ 1 w 262"/>
                    <a:gd name="T47" fmla="*/ 1 h 246"/>
                    <a:gd name="T48" fmla="*/ 1 w 262"/>
                    <a:gd name="T49" fmla="*/ 1 h 246"/>
                    <a:gd name="T50" fmla="*/ 0 w 262"/>
                    <a:gd name="T51" fmla="*/ 0 h 246"/>
                    <a:gd name="T52" fmla="*/ 1 w 262"/>
                    <a:gd name="T53" fmla="*/ 7 h 246"/>
                    <a:gd name="T54" fmla="*/ 2 w 262"/>
                    <a:gd name="T55" fmla="*/ 12 h 246"/>
                    <a:gd name="T56" fmla="*/ 4 w 262"/>
                    <a:gd name="T57" fmla="*/ 19 h 246"/>
                    <a:gd name="T58" fmla="*/ 8 w 262"/>
                    <a:gd name="T59" fmla="*/ 23 h 246"/>
                    <a:gd name="T60" fmla="*/ 12 w 262"/>
                    <a:gd name="T61" fmla="*/ 27 h 246"/>
                    <a:gd name="T62" fmla="*/ 17 w 262"/>
                    <a:gd name="T63" fmla="*/ 29 h 246"/>
                    <a:gd name="T64" fmla="*/ 23 w 262"/>
                    <a:gd name="T65" fmla="*/ 30 h 246"/>
                    <a:gd name="T66" fmla="*/ 30 w 262"/>
                    <a:gd name="T67" fmla="*/ 31 h 246"/>
                    <a:gd name="T68" fmla="*/ 34 w 262"/>
                    <a:gd name="T69" fmla="*/ 31 h 2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2"/>
                    <a:gd name="T106" fmla="*/ 0 h 246"/>
                    <a:gd name="T107" fmla="*/ 262 w 262"/>
                    <a:gd name="T108" fmla="*/ 246 h 2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2" h="246">
                      <a:moveTo>
                        <a:pt x="262" y="246"/>
                      </a:moveTo>
                      <a:lnTo>
                        <a:pt x="251" y="226"/>
                      </a:lnTo>
                      <a:lnTo>
                        <a:pt x="243" y="214"/>
                      </a:lnTo>
                      <a:lnTo>
                        <a:pt x="231" y="198"/>
                      </a:lnTo>
                      <a:lnTo>
                        <a:pt x="223" y="173"/>
                      </a:lnTo>
                      <a:lnTo>
                        <a:pt x="215" y="162"/>
                      </a:lnTo>
                      <a:lnTo>
                        <a:pt x="206" y="153"/>
                      </a:lnTo>
                      <a:lnTo>
                        <a:pt x="195" y="142"/>
                      </a:lnTo>
                      <a:lnTo>
                        <a:pt x="186" y="134"/>
                      </a:lnTo>
                      <a:lnTo>
                        <a:pt x="178" y="112"/>
                      </a:lnTo>
                      <a:lnTo>
                        <a:pt x="170" y="105"/>
                      </a:lnTo>
                      <a:lnTo>
                        <a:pt x="162" y="97"/>
                      </a:lnTo>
                      <a:lnTo>
                        <a:pt x="150" y="92"/>
                      </a:lnTo>
                      <a:lnTo>
                        <a:pt x="142" y="84"/>
                      </a:lnTo>
                      <a:lnTo>
                        <a:pt x="122" y="81"/>
                      </a:lnTo>
                      <a:lnTo>
                        <a:pt x="109" y="72"/>
                      </a:lnTo>
                      <a:lnTo>
                        <a:pt x="101" y="69"/>
                      </a:lnTo>
                      <a:lnTo>
                        <a:pt x="86" y="53"/>
                      </a:lnTo>
                      <a:lnTo>
                        <a:pt x="69" y="48"/>
                      </a:lnTo>
                      <a:lnTo>
                        <a:pt x="56" y="44"/>
                      </a:lnTo>
                      <a:lnTo>
                        <a:pt x="41" y="36"/>
                      </a:lnTo>
                      <a:lnTo>
                        <a:pt x="33" y="28"/>
                      </a:lnTo>
                      <a:lnTo>
                        <a:pt x="20" y="24"/>
                      </a:lnTo>
                      <a:lnTo>
                        <a:pt x="11" y="11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5" y="53"/>
                      </a:lnTo>
                      <a:lnTo>
                        <a:pt x="16" y="100"/>
                      </a:lnTo>
                      <a:lnTo>
                        <a:pt x="33" y="153"/>
                      </a:lnTo>
                      <a:lnTo>
                        <a:pt x="61" y="181"/>
                      </a:lnTo>
                      <a:lnTo>
                        <a:pt x="92" y="214"/>
                      </a:lnTo>
                      <a:lnTo>
                        <a:pt x="137" y="234"/>
                      </a:lnTo>
                      <a:lnTo>
                        <a:pt x="178" y="243"/>
                      </a:lnTo>
                      <a:lnTo>
                        <a:pt x="231" y="246"/>
                      </a:lnTo>
                      <a:lnTo>
                        <a:pt x="262" y="246"/>
                      </a:lnTo>
                      <a:close/>
                    </a:path>
                  </a:pathLst>
                </a:custGeom>
                <a:solidFill>
                  <a:srgbClr val="324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1" name="Freeform 70"/>
                <p:cNvSpPr>
                  <a:spLocks/>
                </p:cNvSpPr>
                <p:nvPr>
                  <p:custDataLst>
                    <p:tags r:id="rId187"/>
                  </p:custDataLst>
                </p:nvPr>
              </p:nvSpPr>
              <p:spPr bwMode="auto">
                <a:xfrm>
                  <a:off x="11131" y="11339"/>
                  <a:ext cx="335" cy="596"/>
                </a:xfrm>
                <a:custGeom>
                  <a:avLst/>
                  <a:gdLst>
                    <a:gd name="T0" fmla="*/ 5 w 562"/>
                    <a:gd name="T1" fmla="*/ 4 h 1006"/>
                    <a:gd name="T2" fmla="*/ 15 w 562"/>
                    <a:gd name="T3" fmla="*/ 9 h 1006"/>
                    <a:gd name="T4" fmla="*/ 24 w 562"/>
                    <a:gd name="T5" fmla="*/ 14 h 1006"/>
                    <a:gd name="T6" fmla="*/ 29 w 562"/>
                    <a:gd name="T7" fmla="*/ 17 h 1006"/>
                    <a:gd name="T8" fmla="*/ 32 w 562"/>
                    <a:gd name="T9" fmla="*/ 19 h 1006"/>
                    <a:gd name="T10" fmla="*/ 37 w 562"/>
                    <a:gd name="T11" fmla="*/ 11 h 1006"/>
                    <a:gd name="T12" fmla="*/ 44 w 562"/>
                    <a:gd name="T13" fmla="*/ 5 h 1006"/>
                    <a:gd name="T14" fmla="*/ 52 w 562"/>
                    <a:gd name="T15" fmla="*/ 4 h 1006"/>
                    <a:gd name="T16" fmla="*/ 62 w 562"/>
                    <a:gd name="T17" fmla="*/ 8 h 1006"/>
                    <a:gd name="T18" fmla="*/ 69 w 562"/>
                    <a:gd name="T19" fmla="*/ 17 h 1006"/>
                    <a:gd name="T20" fmla="*/ 71 w 562"/>
                    <a:gd name="T21" fmla="*/ 27 h 1006"/>
                    <a:gd name="T22" fmla="*/ 66 w 562"/>
                    <a:gd name="T23" fmla="*/ 43 h 1006"/>
                    <a:gd name="T24" fmla="*/ 57 w 562"/>
                    <a:gd name="T25" fmla="*/ 45 h 1006"/>
                    <a:gd name="T26" fmla="*/ 62 w 562"/>
                    <a:gd name="T27" fmla="*/ 37 h 1006"/>
                    <a:gd name="T28" fmla="*/ 62 w 562"/>
                    <a:gd name="T29" fmla="*/ 28 h 1006"/>
                    <a:gd name="T30" fmla="*/ 58 w 562"/>
                    <a:gd name="T31" fmla="*/ 21 h 1006"/>
                    <a:gd name="T32" fmla="*/ 52 w 562"/>
                    <a:gd name="T33" fmla="*/ 17 h 1006"/>
                    <a:gd name="T34" fmla="*/ 44 w 562"/>
                    <a:gd name="T35" fmla="*/ 18 h 1006"/>
                    <a:gd name="T36" fmla="*/ 38 w 562"/>
                    <a:gd name="T37" fmla="*/ 23 h 1006"/>
                    <a:gd name="T38" fmla="*/ 38 w 562"/>
                    <a:gd name="T39" fmla="*/ 29 h 1006"/>
                    <a:gd name="T40" fmla="*/ 41 w 562"/>
                    <a:gd name="T41" fmla="*/ 40 h 1006"/>
                    <a:gd name="T42" fmla="*/ 51 w 562"/>
                    <a:gd name="T43" fmla="*/ 55 h 1006"/>
                    <a:gd name="T44" fmla="*/ 64 w 562"/>
                    <a:gd name="T45" fmla="*/ 78 h 1006"/>
                    <a:gd name="T46" fmla="*/ 64 w 562"/>
                    <a:gd name="T47" fmla="*/ 100 h 1006"/>
                    <a:gd name="T48" fmla="*/ 56 w 562"/>
                    <a:gd name="T49" fmla="*/ 114 h 1006"/>
                    <a:gd name="T50" fmla="*/ 43 w 562"/>
                    <a:gd name="T51" fmla="*/ 123 h 1006"/>
                    <a:gd name="T52" fmla="*/ 27 w 562"/>
                    <a:gd name="T53" fmla="*/ 124 h 1006"/>
                    <a:gd name="T54" fmla="*/ 12 w 562"/>
                    <a:gd name="T55" fmla="*/ 117 h 1006"/>
                    <a:gd name="T56" fmla="*/ 2 w 562"/>
                    <a:gd name="T57" fmla="*/ 101 h 1006"/>
                    <a:gd name="T58" fmla="*/ 0 w 562"/>
                    <a:gd name="T59" fmla="*/ 86 h 1006"/>
                    <a:gd name="T60" fmla="*/ 7 w 562"/>
                    <a:gd name="T61" fmla="*/ 97 h 1006"/>
                    <a:gd name="T62" fmla="*/ 14 w 562"/>
                    <a:gd name="T63" fmla="*/ 107 h 1006"/>
                    <a:gd name="T64" fmla="*/ 24 w 562"/>
                    <a:gd name="T65" fmla="*/ 111 h 1006"/>
                    <a:gd name="T66" fmla="*/ 39 w 562"/>
                    <a:gd name="T67" fmla="*/ 111 h 1006"/>
                    <a:gd name="T68" fmla="*/ 49 w 562"/>
                    <a:gd name="T69" fmla="*/ 104 h 1006"/>
                    <a:gd name="T70" fmla="*/ 57 w 562"/>
                    <a:gd name="T71" fmla="*/ 92 h 1006"/>
                    <a:gd name="T72" fmla="*/ 58 w 562"/>
                    <a:gd name="T73" fmla="*/ 77 h 1006"/>
                    <a:gd name="T74" fmla="*/ 52 w 562"/>
                    <a:gd name="T75" fmla="*/ 63 h 1006"/>
                    <a:gd name="T76" fmla="*/ 42 w 562"/>
                    <a:gd name="T77" fmla="*/ 53 h 1006"/>
                    <a:gd name="T78" fmla="*/ 30 w 562"/>
                    <a:gd name="T79" fmla="*/ 51 h 1006"/>
                    <a:gd name="T80" fmla="*/ 23 w 562"/>
                    <a:gd name="T81" fmla="*/ 58 h 1006"/>
                    <a:gd name="T82" fmla="*/ 23 w 562"/>
                    <a:gd name="T83" fmla="*/ 68 h 1006"/>
                    <a:gd name="T84" fmla="*/ 31 w 562"/>
                    <a:gd name="T85" fmla="*/ 72 h 1006"/>
                    <a:gd name="T86" fmla="*/ 36 w 562"/>
                    <a:gd name="T87" fmla="*/ 75 h 1006"/>
                    <a:gd name="T88" fmla="*/ 27 w 562"/>
                    <a:gd name="T89" fmla="*/ 76 h 1006"/>
                    <a:gd name="T90" fmla="*/ 19 w 562"/>
                    <a:gd name="T91" fmla="*/ 74 h 1006"/>
                    <a:gd name="T92" fmla="*/ 13 w 562"/>
                    <a:gd name="T93" fmla="*/ 69 h 1006"/>
                    <a:gd name="T94" fmla="*/ 10 w 562"/>
                    <a:gd name="T95" fmla="*/ 60 h 1006"/>
                    <a:gd name="T96" fmla="*/ 14 w 562"/>
                    <a:gd name="T97" fmla="*/ 51 h 1006"/>
                    <a:gd name="T98" fmla="*/ 11 w 562"/>
                    <a:gd name="T99" fmla="*/ 41 h 1006"/>
                    <a:gd name="T100" fmla="*/ 1 w 562"/>
                    <a:gd name="T101" fmla="*/ 17 h 10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2"/>
                    <a:gd name="T154" fmla="*/ 0 h 1006"/>
                    <a:gd name="T155" fmla="*/ 562 w 562"/>
                    <a:gd name="T156" fmla="*/ 1006 h 10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2" h="1006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7" y="11"/>
                      </a:lnTo>
                      <a:lnTo>
                        <a:pt x="40" y="19"/>
                      </a:lnTo>
                      <a:lnTo>
                        <a:pt x="40" y="28"/>
                      </a:lnTo>
                      <a:lnTo>
                        <a:pt x="52" y="36"/>
                      </a:lnTo>
                      <a:lnTo>
                        <a:pt x="68" y="39"/>
                      </a:lnTo>
                      <a:lnTo>
                        <a:pt x="80" y="53"/>
                      </a:lnTo>
                      <a:lnTo>
                        <a:pt x="104" y="64"/>
                      </a:lnTo>
                      <a:lnTo>
                        <a:pt x="121" y="76"/>
                      </a:lnTo>
                      <a:lnTo>
                        <a:pt x="149" y="81"/>
                      </a:lnTo>
                      <a:lnTo>
                        <a:pt x="157" y="89"/>
                      </a:lnTo>
                      <a:lnTo>
                        <a:pt x="174" y="92"/>
                      </a:lnTo>
                      <a:lnTo>
                        <a:pt x="185" y="97"/>
                      </a:lnTo>
                      <a:lnTo>
                        <a:pt x="194" y="109"/>
                      </a:lnTo>
                      <a:lnTo>
                        <a:pt x="197" y="112"/>
                      </a:lnTo>
                      <a:lnTo>
                        <a:pt x="205" y="117"/>
                      </a:lnTo>
                      <a:lnTo>
                        <a:pt x="213" y="120"/>
                      </a:lnTo>
                      <a:lnTo>
                        <a:pt x="213" y="125"/>
                      </a:lnTo>
                      <a:lnTo>
                        <a:pt x="227" y="133"/>
                      </a:lnTo>
                      <a:lnTo>
                        <a:pt x="233" y="148"/>
                      </a:lnTo>
                      <a:lnTo>
                        <a:pt x="242" y="165"/>
                      </a:lnTo>
                      <a:lnTo>
                        <a:pt x="247" y="185"/>
                      </a:lnTo>
                      <a:lnTo>
                        <a:pt x="250" y="165"/>
                      </a:lnTo>
                      <a:lnTo>
                        <a:pt x="255" y="153"/>
                      </a:lnTo>
                      <a:lnTo>
                        <a:pt x="258" y="137"/>
                      </a:lnTo>
                      <a:lnTo>
                        <a:pt x="266" y="120"/>
                      </a:lnTo>
                      <a:lnTo>
                        <a:pt x="275" y="112"/>
                      </a:lnTo>
                      <a:lnTo>
                        <a:pt x="286" y="92"/>
                      </a:lnTo>
                      <a:lnTo>
                        <a:pt x="294" y="84"/>
                      </a:lnTo>
                      <a:lnTo>
                        <a:pt x="303" y="76"/>
                      </a:lnTo>
                      <a:lnTo>
                        <a:pt x="314" y="64"/>
                      </a:lnTo>
                      <a:lnTo>
                        <a:pt x="322" y="53"/>
                      </a:lnTo>
                      <a:lnTo>
                        <a:pt x="336" y="44"/>
                      </a:lnTo>
                      <a:lnTo>
                        <a:pt x="347" y="39"/>
                      </a:lnTo>
                      <a:lnTo>
                        <a:pt x="359" y="36"/>
                      </a:lnTo>
                      <a:lnTo>
                        <a:pt x="372" y="36"/>
                      </a:lnTo>
                      <a:lnTo>
                        <a:pt x="384" y="33"/>
                      </a:lnTo>
                      <a:lnTo>
                        <a:pt x="400" y="33"/>
                      </a:lnTo>
                      <a:lnTo>
                        <a:pt x="417" y="33"/>
                      </a:lnTo>
                      <a:lnTo>
                        <a:pt x="436" y="36"/>
                      </a:lnTo>
                      <a:lnTo>
                        <a:pt x="448" y="36"/>
                      </a:lnTo>
                      <a:lnTo>
                        <a:pt x="465" y="44"/>
                      </a:lnTo>
                      <a:lnTo>
                        <a:pt x="481" y="53"/>
                      </a:lnTo>
                      <a:lnTo>
                        <a:pt x="493" y="64"/>
                      </a:lnTo>
                      <a:lnTo>
                        <a:pt x="504" y="76"/>
                      </a:lnTo>
                      <a:lnTo>
                        <a:pt x="517" y="89"/>
                      </a:lnTo>
                      <a:lnTo>
                        <a:pt x="529" y="105"/>
                      </a:lnTo>
                      <a:lnTo>
                        <a:pt x="537" y="117"/>
                      </a:lnTo>
                      <a:lnTo>
                        <a:pt x="546" y="133"/>
                      </a:lnTo>
                      <a:lnTo>
                        <a:pt x="549" y="148"/>
                      </a:lnTo>
                      <a:lnTo>
                        <a:pt x="554" y="165"/>
                      </a:lnTo>
                      <a:lnTo>
                        <a:pt x="557" y="181"/>
                      </a:lnTo>
                      <a:lnTo>
                        <a:pt x="562" y="198"/>
                      </a:lnTo>
                      <a:lnTo>
                        <a:pt x="562" y="218"/>
                      </a:lnTo>
                      <a:lnTo>
                        <a:pt x="557" y="243"/>
                      </a:lnTo>
                      <a:lnTo>
                        <a:pt x="554" y="271"/>
                      </a:lnTo>
                      <a:lnTo>
                        <a:pt x="549" y="299"/>
                      </a:lnTo>
                      <a:lnTo>
                        <a:pt x="537" y="323"/>
                      </a:lnTo>
                      <a:lnTo>
                        <a:pt x="521" y="347"/>
                      </a:lnTo>
                      <a:lnTo>
                        <a:pt x="504" y="368"/>
                      </a:lnTo>
                      <a:lnTo>
                        <a:pt x="489" y="388"/>
                      </a:lnTo>
                      <a:lnTo>
                        <a:pt x="456" y="399"/>
                      </a:lnTo>
                      <a:lnTo>
                        <a:pt x="436" y="380"/>
                      </a:lnTo>
                      <a:lnTo>
                        <a:pt x="453" y="368"/>
                      </a:lnTo>
                      <a:lnTo>
                        <a:pt x="465" y="352"/>
                      </a:lnTo>
                      <a:lnTo>
                        <a:pt x="473" y="343"/>
                      </a:lnTo>
                      <a:lnTo>
                        <a:pt x="484" y="327"/>
                      </a:lnTo>
                      <a:lnTo>
                        <a:pt x="493" y="310"/>
                      </a:lnTo>
                      <a:lnTo>
                        <a:pt x="493" y="295"/>
                      </a:lnTo>
                      <a:lnTo>
                        <a:pt x="493" y="279"/>
                      </a:lnTo>
                      <a:lnTo>
                        <a:pt x="493" y="266"/>
                      </a:lnTo>
                      <a:lnTo>
                        <a:pt x="493" y="246"/>
                      </a:lnTo>
                      <a:lnTo>
                        <a:pt x="493" y="234"/>
                      </a:lnTo>
                      <a:lnTo>
                        <a:pt x="493" y="226"/>
                      </a:lnTo>
                      <a:lnTo>
                        <a:pt x="489" y="209"/>
                      </a:lnTo>
                      <a:lnTo>
                        <a:pt x="484" y="198"/>
                      </a:lnTo>
                      <a:lnTo>
                        <a:pt x="476" y="190"/>
                      </a:lnTo>
                      <a:lnTo>
                        <a:pt x="473" y="181"/>
                      </a:lnTo>
                      <a:lnTo>
                        <a:pt x="460" y="170"/>
                      </a:lnTo>
                      <a:lnTo>
                        <a:pt x="453" y="162"/>
                      </a:lnTo>
                      <a:lnTo>
                        <a:pt x="445" y="157"/>
                      </a:lnTo>
                      <a:lnTo>
                        <a:pt x="436" y="148"/>
                      </a:lnTo>
                      <a:lnTo>
                        <a:pt x="423" y="142"/>
                      </a:lnTo>
                      <a:lnTo>
                        <a:pt x="412" y="137"/>
                      </a:lnTo>
                      <a:lnTo>
                        <a:pt x="400" y="133"/>
                      </a:lnTo>
                      <a:lnTo>
                        <a:pt x="387" y="133"/>
                      </a:lnTo>
                      <a:lnTo>
                        <a:pt x="380" y="133"/>
                      </a:lnTo>
                      <a:lnTo>
                        <a:pt x="359" y="133"/>
                      </a:lnTo>
                      <a:lnTo>
                        <a:pt x="347" y="142"/>
                      </a:lnTo>
                      <a:lnTo>
                        <a:pt x="331" y="148"/>
                      </a:lnTo>
                      <a:lnTo>
                        <a:pt x="319" y="162"/>
                      </a:lnTo>
                      <a:lnTo>
                        <a:pt x="314" y="165"/>
                      </a:lnTo>
                      <a:lnTo>
                        <a:pt x="311" y="178"/>
                      </a:lnTo>
                      <a:lnTo>
                        <a:pt x="306" y="185"/>
                      </a:lnTo>
                      <a:lnTo>
                        <a:pt x="299" y="193"/>
                      </a:lnTo>
                      <a:lnTo>
                        <a:pt x="299" y="201"/>
                      </a:lnTo>
                      <a:lnTo>
                        <a:pt x="299" y="209"/>
                      </a:lnTo>
                      <a:lnTo>
                        <a:pt x="299" y="221"/>
                      </a:lnTo>
                      <a:lnTo>
                        <a:pt x="299" y="234"/>
                      </a:lnTo>
                      <a:lnTo>
                        <a:pt x="299" y="246"/>
                      </a:lnTo>
                      <a:lnTo>
                        <a:pt x="299" y="271"/>
                      </a:lnTo>
                      <a:lnTo>
                        <a:pt x="306" y="287"/>
                      </a:lnTo>
                      <a:lnTo>
                        <a:pt x="314" y="307"/>
                      </a:lnTo>
                      <a:lnTo>
                        <a:pt x="322" y="323"/>
                      </a:lnTo>
                      <a:lnTo>
                        <a:pt x="331" y="343"/>
                      </a:lnTo>
                      <a:lnTo>
                        <a:pt x="347" y="363"/>
                      </a:lnTo>
                      <a:lnTo>
                        <a:pt x="359" y="383"/>
                      </a:lnTo>
                      <a:lnTo>
                        <a:pt x="380" y="404"/>
                      </a:lnTo>
                      <a:lnTo>
                        <a:pt x="408" y="444"/>
                      </a:lnTo>
                      <a:lnTo>
                        <a:pt x="436" y="477"/>
                      </a:lnTo>
                      <a:lnTo>
                        <a:pt x="460" y="525"/>
                      </a:lnTo>
                      <a:lnTo>
                        <a:pt x="481" y="561"/>
                      </a:lnTo>
                      <a:lnTo>
                        <a:pt x="493" y="601"/>
                      </a:lnTo>
                      <a:lnTo>
                        <a:pt x="504" y="637"/>
                      </a:lnTo>
                      <a:lnTo>
                        <a:pt x="512" y="682"/>
                      </a:lnTo>
                      <a:lnTo>
                        <a:pt x="512" y="727"/>
                      </a:lnTo>
                      <a:lnTo>
                        <a:pt x="512" y="751"/>
                      </a:lnTo>
                      <a:lnTo>
                        <a:pt x="504" y="788"/>
                      </a:lnTo>
                      <a:lnTo>
                        <a:pt x="504" y="812"/>
                      </a:lnTo>
                      <a:lnTo>
                        <a:pt x="493" y="836"/>
                      </a:lnTo>
                      <a:lnTo>
                        <a:pt x="489" y="860"/>
                      </a:lnTo>
                      <a:lnTo>
                        <a:pt x="473" y="880"/>
                      </a:lnTo>
                      <a:lnTo>
                        <a:pt x="456" y="900"/>
                      </a:lnTo>
                      <a:lnTo>
                        <a:pt x="445" y="930"/>
                      </a:lnTo>
                      <a:lnTo>
                        <a:pt x="423" y="950"/>
                      </a:lnTo>
                      <a:lnTo>
                        <a:pt x="403" y="969"/>
                      </a:lnTo>
                      <a:lnTo>
                        <a:pt x="380" y="981"/>
                      </a:lnTo>
                      <a:lnTo>
                        <a:pt x="359" y="989"/>
                      </a:lnTo>
                      <a:lnTo>
                        <a:pt x="339" y="997"/>
                      </a:lnTo>
                      <a:lnTo>
                        <a:pt x="319" y="1006"/>
                      </a:lnTo>
                      <a:lnTo>
                        <a:pt x="294" y="1006"/>
                      </a:lnTo>
                      <a:lnTo>
                        <a:pt x="263" y="1006"/>
                      </a:lnTo>
                      <a:lnTo>
                        <a:pt x="238" y="1006"/>
                      </a:lnTo>
                      <a:lnTo>
                        <a:pt x="213" y="1006"/>
                      </a:lnTo>
                      <a:lnTo>
                        <a:pt x="185" y="997"/>
                      </a:lnTo>
                      <a:lnTo>
                        <a:pt x="166" y="989"/>
                      </a:lnTo>
                      <a:lnTo>
                        <a:pt x="137" y="981"/>
                      </a:lnTo>
                      <a:lnTo>
                        <a:pt x="118" y="966"/>
                      </a:lnTo>
                      <a:lnTo>
                        <a:pt x="96" y="945"/>
                      </a:lnTo>
                      <a:lnTo>
                        <a:pt x="73" y="925"/>
                      </a:lnTo>
                      <a:lnTo>
                        <a:pt x="52" y="897"/>
                      </a:lnTo>
                      <a:lnTo>
                        <a:pt x="40" y="872"/>
                      </a:lnTo>
                      <a:lnTo>
                        <a:pt x="28" y="849"/>
                      </a:lnTo>
                      <a:lnTo>
                        <a:pt x="20" y="821"/>
                      </a:lnTo>
                      <a:lnTo>
                        <a:pt x="12" y="796"/>
                      </a:lnTo>
                      <a:lnTo>
                        <a:pt x="4" y="768"/>
                      </a:lnTo>
                      <a:lnTo>
                        <a:pt x="4" y="735"/>
                      </a:lnTo>
                      <a:lnTo>
                        <a:pt x="0" y="703"/>
                      </a:lnTo>
                      <a:lnTo>
                        <a:pt x="0" y="695"/>
                      </a:lnTo>
                      <a:lnTo>
                        <a:pt x="32" y="695"/>
                      </a:lnTo>
                      <a:lnTo>
                        <a:pt x="37" y="718"/>
                      </a:lnTo>
                      <a:lnTo>
                        <a:pt x="40" y="740"/>
                      </a:lnTo>
                      <a:lnTo>
                        <a:pt x="40" y="768"/>
                      </a:lnTo>
                      <a:lnTo>
                        <a:pt x="52" y="788"/>
                      </a:lnTo>
                      <a:lnTo>
                        <a:pt x="60" y="807"/>
                      </a:lnTo>
                      <a:lnTo>
                        <a:pt x="68" y="821"/>
                      </a:lnTo>
                      <a:lnTo>
                        <a:pt x="76" y="836"/>
                      </a:lnTo>
                      <a:lnTo>
                        <a:pt x="96" y="857"/>
                      </a:lnTo>
                      <a:lnTo>
                        <a:pt x="109" y="864"/>
                      </a:lnTo>
                      <a:lnTo>
                        <a:pt x="121" y="880"/>
                      </a:lnTo>
                      <a:lnTo>
                        <a:pt x="137" y="888"/>
                      </a:lnTo>
                      <a:lnTo>
                        <a:pt x="157" y="897"/>
                      </a:lnTo>
                      <a:lnTo>
                        <a:pt x="177" y="900"/>
                      </a:lnTo>
                      <a:lnTo>
                        <a:pt x="194" y="905"/>
                      </a:lnTo>
                      <a:lnTo>
                        <a:pt x="213" y="905"/>
                      </a:lnTo>
                      <a:lnTo>
                        <a:pt x="238" y="905"/>
                      </a:lnTo>
                      <a:lnTo>
                        <a:pt x="258" y="905"/>
                      </a:lnTo>
                      <a:lnTo>
                        <a:pt x="286" y="900"/>
                      </a:lnTo>
                      <a:lnTo>
                        <a:pt x="311" y="897"/>
                      </a:lnTo>
                      <a:lnTo>
                        <a:pt x="327" y="897"/>
                      </a:lnTo>
                      <a:lnTo>
                        <a:pt x="347" y="885"/>
                      </a:lnTo>
                      <a:lnTo>
                        <a:pt x="359" y="872"/>
                      </a:lnTo>
                      <a:lnTo>
                        <a:pt x="380" y="860"/>
                      </a:lnTo>
                      <a:lnTo>
                        <a:pt x="395" y="844"/>
                      </a:lnTo>
                      <a:lnTo>
                        <a:pt x="408" y="827"/>
                      </a:lnTo>
                      <a:lnTo>
                        <a:pt x="428" y="812"/>
                      </a:lnTo>
                      <a:lnTo>
                        <a:pt x="436" y="791"/>
                      </a:lnTo>
                      <a:lnTo>
                        <a:pt x="448" y="771"/>
                      </a:lnTo>
                      <a:lnTo>
                        <a:pt x="453" y="748"/>
                      </a:lnTo>
                      <a:lnTo>
                        <a:pt x="456" y="727"/>
                      </a:lnTo>
                      <a:lnTo>
                        <a:pt x="460" y="698"/>
                      </a:lnTo>
                      <a:lnTo>
                        <a:pt x="460" y="674"/>
                      </a:lnTo>
                      <a:lnTo>
                        <a:pt x="460" y="651"/>
                      </a:lnTo>
                      <a:lnTo>
                        <a:pt x="456" y="626"/>
                      </a:lnTo>
                      <a:lnTo>
                        <a:pt x="453" y="606"/>
                      </a:lnTo>
                      <a:lnTo>
                        <a:pt x="448" y="578"/>
                      </a:lnTo>
                      <a:lnTo>
                        <a:pt x="436" y="558"/>
                      </a:lnTo>
                      <a:lnTo>
                        <a:pt x="432" y="542"/>
                      </a:lnTo>
                      <a:lnTo>
                        <a:pt x="412" y="517"/>
                      </a:lnTo>
                      <a:lnTo>
                        <a:pt x="400" y="489"/>
                      </a:lnTo>
                      <a:lnTo>
                        <a:pt x="380" y="472"/>
                      </a:lnTo>
                      <a:lnTo>
                        <a:pt x="367" y="461"/>
                      </a:lnTo>
                      <a:lnTo>
                        <a:pt x="351" y="444"/>
                      </a:lnTo>
                      <a:lnTo>
                        <a:pt x="336" y="432"/>
                      </a:lnTo>
                      <a:lnTo>
                        <a:pt x="322" y="424"/>
                      </a:lnTo>
                      <a:lnTo>
                        <a:pt x="303" y="416"/>
                      </a:lnTo>
                      <a:lnTo>
                        <a:pt x="286" y="416"/>
                      </a:lnTo>
                      <a:lnTo>
                        <a:pt x="263" y="416"/>
                      </a:lnTo>
                      <a:lnTo>
                        <a:pt x="242" y="416"/>
                      </a:lnTo>
                      <a:lnTo>
                        <a:pt x="227" y="419"/>
                      </a:lnTo>
                      <a:lnTo>
                        <a:pt x="213" y="432"/>
                      </a:lnTo>
                      <a:lnTo>
                        <a:pt x="197" y="441"/>
                      </a:lnTo>
                      <a:lnTo>
                        <a:pt x="185" y="456"/>
                      </a:lnTo>
                      <a:lnTo>
                        <a:pt x="177" y="469"/>
                      </a:lnTo>
                      <a:lnTo>
                        <a:pt x="174" y="485"/>
                      </a:lnTo>
                      <a:lnTo>
                        <a:pt x="169" y="517"/>
                      </a:lnTo>
                      <a:lnTo>
                        <a:pt x="174" y="528"/>
                      </a:lnTo>
                      <a:lnTo>
                        <a:pt x="177" y="542"/>
                      </a:lnTo>
                      <a:lnTo>
                        <a:pt x="185" y="553"/>
                      </a:lnTo>
                      <a:lnTo>
                        <a:pt x="194" y="565"/>
                      </a:lnTo>
                      <a:lnTo>
                        <a:pt x="205" y="573"/>
                      </a:lnTo>
                      <a:lnTo>
                        <a:pt x="218" y="581"/>
                      </a:lnTo>
                      <a:lnTo>
                        <a:pt x="233" y="581"/>
                      </a:lnTo>
                      <a:lnTo>
                        <a:pt x="247" y="586"/>
                      </a:lnTo>
                      <a:lnTo>
                        <a:pt x="255" y="586"/>
                      </a:lnTo>
                      <a:lnTo>
                        <a:pt x="263" y="586"/>
                      </a:lnTo>
                      <a:lnTo>
                        <a:pt x="270" y="581"/>
                      </a:lnTo>
                      <a:lnTo>
                        <a:pt x="275" y="581"/>
                      </a:lnTo>
                      <a:lnTo>
                        <a:pt x="291" y="609"/>
                      </a:lnTo>
                      <a:lnTo>
                        <a:pt x="270" y="614"/>
                      </a:lnTo>
                      <a:lnTo>
                        <a:pt x="255" y="618"/>
                      </a:lnTo>
                      <a:lnTo>
                        <a:pt x="238" y="618"/>
                      </a:lnTo>
                      <a:lnTo>
                        <a:pt x="227" y="618"/>
                      </a:lnTo>
                      <a:lnTo>
                        <a:pt x="213" y="618"/>
                      </a:lnTo>
                      <a:lnTo>
                        <a:pt x="197" y="618"/>
                      </a:lnTo>
                      <a:lnTo>
                        <a:pt x="185" y="614"/>
                      </a:lnTo>
                      <a:lnTo>
                        <a:pt x="169" y="614"/>
                      </a:lnTo>
                      <a:lnTo>
                        <a:pt x="157" y="609"/>
                      </a:lnTo>
                      <a:lnTo>
                        <a:pt x="149" y="601"/>
                      </a:lnTo>
                      <a:lnTo>
                        <a:pt x="129" y="594"/>
                      </a:lnTo>
                      <a:lnTo>
                        <a:pt x="121" y="586"/>
                      </a:lnTo>
                      <a:lnTo>
                        <a:pt x="113" y="578"/>
                      </a:lnTo>
                      <a:lnTo>
                        <a:pt x="104" y="570"/>
                      </a:lnTo>
                      <a:lnTo>
                        <a:pt x="101" y="558"/>
                      </a:lnTo>
                      <a:lnTo>
                        <a:pt x="96" y="545"/>
                      </a:lnTo>
                      <a:lnTo>
                        <a:pt x="85" y="542"/>
                      </a:lnTo>
                      <a:lnTo>
                        <a:pt x="80" y="528"/>
                      </a:lnTo>
                      <a:lnTo>
                        <a:pt x="80" y="517"/>
                      </a:lnTo>
                      <a:lnTo>
                        <a:pt x="80" y="489"/>
                      </a:lnTo>
                      <a:lnTo>
                        <a:pt x="80" y="477"/>
                      </a:lnTo>
                      <a:lnTo>
                        <a:pt x="85" y="461"/>
                      </a:lnTo>
                      <a:lnTo>
                        <a:pt x="96" y="444"/>
                      </a:lnTo>
                      <a:lnTo>
                        <a:pt x="104" y="432"/>
                      </a:lnTo>
                      <a:lnTo>
                        <a:pt x="113" y="416"/>
                      </a:lnTo>
                      <a:lnTo>
                        <a:pt x="121" y="399"/>
                      </a:lnTo>
                      <a:lnTo>
                        <a:pt x="137" y="391"/>
                      </a:lnTo>
                      <a:lnTo>
                        <a:pt x="157" y="380"/>
                      </a:lnTo>
                      <a:lnTo>
                        <a:pt x="121" y="360"/>
                      </a:lnTo>
                      <a:lnTo>
                        <a:pt x="85" y="338"/>
                      </a:lnTo>
                      <a:lnTo>
                        <a:pt x="60" y="310"/>
                      </a:lnTo>
                      <a:lnTo>
                        <a:pt x="40" y="271"/>
                      </a:lnTo>
                      <a:lnTo>
                        <a:pt x="20" y="226"/>
                      </a:lnTo>
                      <a:lnTo>
                        <a:pt x="12" y="185"/>
                      </a:lnTo>
                      <a:lnTo>
                        <a:pt x="4" y="133"/>
                      </a:lnTo>
                      <a:lnTo>
                        <a:pt x="0" y="7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00"/>
                </a:solidFill>
                <a:ln w="127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2" name="Freeform 71"/>
                <p:cNvSpPr>
                  <a:spLocks/>
                </p:cNvSpPr>
                <p:nvPr>
                  <p:custDataLst>
                    <p:tags r:id="rId188"/>
                  </p:custDataLst>
                </p:nvPr>
              </p:nvSpPr>
              <p:spPr bwMode="auto">
                <a:xfrm>
                  <a:off x="11149" y="11453"/>
                  <a:ext cx="157" cy="146"/>
                </a:xfrm>
                <a:custGeom>
                  <a:avLst/>
                  <a:gdLst>
                    <a:gd name="T0" fmla="*/ 34 w 262"/>
                    <a:gd name="T1" fmla="*/ 31 h 246"/>
                    <a:gd name="T2" fmla="*/ 32 w 262"/>
                    <a:gd name="T3" fmla="*/ 28 h 246"/>
                    <a:gd name="T4" fmla="*/ 31 w 262"/>
                    <a:gd name="T5" fmla="*/ 27 h 246"/>
                    <a:gd name="T6" fmla="*/ 30 w 262"/>
                    <a:gd name="T7" fmla="*/ 25 h 246"/>
                    <a:gd name="T8" fmla="*/ 29 w 262"/>
                    <a:gd name="T9" fmla="*/ 21 h 246"/>
                    <a:gd name="T10" fmla="*/ 28 w 262"/>
                    <a:gd name="T11" fmla="*/ 20 h 246"/>
                    <a:gd name="T12" fmla="*/ 26 w 262"/>
                    <a:gd name="T13" fmla="*/ 19 h 246"/>
                    <a:gd name="T14" fmla="*/ 25 w 262"/>
                    <a:gd name="T15" fmla="*/ 18 h 246"/>
                    <a:gd name="T16" fmla="*/ 24 w 262"/>
                    <a:gd name="T17" fmla="*/ 17 h 246"/>
                    <a:gd name="T18" fmla="*/ 23 w 262"/>
                    <a:gd name="T19" fmla="*/ 14 h 246"/>
                    <a:gd name="T20" fmla="*/ 22 w 262"/>
                    <a:gd name="T21" fmla="*/ 13 h 246"/>
                    <a:gd name="T22" fmla="*/ 21 w 262"/>
                    <a:gd name="T23" fmla="*/ 12 h 246"/>
                    <a:gd name="T24" fmla="*/ 19 w 262"/>
                    <a:gd name="T25" fmla="*/ 12 h 246"/>
                    <a:gd name="T26" fmla="*/ 19 w 262"/>
                    <a:gd name="T27" fmla="*/ 11 h 246"/>
                    <a:gd name="T28" fmla="*/ 16 w 262"/>
                    <a:gd name="T29" fmla="*/ 10 h 246"/>
                    <a:gd name="T30" fmla="*/ 14 w 262"/>
                    <a:gd name="T31" fmla="*/ 9 h 246"/>
                    <a:gd name="T32" fmla="*/ 13 w 262"/>
                    <a:gd name="T33" fmla="*/ 8 h 246"/>
                    <a:gd name="T34" fmla="*/ 11 w 262"/>
                    <a:gd name="T35" fmla="*/ 7 h 246"/>
                    <a:gd name="T36" fmla="*/ 9 w 262"/>
                    <a:gd name="T37" fmla="*/ 6 h 246"/>
                    <a:gd name="T38" fmla="*/ 7 w 262"/>
                    <a:gd name="T39" fmla="*/ 5 h 246"/>
                    <a:gd name="T40" fmla="*/ 5 w 262"/>
                    <a:gd name="T41" fmla="*/ 4 h 246"/>
                    <a:gd name="T42" fmla="*/ 4 w 262"/>
                    <a:gd name="T43" fmla="*/ 4 h 246"/>
                    <a:gd name="T44" fmla="*/ 2 w 262"/>
                    <a:gd name="T45" fmla="*/ 3 h 246"/>
                    <a:gd name="T46" fmla="*/ 1 w 262"/>
                    <a:gd name="T47" fmla="*/ 1 h 246"/>
                    <a:gd name="T48" fmla="*/ 1 w 262"/>
                    <a:gd name="T49" fmla="*/ 1 h 246"/>
                    <a:gd name="T50" fmla="*/ 0 w 262"/>
                    <a:gd name="T51" fmla="*/ 0 h 246"/>
                    <a:gd name="T52" fmla="*/ 1 w 262"/>
                    <a:gd name="T53" fmla="*/ 7 h 246"/>
                    <a:gd name="T54" fmla="*/ 2 w 262"/>
                    <a:gd name="T55" fmla="*/ 12 h 246"/>
                    <a:gd name="T56" fmla="*/ 4 w 262"/>
                    <a:gd name="T57" fmla="*/ 19 h 246"/>
                    <a:gd name="T58" fmla="*/ 8 w 262"/>
                    <a:gd name="T59" fmla="*/ 23 h 246"/>
                    <a:gd name="T60" fmla="*/ 12 w 262"/>
                    <a:gd name="T61" fmla="*/ 27 h 246"/>
                    <a:gd name="T62" fmla="*/ 17 w 262"/>
                    <a:gd name="T63" fmla="*/ 29 h 246"/>
                    <a:gd name="T64" fmla="*/ 23 w 262"/>
                    <a:gd name="T65" fmla="*/ 30 h 246"/>
                    <a:gd name="T66" fmla="*/ 30 w 262"/>
                    <a:gd name="T67" fmla="*/ 31 h 246"/>
                    <a:gd name="T68" fmla="*/ 34 w 262"/>
                    <a:gd name="T69" fmla="*/ 31 h 2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2"/>
                    <a:gd name="T106" fmla="*/ 0 h 246"/>
                    <a:gd name="T107" fmla="*/ 262 w 262"/>
                    <a:gd name="T108" fmla="*/ 246 h 2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2" h="246">
                      <a:moveTo>
                        <a:pt x="262" y="246"/>
                      </a:moveTo>
                      <a:lnTo>
                        <a:pt x="251" y="226"/>
                      </a:lnTo>
                      <a:lnTo>
                        <a:pt x="243" y="214"/>
                      </a:lnTo>
                      <a:lnTo>
                        <a:pt x="231" y="198"/>
                      </a:lnTo>
                      <a:lnTo>
                        <a:pt x="223" y="173"/>
                      </a:lnTo>
                      <a:lnTo>
                        <a:pt x="215" y="162"/>
                      </a:lnTo>
                      <a:lnTo>
                        <a:pt x="206" y="153"/>
                      </a:lnTo>
                      <a:lnTo>
                        <a:pt x="195" y="142"/>
                      </a:lnTo>
                      <a:lnTo>
                        <a:pt x="186" y="134"/>
                      </a:lnTo>
                      <a:lnTo>
                        <a:pt x="178" y="112"/>
                      </a:lnTo>
                      <a:lnTo>
                        <a:pt x="170" y="105"/>
                      </a:lnTo>
                      <a:lnTo>
                        <a:pt x="162" y="97"/>
                      </a:lnTo>
                      <a:lnTo>
                        <a:pt x="150" y="92"/>
                      </a:lnTo>
                      <a:lnTo>
                        <a:pt x="142" y="84"/>
                      </a:lnTo>
                      <a:lnTo>
                        <a:pt x="122" y="81"/>
                      </a:lnTo>
                      <a:lnTo>
                        <a:pt x="109" y="72"/>
                      </a:lnTo>
                      <a:lnTo>
                        <a:pt x="101" y="69"/>
                      </a:lnTo>
                      <a:lnTo>
                        <a:pt x="86" y="53"/>
                      </a:lnTo>
                      <a:lnTo>
                        <a:pt x="69" y="48"/>
                      </a:lnTo>
                      <a:lnTo>
                        <a:pt x="56" y="44"/>
                      </a:lnTo>
                      <a:lnTo>
                        <a:pt x="41" y="36"/>
                      </a:lnTo>
                      <a:lnTo>
                        <a:pt x="33" y="28"/>
                      </a:lnTo>
                      <a:lnTo>
                        <a:pt x="20" y="24"/>
                      </a:lnTo>
                      <a:lnTo>
                        <a:pt x="11" y="11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5" y="53"/>
                      </a:lnTo>
                      <a:lnTo>
                        <a:pt x="16" y="100"/>
                      </a:lnTo>
                      <a:lnTo>
                        <a:pt x="33" y="153"/>
                      </a:lnTo>
                      <a:lnTo>
                        <a:pt x="61" y="181"/>
                      </a:lnTo>
                      <a:lnTo>
                        <a:pt x="92" y="214"/>
                      </a:lnTo>
                      <a:lnTo>
                        <a:pt x="137" y="234"/>
                      </a:lnTo>
                      <a:lnTo>
                        <a:pt x="178" y="243"/>
                      </a:lnTo>
                      <a:lnTo>
                        <a:pt x="231" y="246"/>
                      </a:lnTo>
                      <a:lnTo>
                        <a:pt x="262" y="2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3" name="Freeform 72"/>
                <p:cNvSpPr>
                  <a:spLocks/>
                </p:cNvSpPr>
                <p:nvPr>
                  <p:custDataLst>
                    <p:tags r:id="rId189"/>
                  </p:custDataLst>
                </p:nvPr>
              </p:nvSpPr>
              <p:spPr bwMode="auto">
                <a:xfrm>
                  <a:off x="11149" y="11453"/>
                  <a:ext cx="157" cy="146"/>
                </a:xfrm>
                <a:custGeom>
                  <a:avLst/>
                  <a:gdLst>
                    <a:gd name="T0" fmla="*/ 34 w 262"/>
                    <a:gd name="T1" fmla="*/ 31 h 246"/>
                    <a:gd name="T2" fmla="*/ 34 w 262"/>
                    <a:gd name="T3" fmla="*/ 31 h 246"/>
                    <a:gd name="T4" fmla="*/ 32 w 262"/>
                    <a:gd name="T5" fmla="*/ 28 h 246"/>
                    <a:gd name="T6" fmla="*/ 31 w 262"/>
                    <a:gd name="T7" fmla="*/ 27 h 246"/>
                    <a:gd name="T8" fmla="*/ 30 w 262"/>
                    <a:gd name="T9" fmla="*/ 25 h 246"/>
                    <a:gd name="T10" fmla="*/ 29 w 262"/>
                    <a:gd name="T11" fmla="*/ 21 h 246"/>
                    <a:gd name="T12" fmla="*/ 28 w 262"/>
                    <a:gd name="T13" fmla="*/ 20 h 246"/>
                    <a:gd name="T14" fmla="*/ 26 w 262"/>
                    <a:gd name="T15" fmla="*/ 19 h 246"/>
                    <a:gd name="T16" fmla="*/ 25 w 262"/>
                    <a:gd name="T17" fmla="*/ 18 h 246"/>
                    <a:gd name="T18" fmla="*/ 24 w 262"/>
                    <a:gd name="T19" fmla="*/ 17 h 246"/>
                    <a:gd name="T20" fmla="*/ 23 w 262"/>
                    <a:gd name="T21" fmla="*/ 14 h 246"/>
                    <a:gd name="T22" fmla="*/ 22 w 262"/>
                    <a:gd name="T23" fmla="*/ 13 h 246"/>
                    <a:gd name="T24" fmla="*/ 21 w 262"/>
                    <a:gd name="T25" fmla="*/ 12 h 246"/>
                    <a:gd name="T26" fmla="*/ 19 w 262"/>
                    <a:gd name="T27" fmla="*/ 12 h 246"/>
                    <a:gd name="T28" fmla="*/ 19 w 262"/>
                    <a:gd name="T29" fmla="*/ 11 h 246"/>
                    <a:gd name="T30" fmla="*/ 16 w 262"/>
                    <a:gd name="T31" fmla="*/ 10 h 246"/>
                    <a:gd name="T32" fmla="*/ 14 w 262"/>
                    <a:gd name="T33" fmla="*/ 9 h 246"/>
                    <a:gd name="T34" fmla="*/ 13 w 262"/>
                    <a:gd name="T35" fmla="*/ 8 h 246"/>
                    <a:gd name="T36" fmla="*/ 11 w 262"/>
                    <a:gd name="T37" fmla="*/ 7 h 246"/>
                    <a:gd name="T38" fmla="*/ 9 w 262"/>
                    <a:gd name="T39" fmla="*/ 6 h 246"/>
                    <a:gd name="T40" fmla="*/ 7 w 262"/>
                    <a:gd name="T41" fmla="*/ 5 h 246"/>
                    <a:gd name="T42" fmla="*/ 5 w 262"/>
                    <a:gd name="T43" fmla="*/ 4 h 246"/>
                    <a:gd name="T44" fmla="*/ 4 w 262"/>
                    <a:gd name="T45" fmla="*/ 4 h 246"/>
                    <a:gd name="T46" fmla="*/ 2 w 262"/>
                    <a:gd name="T47" fmla="*/ 3 h 246"/>
                    <a:gd name="T48" fmla="*/ 1 w 262"/>
                    <a:gd name="T49" fmla="*/ 1 h 246"/>
                    <a:gd name="T50" fmla="*/ 1 w 262"/>
                    <a:gd name="T51" fmla="*/ 1 h 246"/>
                    <a:gd name="T52" fmla="*/ 0 w 262"/>
                    <a:gd name="T53" fmla="*/ 0 h 246"/>
                    <a:gd name="T54" fmla="*/ 1 w 262"/>
                    <a:gd name="T55" fmla="*/ 7 h 246"/>
                    <a:gd name="T56" fmla="*/ 2 w 262"/>
                    <a:gd name="T57" fmla="*/ 12 h 246"/>
                    <a:gd name="T58" fmla="*/ 4 w 262"/>
                    <a:gd name="T59" fmla="*/ 19 h 246"/>
                    <a:gd name="T60" fmla="*/ 8 w 262"/>
                    <a:gd name="T61" fmla="*/ 23 h 246"/>
                    <a:gd name="T62" fmla="*/ 12 w 262"/>
                    <a:gd name="T63" fmla="*/ 27 h 246"/>
                    <a:gd name="T64" fmla="*/ 17 w 262"/>
                    <a:gd name="T65" fmla="*/ 29 h 246"/>
                    <a:gd name="T66" fmla="*/ 23 w 262"/>
                    <a:gd name="T67" fmla="*/ 30 h 246"/>
                    <a:gd name="T68" fmla="*/ 30 w 262"/>
                    <a:gd name="T69" fmla="*/ 31 h 246"/>
                    <a:gd name="T70" fmla="*/ 34 w 262"/>
                    <a:gd name="T71" fmla="*/ 31 h 24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62"/>
                    <a:gd name="T109" fmla="*/ 0 h 246"/>
                    <a:gd name="T110" fmla="*/ 262 w 262"/>
                    <a:gd name="T111" fmla="*/ 246 h 24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62" h="246">
                      <a:moveTo>
                        <a:pt x="262" y="246"/>
                      </a:moveTo>
                      <a:lnTo>
                        <a:pt x="262" y="246"/>
                      </a:lnTo>
                      <a:lnTo>
                        <a:pt x="251" y="226"/>
                      </a:lnTo>
                      <a:lnTo>
                        <a:pt x="243" y="214"/>
                      </a:lnTo>
                      <a:lnTo>
                        <a:pt x="231" y="198"/>
                      </a:lnTo>
                      <a:lnTo>
                        <a:pt x="223" y="173"/>
                      </a:lnTo>
                      <a:lnTo>
                        <a:pt x="215" y="162"/>
                      </a:lnTo>
                      <a:lnTo>
                        <a:pt x="206" y="153"/>
                      </a:lnTo>
                      <a:lnTo>
                        <a:pt x="195" y="142"/>
                      </a:lnTo>
                      <a:lnTo>
                        <a:pt x="186" y="134"/>
                      </a:lnTo>
                      <a:lnTo>
                        <a:pt x="178" y="112"/>
                      </a:lnTo>
                      <a:lnTo>
                        <a:pt x="170" y="105"/>
                      </a:lnTo>
                      <a:lnTo>
                        <a:pt x="162" y="97"/>
                      </a:lnTo>
                      <a:lnTo>
                        <a:pt x="150" y="92"/>
                      </a:lnTo>
                      <a:lnTo>
                        <a:pt x="142" y="84"/>
                      </a:lnTo>
                      <a:lnTo>
                        <a:pt x="122" y="81"/>
                      </a:lnTo>
                      <a:lnTo>
                        <a:pt x="109" y="72"/>
                      </a:lnTo>
                      <a:lnTo>
                        <a:pt x="101" y="69"/>
                      </a:lnTo>
                      <a:lnTo>
                        <a:pt x="86" y="53"/>
                      </a:lnTo>
                      <a:lnTo>
                        <a:pt x="69" y="48"/>
                      </a:lnTo>
                      <a:lnTo>
                        <a:pt x="56" y="44"/>
                      </a:lnTo>
                      <a:lnTo>
                        <a:pt x="41" y="36"/>
                      </a:lnTo>
                      <a:lnTo>
                        <a:pt x="33" y="28"/>
                      </a:lnTo>
                      <a:lnTo>
                        <a:pt x="20" y="24"/>
                      </a:lnTo>
                      <a:lnTo>
                        <a:pt x="11" y="11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5" y="53"/>
                      </a:lnTo>
                      <a:lnTo>
                        <a:pt x="16" y="100"/>
                      </a:lnTo>
                      <a:lnTo>
                        <a:pt x="33" y="153"/>
                      </a:lnTo>
                      <a:lnTo>
                        <a:pt x="61" y="181"/>
                      </a:lnTo>
                      <a:lnTo>
                        <a:pt x="92" y="214"/>
                      </a:lnTo>
                      <a:lnTo>
                        <a:pt x="137" y="234"/>
                      </a:lnTo>
                      <a:lnTo>
                        <a:pt x="178" y="243"/>
                      </a:lnTo>
                      <a:lnTo>
                        <a:pt x="231" y="246"/>
                      </a:lnTo>
                      <a:lnTo>
                        <a:pt x="262" y="246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4" name="Freeform 73"/>
                <p:cNvSpPr>
                  <a:spLocks/>
                </p:cNvSpPr>
                <p:nvPr>
                  <p:custDataLst>
                    <p:tags r:id="rId190"/>
                  </p:custDataLst>
                </p:nvPr>
              </p:nvSpPr>
              <p:spPr bwMode="auto">
                <a:xfrm>
                  <a:off x="10248" y="11971"/>
                  <a:ext cx="612" cy="347"/>
                </a:xfrm>
                <a:custGeom>
                  <a:avLst/>
                  <a:gdLst>
                    <a:gd name="T0" fmla="*/ 4 w 1028"/>
                    <a:gd name="T1" fmla="*/ 5 h 586"/>
                    <a:gd name="T2" fmla="*/ 9 w 1028"/>
                    <a:gd name="T3" fmla="*/ 16 h 586"/>
                    <a:gd name="T4" fmla="*/ 14 w 1028"/>
                    <a:gd name="T5" fmla="*/ 24 h 586"/>
                    <a:gd name="T6" fmla="*/ 17 w 1028"/>
                    <a:gd name="T7" fmla="*/ 29 h 586"/>
                    <a:gd name="T8" fmla="*/ 20 w 1028"/>
                    <a:gd name="T9" fmla="*/ 33 h 586"/>
                    <a:gd name="T10" fmla="*/ 11 w 1028"/>
                    <a:gd name="T11" fmla="*/ 38 h 586"/>
                    <a:gd name="T12" fmla="*/ 5 w 1028"/>
                    <a:gd name="T13" fmla="*/ 44 h 586"/>
                    <a:gd name="T14" fmla="*/ 4 w 1028"/>
                    <a:gd name="T15" fmla="*/ 53 h 586"/>
                    <a:gd name="T16" fmla="*/ 8 w 1028"/>
                    <a:gd name="T17" fmla="*/ 63 h 586"/>
                    <a:gd name="T18" fmla="*/ 17 w 1028"/>
                    <a:gd name="T19" fmla="*/ 69 h 586"/>
                    <a:gd name="T20" fmla="*/ 29 w 1028"/>
                    <a:gd name="T21" fmla="*/ 72 h 586"/>
                    <a:gd name="T22" fmla="*/ 44 w 1028"/>
                    <a:gd name="T23" fmla="*/ 67 h 586"/>
                    <a:gd name="T24" fmla="*/ 46 w 1028"/>
                    <a:gd name="T25" fmla="*/ 58 h 586"/>
                    <a:gd name="T26" fmla="*/ 38 w 1028"/>
                    <a:gd name="T27" fmla="*/ 62 h 586"/>
                    <a:gd name="T28" fmla="*/ 29 w 1028"/>
                    <a:gd name="T29" fmla="*/ 62 h 586"/>
                    <a:gd name="T30" fmla="*/ 22 w 1028"/>
                    <a:gd name="T31" fmla="*/ 59 h 586"/>
                    <a:gd name="T32" fmla="*/ 17 w 1028"/>
                    <a:gd name="T33" fmla="*/ 53 h 586"/>
                    <a:gd name="T34" fmla="*/ 18 w 1028"/>
                    <a:gd name="T35" fmla="*/ 44 h 586"/>
                    <a:gd name="T36" fmla="*/ 24 w 1028"/>
                    <a:gd name="T37" fmla="*/ 39 h 586"/>
                    <a:gd name="T38" fmla="*/ 29 w 1028"/>
                    <a:gd name="T39" fmla="*/ 38 h 586"/>
                    <a:gd name="T40" fmla="*/ 42 w 1028"/>
                    <a:gd name="T41" fmla="*/ 41 h 586"/>
                    <a:gd name="T42" fmla="*/ 54 w 1028"/>
                    <a:gd name="T43" fmla="*/ 50 h 586"/>
                    <a:gd name="T44" fmla="*/ 67 w 1028"/>
                    <a:gd name="T45" fmla="*/ 58 h 586"/>
                    <a:gd name="T46" fmla="*/ 80 w 1028"/>
                    <a:gd name="T47" fmla="*/ 64 h 586"/>
                    <a:gd name="T48" fmla="*/ 93 w 1028"/>
                    <a:gd name="T49" fmla="*/ 66 h 586"/>
                    <a:gd name="T50" fmla="*/ 111 w 1028"/>
                    <a:gd name="T51" fmla="*/ 62 h 586"/>
                    <a:gd name="T52" fmla="*/ 124 w 1028"/>
                    <a:gd name="T53" fmla="*/ 51 h 586"/>
                    <a:gd name="T54" fmla="*/ 129 w 1028"/>
                    <a:gd name="T55" fmla="*/ 38 h 586"/>
                    <a:gd name="T56" fmla="*/ 127 w 1028"/>
                    <a:gd name="T57" fmla="*/ 21 h 586"/>
                    <a:gd name="T58" fmla="*/ 115 w 1028"/>
                    <a:gd name="T59" fmla="*/ 7 h 586"/>
                    <a:gd name="T60" fmla="*/ 99 w 1028"/>
                    <a:gd name="T61" fmla="*/ 1 h 586"/>
                    <a:gd name="T62" fmla="*/ 92 w 1028"/>
                    <a:gd name="T63" fmla="*/ 4 h 586"/>
                    <a:gd name="T64" fmla="*/ 105 w 1028"/>
                    <a:gd name="T65" fmla="*/ 8 h 586"/>
                    <a:gd name="T66" fmla="*/ 114 w 1028"/>
                    <a:gd name="T67" fmla="*/ 18 h 586"/>
                    <a:gd name="T68" fmla="*/ 117 w 1028"/>
                    <a:gd name="T69" fmla="*/ 30 h 586"/>
                    <a:gd name="T70" fmla="*/ 114 w 1028"/>
                    <a:gd name="T71" fmla="*/ 44 h 586"/>
                    <a:gd name="T72" fmla="*/ 104 w 1028"/>
                    <a:gd name="T73" fmla="*/ 54 h 586"/>
                    <a:gd name="T74" fmla="*/ 90 w 1028"/>
                    <a:gd name="T75" fmla="*/ 59 h 586"/>
                    <a:gd name="T76" fmla="*/ 74 w 1028"/>
                    <a:gd name="T77" fmla="*/ 57 h 586"/>
                    <a:gd name="T78" fmla="*/ 61 w 1028"/>
                    <a:gd name="T79" fmla="*/ 49 h 586"/>
                    <a:gd name="T80" fmla="*/ 53 w 1028"/>
                    <a:gd name="T81" fmla="*/ 39 h 586"/>
                    <a:gd name="T82" fmla="*/ 55 w 1028"/>
                    <a:gd name="T83" fmla="*/ 27 h 586"/>
                    <a:gd name="T84" fmla="*/ 60 w 1028"/>
                    <a:gd name="T85" fmla="*/ 23 h 586"/>
                    <a:gd name="T86" fmla="*/ 67 w 1028"/>
                    <a:gd name="T87" fmla="*/ 22 h 586"/>
                    <a:gd name="T88" fmla="*/ 75 w 1028"/>
                    <a:gd name="T89" fmla="*/ 28 h 586"/>
                    <a:gd name="T90" fmla="*/ 75 w 1028"/>
                    <a:gd name="T91" fmla="*/ 34 h 586"/>
                    <a:gd name="T92" fmla="*/ 79 w 1028"/>
                    <a:gd name="T93" fmla="*/ 31 h 586"/>
                    <a:gd name="T94" fmla="*/ 79 w 1028"/>
                    <a:gd name="T95" fmla="*/ 22 h 586"/>
                    <a:gd name="T96" fmla="*/ 74 w 1028"/>
                    <a:gd name="T97" fmla="*/ 15 h 586"/>
                    <a:gd name="T98" fmla="*/ 67 w 1028"/>
                    <a:gd name="T99" fmla="*/ 11 h 586"/>
                    <a:gd name="T100" fmla="*/ 60 w 1028"/>
                    <a:gd name="T101" fmla="*/ 11 h 586"/>
                    <a:gd name="T102" fmla="*/ 55 w 1028"/>
                    <a:gd name="T103" fmla="*/ 14 h 586"/>
                    <a:gd name="T104" fmla="*/ 46 w 1028"/>
                    <a:gd name="T105" fmla="*/ 15 h 586"/>
                    <a:gd name="T106" fmla="*/ 24 w 1028"/>
                    <a:gd name="T107" fmla="*/ 1 h 5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28"/>
                    <a:gd name="T163" fmla="*/ 0 h 586"/>
                    <a:gd name="T164" fmla="*/ 1028 w 1028"/>
                    <a:gd name="T165" fmla="*/ 586 h 5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28" h="586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13" y="33"/>
                      </a:lnTo>
                      <a:lnTo>
                        <a:pt x="17" y="36"/>
                      </a:lnTo>
                      <a:lnTo>
                        <a:pt x="33" y="41"/>
                      </a:lnTo>
                      <a:lnTo>
                        <a:pt x="41" y="56"/>
                      </a:lnTo>
                      <a:lnTo>
                        <a:pt x="50" y="64"/>
                      </a:lnTo>
                      <a:lnTo>
                        <a:pt x="56" y="86"/>
                      </a:lnTo>
                      <a:lnTo>
                        <a:pt x="65" y="109"/>
                      </a:lnTo>
                      <a:lnTo>
                        <a:pt x="73" y="130"/>
                      </a:lnTo>
                      <a:lnTo>
                        <a:pt x="86" y="153"/>
                      </a:lnTo>
                      <a:lnTo>
                        <a:pt x="93" y="167"/>
                      </a:lnTo>
                      <a:lnTo>
                        <a:pt x="98" y="178"/>
                      </a:lnTo>
                      <a:lnTo>
                        <a:pt x="101" y="186"/>
                      </a:lnTo>
                      <a:lnTo>
                        <a:pt x="106" y="195"/>
                      </a:lnTo>
                      <a:lnTo>
                        <a:pt x="109" y="203"/>
                      </a:lnTo>
                      <a:lnTo>
                        <a:pt x="117" y="206"/>
                      </a:lnTo>
                      <a:lnTo>
                        <a:pt x="122" y="223"/>
                      </a:lnTo>
                      <a:lnTo>
                        <a:pt x="126" y="231"/>
                      </a:lnTo>
                      <a:lnTo>
                        <a:pt x="137" y="234"/>
                      </a:lnTo>
                      <a:lnTo>
                        <a:pt x="150" y="246"/>
                      </a:lnTo>
                      <a:lnTo>
                        <a:pt x="167" y="254"/>
                      </a:lnTo>
                      <a:lnTo>
                        <a:pt x="190" y="262"/>
                      </a:lnTo>
                      <a:lnTo>
                        <a:pt x="170" y="267"/>
                      </a:lnTo>
                      <a:lnTo>
                        <a:pt x="154" y="267"/>
                      </a:lnTo>
                      <a:lnTo>
                        <a:pt x="137" y="271"/>
                      </a:lnTo>
                      <a:lnTo>
                        <a:pt x="122" y="279"/>
                      </a:lnTo>
                      <a:lnTo>
                        <a:pt x="109" y="282"/>
                      </a:lnTo>
                      <a:lnTo>
                        <a:pt x="98" y="304"/>
                      </a:lnTo>
                      <a:lnTo>
                        <a:pt x="86" y="312"/>
                      </a:lnTo>
                      <a:lnTo>
                        <a:pt x="73" y="319"/>
                      </a:lnTo>
                      <a:lnTo>
                        <a:pt x="65" y="327"/>
                      </a:lnTo>
                      <a:lnTo>
                        <a:pt x="56" y="340"/>
                      </a:lnTo>
                      <a:lnTo>
                        <a:pt x="50" y="348"/>
                      </a:lnTo>
                      <a:lnTo>
                        <a:pt x="41" y="360"/>
                      </a:lnTo>
                      <a:lnTo>
                        <a:pt x="41" y="380"/>
                      </a:lnTo>
                      <a:lnTo>
                        <a:pt x="36" y="393"/>
                      </a:lnTo>
                      <a:lnTo>
                        <a:pt x="33" y="405"/>
                      </a:lnTo>
                      <a:lnTo>
                        <a:pt x="33" y="416"/>
                      </a:lnTo>
                      <a:lnTo>
                        <a:pt x="33" y="433"/>
                      </a:lnTo>
                      <a:lnTo>
                        <a:pt x="41" y="452"/>
                      </a:lnTo>
                      <a:lnTo>
                        <a:pt x="41" y="469"/>
                      </a:lnTo>
                      <a:lnTo>
                        <a:pt x="50" y="481"/>
                      </a:lnTo>
                      <a:lnTo>
                        <a:pt x="53" y="502"/>
                      </a:lnTo>
                      <a:lnTo>
                        <a:pt x="65" y="517"/>
                      </a:lnTo>
                      <a:lnTo>
                        <a:pt x="73" y="530"/>
                      </a:lnTo>
                      <a:lnTo>
                        <a:pt x="93" y="545"/>
                      </a:lnTo>
                      <a:lnTo>
                        <a:pt x="106" y="550"/>
                      </a:lnTo>
                      <a:lnTo>
                        <a:pt x="117" y="558"/>
                      </a:lnTo>
                      <a:lnTo>
                        <a:pt x="134" y="566"/>
                      </a:lnTo>
                      <a:lnTo>
                        <a:pt x="150" y="575"/>
                      </a:lnTo>
                      <a:lnTo>
                        <a:pt x="167" y="578"/>
                      </a:lnTo>
                      <a:lnTo>
                        <a:pt x="187" y="586"/>
                      </a:lnTo>
                      <a:lnTo>
                        <a:pt x="207" y="586"/>
                      </a:lnTo>
                      <a:lnTo>
                        <a:pt x="226" y="586"/>
                      </a:lnTo>
                      <a:lnTo>
                        <a:pt x="251" y="586"/>
                      </a:lnTo>
                      <a:lnTo>
                        <a:pt x="283" y="578"/>
                      </a:lnTo>
                      <a:lnTo>
                        <a:pt x="307" y="575"/>
                      </a:lnTo>
                      <a:lnTo>
                        <a:pt x="332" y="558"/>
                      </a:lnTo>
                      <a:lnTo>
                        <a:pt x="352" y="545"/>
                      </a:lnTo>
                      <a:lnTo>
                        <a:pt x="372" y="530"/>
                      </a:lnTo>
                      <a:lnTo>
                        <a:pt x="393" y="505"/>
                      </a:lnTo>
                      <a:lnTo>
                        <a:pt x="408" y="477"/>
                      </a:lnTo>
                      <a:lnTo>
                        <a:pt x="385" y="452"/>
                      </a:lnTo>
                      <a:lnTo>
                        <a:pt x="368" y="469"/>
                      </a:lnTo>
                      <a:lnTo>
                        <a:pt x="360" y="477"/>
                      </a:lnTo>
                      <a:lnTo>
                        <a:pt x="349" y="494"/>
                      </a:lnTo>
                      <a:lnTo>
                        <a:pt x="332" y="502"/>
                      </a:lnTo>
                      <a:lnTo>
                        <a:pt x="312" y="505"/>
                      </a:lnTo>
                      <a:lnTo>
                        <a:pt x="304" y="509"/>
                      </a:lnTo>
                      <a:lnTo>
                        <a:pt x="288" y="517"/>
                      </a:lnTo>
                      <a:lnTo>
                        <a:pt x="271" y="517"/>
                      </a:lnTo>
                      <a:lnTo>
                        <a:pt x="259" y="517"/>
                      </a:lnTo>
                      <a:lnTo>
                        <a:pt x="243" y="514"/>
                      </a:lnTo>
                      <a:lnTo>
                        <a:pt x="231" y="509"/>
                      </a:lnTo>
                      <a:lnTo>
                        <a:pt x="215" y="505"/>
                      </a:lnTo>
                      <a:lnTo>
                        <a:pt x="207" y="505"/>
                      </a:lnTo>
                      <a:lnTo>
                        <a:pt x="198" y="497"/>
                      </a:lnTo>
                      <a:lnTo>
                        <a:pt x="182" y="494"/>
                      </a:lnTo>
                      <a:lnTo>
                        <a:pt x="174" y="477"/>
                      </a:lnTo>
                      <a:lnTo>
                        <a:pt x="162" y="469"/>
                      </a:lnTo>
                      <a:lnTo>
                        <a:pt x="154" y="461"/>
                      </a:lnTo>
                      <a:lnTo>
                        <a:pt x="150" y="452"/>
                      </a:lnTo>
                      <a:lnTo>
                        <a:pt x="142" y="441"/>
                      </a:lnTo>
                      <a:lnTo>
                        <a:pt x="137" y="433"/>
                      </a:lnTo>
                      <a:lnTo>
                        <a:pt x="134" y="421"/>
                      </a:lnTo>
                      <a:lnTo>
                        <a:pt x="134" y="408"/>
                      </a:lnTo>
                      <a:lnTo>
                        <a:pt x="134" y="396"/>
                      </a:lnTo>
                      <a:lnTo>
                        <a:pt x="134" y="380"/>
                      </a:lnTo>
                      <a:lnTo>
                        <a:pt x="142" y="360"/>
                      </a:lnTo>
                      <a:lnTo>
                        <a:pt x="150" y="343"/>
                      </a:lnTo>
                      <a:lnTo>
                        <a:pt x="162" y="335"/>
                      </a:lnTo>
                      <a:lnTo>
                        <a:pt x="170" y="327"/>
                      </a:lnTo>
                      <a:lnTo>
                        <a:pt x="182" y="319"/>
                      </a:lnTo>
                      <a:lnTo>
                        <a:pt x="190" y="319"/>
                      </a:lnTo>
                      <a:lnTo>
                        <a:pt x="198" y="315"/>
                      </a:lnTo>
                      <a:lnTo>
                        <a:pt x="207" y="315"/>
                      </a:lnTo>
                      <a:lnTo>
                        <a:pt x="215" y="312"/>
                      </a:lnTo>
                      <a:lnTo>
                        <a:pt x="226" y="312"/>
                      </a:lnTo>
                      <a:lnTo>
                        <a:pt x="235" y="312"/>
                      </a:lnTo>
                      <a:lnTo>
                        <a:pt x="259" y="312"/>
                      </a:lnTo>
                      <a:lnTo>
                        <a:pt x="276" y="315"/>
                      </a:lnTo>
                      <a:lnTo>
                        <a:pt x="291" y="319"/>
                      </a:lnTo>
                      <a:lnTo>
                        <a:pt x="312" y="324"/>
                      </a:lnTo>
                      <a:lnTo>
                        <a:pt x="332" y="335"/>
                      </a:lnTo>
                      <a:lnTo>
                        <a:pt x="349" y="343"/>
                      </a:lnTo>
                      <a:lnTo>
                        <a:pt x="368" y="360"/>
                      </a:lnTo>
                      <a:lnTo>
                        <a:pt x="388" y="380"/>
                      </a:lnTo>
                      <a:lnTo>
                        <a:pt x="408" y="396"/>
                      </a:lnTo>
                      <a:lnTo>
                        <a:pt x="430" y="408"/>
                      </a:lnTo>
                      <a:lnTo>
                        <a:pt x="449" y="424"/>
                      </a:lnTo>
                      <a:lnTo>
                        <a:pt x="466" y="441"/>
                      </a:lnTo>
                      <a:lnTo>
                        <a:pt x="486" y="452"/>
                      </a:lnTo>
                      <a:lnTo>
                        <a:pt x="506" y="466"/>
                      </a:lnTo>
                      <a:lnTo>
                        <a:pt x="530" y="472"/>
                      </a:lnTo>
                      <a:lnTo>
                        <a:pt x="554" y="481"/>
                      </a:lnTo>
                      <a:lnTo>
                        <a:pt x="570" y="502"/>
                      </a:lnTo>
                      <a:lnTo>
                        <a:pt x="598" y="505"/>
                      </a:lnTo>
                      <a:lnTo>
                        <a:pt x="620" y="517"/>
                      </a:lnTo>
                      <a:lnTo>
                        <a:pt x="639" y="522"/>
                      </a:lnTo>
                      <a:lnTo>
                        <a:pt x="663" y="530"/>
                      </a:lnTo>
                      <a:lnTo>
                        <a:pt x="679" y="533"/>
                      </a:lnTo>
                      <a:lnTo>
                        <a:pt x="699" y="533"/>
                      </a:lnTo>
                      <a:lnTo>
                        <a:pt x="720" y="538"/>
                      </a:lnTo>
                      <a:lnTo>
                        <a:pt x="740" y="538"/>
                      </a:lnTo>
                      <a:lnTo>
                        <a:pt x="768" y="538"/>
                      </a:lnTo>
                      <a:lnTo>
                        <a:pt x="801" y="533"/>
                      </a:lnTo>
                      <a:lnTo>
                        <a:pt x="824" y="530"/>
                      </a:lnTo>
                      <a:lnTo>
                        <a:pt x="853" y="517"/>
                      </a:lnTo>
                      <a:lnTo>
                        <a:pt x="882" y="505"/>
                      </a:lnTo>
                      <a:lnTo>
                        <a:pt x="905" y="494"/>
                      </a:lnTo>
                      <a:lnTo>
                        <a:pt x="925" y="477"/>
                      </a:lnTo>
                      <a:lnTo>
                        <a:pt x="947" y="461"/>
                      </a:lnTo>
                      <a:lnTo>
                        <a:pt x="967" y="441"/>
                      </a:lnTo>
                      <a:lnTo>
                        <a:pt x="986" y="416"/>
                      </a:lnTo>
                      <a:lnTo>
                        <a:pt x="998" y="396"/>
                      </a:lnTo>
                      <a:lnTo>
                        <a:pt x="1006" y="380"/>
                      </a:lnTo>
                      <a:lnTo>
                        <a:pt x="1014" y="352"/>
                      </a:lnTo>
                      <a:lnTo>
                        <a:pt x="1028" y="327"/>
                      </a:lnTo>
                      <a:lnTo>
                        <a:pt x="1028" y="307"/>
                      </a:lnTo>
                      <a:lnTo>
                        <a:pt x="1028" y="271"/>
                      </a:lnTo>
                      <a:lnTo>
                        <a:pt x="1028" y="246"/>
                      </a:lnTo>
                      <a:lnTo>
                        <a:pt x="1028" y="223"/>
                      </a:lnTo>
                      <a:lnTo>
                        <a:pt x="1014" y="190"/>
                      </a:lnTo>
                      <a:lnTo>
                        <a:pt x="1006" y="167"/>
                      </a:lnTo>
                      <a:lnTo>
                        <a:pt x="995" y="150"/>
                      </a:lnTo>
                      <a:lnTo>
                        <a:pt x="983" y="122"/>
                      </a:lnTo>
                      <a:lnTo>
                        <a:pt x="962" y="101"/>
                      </a:lnTo>
                      <a:lnTo>
                        <a:pt x="942" y="77"/>
                      </a:lnTo>
                      <a:lnTo>
                        <a:pt x="919" y="56"/>
                      </a:lnTo>
                      <a:lnTo>
                        <a:pt x="894" y="41"/>
                      </a:lnTo>
                      <a:lnTo>
                        <a:pt x="866" y="28"/>
                      </a:lnTo>
                      <a:lnTo>
                        <a:pt x="838" y="16"/>
                      </a:lnTo>
                      <a:lnTo>
                        <a:pt x="813" y="8"/>
                      </a:lnTo>
                      <a:lnTo>
                        <a:pt x="785" y="5"/>
                      </a:lnTo>
                      <a:lnTo>
                        <a:pt x="748" y="0"/>
                      </a:lnTo>
                      <a:lnTo>
                        <a:pt x="715" y="0"/>
                      </a:lnTo>
                      <a:lnTo>
                        <a:pt x="707" y="0"/>
                      </a:lnTo>
                      <a:lnTo>
                        <a:pt x="707" y="28"/>
                      </a:lnTo>
                      <a:lnTo>
                        <a:pt x="729" y="33"/>
                      </a:lnTo>
                      <a:lnTo>
                        <a:pt x="757" y="36"/>
                      </a:lnTo>
                      <a:lnTo>
                        <a:pt x="780" y="41"/>
                      </a:lnTo>
                      <a:lnTo>
                        <a:pt x="801" y="49"/>
                      </a:lnTo>
                      <a:lnTo>
                        <a:pt x="816" y="56"/>
                      </a:lnTo>
                      <a:lnTo>
                        <a:pt x="838" y="64"/>
                      </a:lnTo>
                      <a:lnTo>
                        <a:pt x="853" y="81"/>
                      </a:lnTo>
                      <a:lnTo>
                        <a:pt x="874" y="101"/>
                      </a:lnTo>
                      <a:lnTo>
                        <a:pt x="886" y="114"/>
                      </a:lnTo>
                      <a:lnTo>
                        <a:pt x="894" y="130"/>
                      </a:lnTo>
                      <a:lnTo>
                        <a:pt x="910" y="150"/>
                      </a:lnTo>
                      <a:lnTo>
                        <a:pt x="919" y="167"/>
                      </a:lnTo>
                      <a:lnTo>
                        <a:pt x="925" y="182"/>
                      </a:lnTo>
                      <a:lnTo>
                        <a:pt x="925" y="203"/>
                      </a:lnTo>
                      <a:lnTo>
                        <a:pt x="934" y="231"/>
                      </a:lnTo>
                      <a:lnTo>
                        <a:pt x="934" y="246"/>
                      </a:lnTo>
                      <a:lnTo>
                        <a:pt x="930" y="271"/>
                      </a:lnTo>
                      <a:lnTo>
                        <a:pt x="925" y="299"/>
                      </a:lnTo>
                      <a:lnTo>
                        <a:pt x="922" y="319"/>
                      </a:lnTo>
                      <a:lnTo>
                        <a:pt x="914" y="340"/>
                      </a:lnTo>
                      <a:lnTo>
                        <a:pt x="905" y="360"/>
                      </a:lnTo>
                      <a:lnTo>
                        <a:pt x="889" y="385"/>
                      </a:lnTo>
                      <a:lnTo>
                        <a:pt x="882" y="396"/>
                      </a:lnTo>
                      <a:lnTo>
                        <a:pt x="866" y="413"/>
                      </a:lnTo>
                      <a:lnTo>
                        <a:pt x="846" y="429"/>
                      </a:lnTo>
                      <a:lnTo>
                        <a:pt x="824" y="441"/>
                      </a:lnTo>
                      <a:lnTo>
                        <a:pt x="808" y="452"/>
                      </a:lnTo>
                      <a:lnTo>
                        <a:pt x="785" y="461"/>
                      </a:lnTo>
                      <a:lnTo>
                        <a:pt x="760" y="469"/>
                      </a:lnTo>
                      <a:lnTo>
                        <a:pt x="740" y="472"/>
                      </a:lnTo>
                      <a:lnTo>
                        <a:pt x="715" y="477"/>
                      </a:lnTo>
                      <a:lnTo>
                        <a:pt x="687" y="477"/>
                      </a:lnTo>
                      <a:lnTo>
                        <a:pt x="663" y="477"/>
                      </a:lnTo>
                      <a:lnTo>
                        <a:pt x="639" y="472"/>
                      </a:lnTo>
                      <a:lnTo>
                        <a:pt x="620" y="469"/>
                      </a:lnTo>
                      <a:lnTo>
                        <a:pt x="590" y="461"/>
                      </a:lnTo>
                      <a:lnTo>
                        <a:pt x="570" y="452"/>
                      </a:lnTo>
                      <a:lnTo>
                        <a:pt x="545" y="444"/>
                      </a:lnTo>
                      <a:lnTo>
                        <a:pt x="525" y="433"/>
                      </a:lnTo>
                      <a:lnTo>
                        <a:pt x="502" y="416"/>
                      </a:lnTo>
                      <a:lnTo>
                        <a:pt x="486" y="400"/>
                      </a:lnTo>
                      <a:lnTo>
                        <a:pt x="466" y="388"/>
                      </a:lnTo>
                      <a:lnTo>
                        <a:pt x="453" y="372"/>
                      </a:lnTo>
                      <a:lnTo>
                        <a:pt x="436" y="348"/>
                      </a:lnTo>
                      <a:lnTo>
                        <a:pt x="430" y="335"/>
                      </a:lnTo>
                      <a:lnTo>
                        <a:pt x="421" y="319"/>
                      </a:lnTo>
                      <a:lnTo>
                        <a:pt x="416" y="299"/>
                      </a:lnTo>
                      <a:lnTo>
                        <a:pt x="413" y="271"/>
                      </a:lnTo>
                      <a:lnTo>
                        <a:pt x="416" y="254"/>
                      </a:lnTo>
                      <a:lnTo>
                        <a:pt x="421" y="239"/>
                      </a:lnTo>
                      <a:lnTo>
                        <a:pt x="436" y="223"/>
                      </a:lnTo>
                      <a:lnTo>
                        <a:pt x="449" y="203"/>
                      </a:lnTo>
                      <a:lnTo>
                        <a:pt x="458" y="195"/>
                      </a:lnTo>
                      <a:lnTo>
                        <a:pt x="466" y="190"/>
                      </a:lnTo>
                      <a:lnTo>
                        <a:pt x="473" y="186"/>
                      </a:lnTo>
                      <a:lnTo>
                        <a:pt x="478" y="182"/>
                      </a:lnTo>
                      <a:lnTo>
                        <a:pt x="489" y="178"/>
                      </a:lnTo>
                      <a:lnTo>
                        <a:pt x="497" y="178"/>
                      </a:lnTo>
                      <a:lnTo>
                        <a:pt x="506" y="173"/>
                      </a:lnTo>
                      <a:lnTo>
                        <a:pt x="522" y="173"/>
                      </a:lnTo>
                      <a:lnTo>
                        <a:pt x="534" y="178"/>
                      </a:lnTo>
                      <a:lnTo>
                        <a:pt x="550" y="178"/>
                      </a:lnTo>
                      <a:lnTo>
                        <a:pt x="562" y="186"/>
                      </a:lnTo>
                      <a:lnTo>
                        <a:pt x="570" y="198"/>
                      </a:lnTo>
                      <a:lnTo>
                        <a:pt x="587" y="206"/>
                      </a:lnTo>
                      <a:lnTo>
                        <a:pt x="595" y="231"/>
                      </a:lnTo>
                      <a:lnTo>
                        <a:pt x="598" y="246"/>
                      </a:lnTo>
                      <a:lnTo>
                        <a:pt x="606" y="259"/>
                      </a:lnTo>
                      <a:lnTo>
                        <a:pt x="606" y="267"/>
                      </a:lnTo>
                      <a:lnTo>
                        <a:pt x="598" y="271"/>
                      </a:lnTo>
                      <a:lnTo>
                        <a:pt x="598" y="279"/>
                      </a:lnTo>
                      <a:lnTo>
                        <a:pt x="598" y="282"/>
                      </a:lnTo>
                      <a:lnTo>
                        <a:pt x="626" y="304"/>
                      </a:lnTo>
                      <a:lnTo>
                        <a:pt x="631" y="279"/>
                      </a:lnTo>
                      <a:lnTo>
                        <a:pt x="631" y="262"/>
                      </a:lnTo>
                      <a:lnTo>
                        <a:pt x="634" y="251"/>
                      </a:lnTo>
                      <a:lnTo>
                        <a:pt x="634" y="231"/>
                      </a:lnTo>
                      <a:lnTo>
                        <a:pt x="634" y="223"/>
                      </a:lnTo>
                      <a:lnTo>
                        <a:pt x="631" y="203"/>
                      </a:lnTo>
                      <a:lnTo>
                        <a:pt x="631" y="190"/>
                      </a:lnTo>
                      <a:lnTo>
                        <a:pt x="626" y="178"/>
                      </a:lnTo>
                      <a:lnTo>
                        <a:pt x="623" y="167"/>
                      </a:lnTo>
                      <a:lnTo>
                        <a:pt x="620" y="153"/>
                      </a:lnTo>
                      <a:lnTo>
                        <a:pt x="611" y="137"/>
                      </a:lnTo>
                      <a:lnTo>
                        <a:pt x="598" y="130"/>
                      </a:lnTo>
                      <a:lnTo>
                        <a:pt x="590" y="122"/>
                      </a:lnTo>
                      <a:lnTo>
                        <a:pt x="578" y="114"/>
                      </a:lnTo>
                      <a:lnTo>
                        <a:pt x="567" y="109"/>
                      </a:lnTo>
                      <a:lnTo>
                        <a:pt x="554" y="101"/>
                      </a:lnTo>
                      <a:lnTo>
                        <a:pt x="545" y="86"/>
                      </a:lnTo>
                      <a:lnTo>
                        <a:pt x="534" y="86"/>
                      </a:lnTo>
                      <a:lnTo>
                        <a:pt x="525" y="86"/>
                      </a:lnTo>
                      <a:lnTo>
                        <a:pt x="506" y="86"/>
                      </a:lnTo>
                      <a:lnTo>
                        <a:pt x="497" y="86"/>
                      </a:lnTo>
                      <a:lnTo>
                        <a:pt x="486" y="86"/>
                      </a:lnTo>
                      <a:lnTo>
                        <a:pt x="478" y="86"/>
                      </a:lnTo>
                      <a:lnTo>
                        <a:pt x="473" y="86"/>
                      </a:lnTo>
                      <a:lnTo>
                        <a:pt x="466" y="97"/>
                      </a:lnTo>
                      <a:lnTo>
                        <a:pt x="453" y="101"/>
                      </a:lnTo>
                      <a:lnTo>
                        <a:pt x="449" y="106"/>
                      </a:lnTo>
                      <a:lnTo>
                        <a:pt x="436" y="109"/>
                      </a:lnTo>
                      <a:lnTo>
                        <a:pt x="421" y="117"/>
                      </a:lnTo>
                      <a:lnTo>
                        <a:pt x="408" y="130"/>
                      </a:lnTo>
                      <a:lnTo>
                        <a:pt x="397" y="142"/>
                      </a:lnTo>
                      <a:lnTo>
                        <a:pt x="385" y="167"/>
                      </a:lnTo>
                      <a:lnTo>
                        <a:pt x="368" y="122"/>
                      </a:lnTo>
                      <a:lnTo>
                        <a:pt x="340" y="86"/>
                      </a:lnTo>
                      <a:lnTo>
                        <a:pt x="312" y="56"/>
                      </a:lnTo>
                      <a:lnTo>
                        <a:pt x="279" y="36"/>
                      </a:lnTo>
                      <a:lnTo>
                        <a:pt x="235" y="20"/>
                      </a:lnTo>
                      <a:lnTo>
                        <a:pt x="190" y="5"/>
                      </a:lnTo>
                      <a:lnTo>
                        <a:pt x="134" y="0"/>
                      </a:lnTo>
                      <a:lnTo>
                        <a:pt x="7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4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5" name="Freeform 74"/>
                <p:cNvSpPr>
                  <a:spLocks/>
                </p:cNvSpPr>
                <p:nvPr>
                  <p:custDataLst>
                    <p:tags r:id="rId191"/>
                  </p:custDataLst>
                </p:nvPr>
              </p:nvSpPr>
              <p:spPr bwMode="auto">
                <a:xfrm>
                  <a:off x="10316" y="12012"/>
                  <a:ext cx="153" cy="159"/>
                </a:xfrm>
                <a:custGeom>
                  <a:avLst/>
                  <a:gdLst>
                    <a:gd name="T0" fmla="*/ 32 w 258"/>
                    <a:gd name="T1" fmla="*/ 33 h 268"/>
                    <a:gd name="T2" fmla="*/ 30 w 258"/>
                    <a:gd name="T3" fmla="*/ 31 h 268"/>
                    <a:gd name="T4" fmla="*/ 27 w 258"/>
                    <a:gd name="T5" fmla="*/ 31 h 268"/>
                    <a:gd name="T6" fmla="*/ 26 w 258"/>
                    <a:gd name="T7" fmla="*/ 30 h 268"/>
                    <a:gd name="T8" fmla="*/ 23 w 258"/>
                    <a:gd name="T9" fmla="*/ 29 h 268"/>
                    <a:gd name="T10" fmla="*/ 21 w 258"/>
                    <a:gd name="T11" fmla="*/ 27 h 268"/>
                    <a:gd name="T12" fmla="*/ 20 w 258"/>
                    <a:gd name="T13" fmla="*/ 26 h 268"/>
                    <a:gd name="T14" fmla="*/ 18 w 258"/>
                    <a:gd name="T15" fmla="*/ 25 h 268"/>
                    <a:gd name="T16" fmla="*/ 17 w 258"/>
                    <a:gd name="T17" fmla="*/ 24 h 268"/>
                    <a:gd name="T18" fmla="*/ 15 w 258"/>
                    <a:gd name="T19" fmla="*/ 23 h 268"/>
                    <a:gd name="T20" fmla="*/ 14 w 258"/>
                    <a:gd name="T21" fmla="*/ 22 h 268"/>
                    <a:gd name="T22" fmla="*/ 14 w 258"/>
                    <a:gd name="T23" fmla="*/ 20 h 268"/>
                    <a:gd name="T24" fmla="*/ 12 w 258"/>
                    <a:gd name="T25" fmla="*/ 19 h 268"/>
                    <a:gd name="T26" fmla="*/ 12 w 258"/>
                    <a:gd name="T27" fmla="*/ 18 h 268"/>
                    <a:gd name="T28" fmla="*/ 11 w 258"/>
                    <a:gd name="T29" fmla="*/ 15 h 268"/>
                    <a:gd name="T30" fmla="*/ 9 w 258"/>
                    <a:gd name="T31" fmla="*/ 14 h 268"/>
                    <a:gd name="T32" fmla="*/ 9 w 258"/>
                    <a:gd name="T33" fmla="*/ 12 h 268"/>
                    <a:gd name="T34" fmla="*/ 8 w 258"/>
                    <a:gd name="T35" fmla="*/ 11 h 268"/>
                    <a:gd name="T36" fmla="*/ 7 w 258"/>
                    <a:gd name="T37" fmla="*/ 9 h 268"/>
                    <a:gd name="T38" fmla="*/ 6 w 258"/>
                    <a:gd name="T39" fmla="*/ 7 h 268"/>
                    <a:gd name="T40" fmla="*/ 5 w 258"/>
                    <a:gd name="T41" fmla="*/ 5 h 268"/>
                    <a:gd name="T42" fmla="*/ 4 w 258"/>
                    <a:gd name="T43" fmla="*/ 4 h 268"/>
                    <a:gd name="T44" fmla="*/ 4 w 258"/>
                    <a:gd name="T45" fmla="*/ 2 h 268"/>
                    <a:gd name="T46" fmla="*/ 2 w 258"/>
                    <a:gd name="T47" fmla="*/ 1 h 268"/>
                    <a:gd name="T48" fmla="*/ 1 w 258"/>
                    <a:gd name="T49" fmla="*/ 1 h 268"/>
                    <a:gd name="T50" fmla="*/ 0 w 258"/>
                    <a:gd name="T51" fmla="*/ 0 h 268"/>
                    <a:gd name="T52" fmla="*/ 7 w 258"/>
                    <a:gd name="T53" fmla="*/ 1 h 268"/>
                    <a:gd name="T54" fmla="*/ 14 w 258"/>
                    <a:gd name="T55" fmla="*/ 1 h 268"/>
                    <a:gd name="T56" fmla="*/ 20 w 258"/>
                    <a:gd name="T57" fmla="*/ 4 h 268"/>
                    <a:gd name="T58" fmla="*/ 24 w 258"/>
                    <a:gd name="T59" fmla="*/ 8 h 268"/>
                    <a:gd name="T60" fmla="*/ 27 w 258"/>
                    <a:gd name="T61" fmla="*/ 12 h 268"/>
                    <a:gd name="T62" fmla="*/ 31 w 258"/>
                    <a:gd name="T63" fmla="*/ 18 h 268"/>
                    <a:gd name="T64" fmla="*/ 31 w 258"/>
                    <a:gd name="T65" fmla="*/ 23 h 268"/>
                    <a:gd name="T66" fmla="*/ 32 w 258"/>
                    <a:gd name="T67" fmla="*/ 30 h 268"/>
                    <a:gd name="T68" fmla="*/ 32 w 258"/>
                    <a:gd name="T69" fmla="*/ 33 h 26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8"/>
                    <a:gd name="T106" fmla="*/ 0 h 268"/>
                    <a:gd name="T107" fmla="*/ 258 w 258"/>
                    <a:gd name="T108" fmla="*/ 268 h 26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8" h="268">
                      <a:moveTo>
                        <a:pt x="258" y="268"/>
                      </a:moveTo>
                      <a:lnTo>
                        <a:pt x="238" y="255"/>
                      </a:lnTo>
                      <a:lnTo>
                        <a:pt x="221" y="247"/>
                      </a:lnTo>
                      <a:lnTo>
                        <a:pt x="205" y="238"/>
                      </a:lnTo>
                      <a:lnTo>
                        <a:pt x="185" y="232"/>
                      </a:lnTo>
                      <a:lnTo>
                        <a:pt x="174" y="223"/>
                      </a:lnTo>
                      <a:lnTo>
                        <a:pt x="157" y="210"/>
                      </a:lnTo>
                      <a:lnTo>
                        <a:pt x="149" y="199"/>
                      </a:lnTo>
                      <a:lnTo>
                        <a:pt x="137" y="190"/>
                      </a:lnTo>
                      <a:lnTo>
                        <a:pt x="126" y="182"/>
                      </a:lnTo>
                      <a:lnTo>
                        <a:pt x="117" y="179"/>
                      </a:lnTo>
                      <a:lnTo>
                        <a:pt x="109" y="166"/>
                      </a:lnTo>
                      <a:lnTo>
                        <a:pt x="101" y="154"/>
                      </a:lnTo>
                      <a:lnTo>
                        <a:pt x="93" y="146"/>
                      </a:lnTo>
                      <a:lnTo>
                        <a:pt x="89" y="123"/>
                      </a:lnTo>
                      <a:lnTo>
                        <a:pt x="76" y="109"/>
                      </a:lnTo>
                      <a:lnTo>
                        <a:pt x="73" y="98"/>
                      </a:lnTo>
                      <a:lnTo>
                        <a:pt x="68" y="86"/>
                      </a:lnTo>
                      <a:lnTo>
                        <a:pt x="56" y="70"/>
                      </a:lnTo>
                      <a:lnTo>
                        <a:pt x="48" y="57"/>
                      </a:lnTo>
                      <a:lnTo>
                        <a:pt x="40" y="42"/>
                      </a:lnTo>
                      <a:lnTo>
                        <a:pt x="31" y="29"/>
                      </a:lnTo>
                      <a:lnTo>
                        <a:pt x="28" y="20"/>
                      </a:lnTo>
                      <a:lnTo>
                        <a:pt x="17" y="12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56" y="5"/>
                      </a:lnTo>
                      <a:lnTo>
                        <a:pt x="112" y="12"/>
                      </a:lnTo>
                      <a:lnTo>
                        <a:pt x="157" y="33"/>
                      </a:lnTo>
                      <a:lnTo>
                        <a:pt x="193" y="62"/>
                      </a:lnTo>
                      <a:lnTo>
                        <a:pt x="221" y="93"/>
                      </a:lnTo>
                      <a:lnTo>
                        <a:pt x="246" y="146"/>
                      </a:lnTo>
                      <a:lnTo>
                        <a:pt x="254" y="182"/>
                      </a:lnTo>
                      <a:lnTo>
                        <a:pt x="258" y="238"/>
                      </a:lnTo>
                      <a:lnTo>
                        <a:pt x="258" y="268"/>
                      </a:lnTo>
                      <a:close/>
                    </a:path>
                  </a:pathLst>
                </a:custGeom>
                <a:solidFill>
                  <a:srgbClr val="324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6" name="Freeform 75"/>
                <p:cNvSpPr>
                  <a:spLocks/>
                </p:cNvSpPr>
                <p:nvPr>
                  <p:custDataLst>
                    <p:tags r:id="rId192"/>
                  </p:custDataLst>
                </p:nvPr>
              </p:nvSpPr>
              <p:spPr bwMode="auto">
                <a:xfrm>
                  <a:off x="10248" y="11986"/>
                  <a:ext cx="612" cy="347"/>
                </a:xfrm>
                <a:custGeom>
                  <a:avLst/>
                  <a:gdLst>
                    <a:gd name="T0" fmla="*/ 4 w 1028"/>
                    <a:gd name="T1" fmla="*/ 5 h 586"/>
                    <a:gd name="T2" fmla="*/ 9 w 1028"/>
                    <a:gd name="T3" fmla="*/ 16 h 586"/>
                    <a:gd name="T4" fmla="*/ 14 w 1028"/>
                    <a:gd name="T5" fmla="*/ 24 h 586"/>
                    <a:gd name="T6" fmla="*/ 17 w 1028"/>
                    <a:gd name="T7" fmla="*/ 29 h 586"/>
                    <a:gd name="T8" fmla="*/ 20 w 1028"/>
                    <a:gd name="T9" fmla="*/ 33 h 586"/>
                    <a:gd name="T10" fmla="*/ 11 w 1028"/>
                    <a:gd name="T11" fmla="*/ 38 h 586"/>
                    <a:gd name="T12" fmla="*/ 5 w 1028"/>
                    <a:gd name="T13" fmla="*/ 44 h 586"/>
                    <a:gd name="T14" fmla="*/ 4 w 1028"/>
                    <a:gd name="T15" fmla="*/ 53 h 586"/>
                    <a:gd name="T16" fmla="*/ 8 w 1028"/>
                    <a:gd name="T17" fmla="*/ 63 h 586"/>
                    <a:gd name="T18" fmla="*/ 17 w 1028"/>
                    <a:gd name="T19" fmla="*/ 69 h 586"/>
                    <a:gd name="T20" fmla="*/ 29 w 1028"/>
                    <a:gd name="T21" fmla="*/ 72 h 586"/>
                    <a:gd name="T22" fmla="*/ 44 w 1028"/>
                    <a:gd name="T23" fmla="*/ 67 h 586"/>
                    <a:gd name="T24" fmla="*/ 46 w 1028"/>
                    <a:gd name="T25" fmla="*/ 58 h 586"/>
                    <a:gd name="T26" fmla="*/ 38 w 1028"/>
                    <a:gd name="T27" fmla="*/ 62 h 586"/>
                    <a:gd name="T28" fmla="*/ 29 w 1028"/>
                    <a:gd name="T29" fmla="*/ 62 h 586"/>
                    <a:gd name="T30" fmla="*/ 22 w 1028"/>
                    <a:gd name="T31" fmla="*/ 59 h 586"/>
                    <a:gd name="T32" fmla="*/ 17 w 1028"/>
                    <a:gd name="T33" fmla="*/ 53 h 586"/>
                    <a:gd name="T34" fmla="*/ 18 w 1028"/>
                    <a:gd name="T35" fmla="*/ 44 h 586"/>
                    <a:gd name="T36" fmla="*/ 24 w 1028"/>
                    <a:gd name="T37" fmla="*/ 39 h 586"/>
                    <a:gd name="T38" fmla="*/ 29 w 1028"/>
                    <a:gd name="T39" fmla="*/ 38 h 586"/>
                    <a:gd name="T40" fmla="*/ 42 w 1028"/>
                    <a:gd name="T41" fmla="*/ 41 h 586"/>
                    <a:gd name="T42" fmla="*/ 54 w 1028"/>
                    <a:gd name="T43" fmla="*/ 50 h 586"/>
                    <a:gd name="T44" fmla="*/ 67 w 1028"/>
                    <a:gd name="T45" fmla="*/ 58 h 586"/>
                    <a:gd name="T46" fmla="*/ 80 w 1028"/>
                    <a:gd name="T47" fmla="*/ 64 h 586"/>
                    <a:gd name="T48" fmla="*/ 93 w 1028"/>
                    <a:gd name="T49" fmla="*/ 66 h 586"/>
                    <a:gd name="T50" fmla="*/ 111 w 1028"/>
                    <a:gd name="T51" fmla="*/ 62 h 586"/>
                    <a:gd name="T52" fmla="*/ 124 w 1028"/>
                    <a:gd name="T53" fmla="*/ 51 h 586"/>
                    <a:gd name="T54" fmla="*/ 129 w 1028"/>
                    <a:gd name="T55" fmla="*/ 38 h 586"/>
                    <a:gd name="T56" fmla="*/ 127 w 1028"/>
                    <a:gd name="T57" fmla="*/ 21 h 586"/>
                    <a:gd name="T58" fmla="*/ 115 w 1028"/>
                    <a:gd name="T59" fmla="*/ 7 h 586"/>
                    <a:gd name="T60" fmla="*/ 99 w 1028"/>
                    <a:gd name="T61" fmla="*/ 1 h 586"/>
                    <a:gd name="T62" fmla="*/ 92 w 1028"/>
                    <a:gd name="T63" fmla="*/ 4 h 586"/>
                    <a:gd name="T64" fmla="*/ 105 w 1028"/>
                    <a:gd name="T65" fmla="*/ 8 h 586"/>
                    <a:gd name="T66" fmla="*/ 114 w 1028"/>
                    <a:gd name="T67" fmla="*/ 18 h 586"/>
                    <a:gd name="T68" fmla="*/ 117 w 1028"/>
                    <a:gd name="T69" fmla="*/ 30 h 586"/>
                    <a:gd name="T70" fmla="*/ 114 w 1028"/>
                    <a:gd name="T71" fmla="*/ 44 h 586"/>
                    <a:gd name="T72" fmla="*/ 104 w 1028"/>
                    <a:gd name="T73" fmla="*/ 54 h 586"/>
                    <a:gd name="T74" fmla="*/ 90 w 1028"/>
                    <a:gd name="T75" fmla="*/ 59 h 586"/>
                    <a:gd name="T76" fmla="*/ 74 w 1028"/>
                    <a:gd name="T77" fmla="*/ 57 h 586"/>
                    <a:gd name="T78" fmla="*/ 61 w 1028"/>
                    <a:gd name="T79" fmla="*/ 49 h 586"/>
                    <a:gd name="T80" fmla="*/ 53 w 1028"/>
                    <a:gd name="T81" fmla="*/ 39 h 586"/>
                    <a:gd name="T82" fmla="*/ 55 w 1028"/>
                    <a:gd name="T83" fmla="*/ 27 h 586"/>
                    <a:gd name="T84" fmla="*/ 60 w 1028"/>
                    <a:gd name="T85" fmla="*/ 23 h 586"/>
                    <a:gd name="T86" fmla="*/ 67 w 1028"/>
                    <a:gd name="T87" fmla="*/ 22 h 586"/>
                    <a:gd name="T88" fmla="*/ 75 w 1028"/>
                    <a:gd name="T89" fmla="*/ 28 h 586"/>
                    <a:gd name="T90" fmla="*/ 75 w 1028"/>
                    <a:gd name="T91" fmla="*/ 34 h 586"/>
                    <a:gd name="T92" fmla="*/ 79 w 1028"/>
                    <a:gd name="T93" fmla="*/ 31 h 586"/>
                    <a:gd name="T94" fmla="*/ 79 w 1028"/>
                    <a:gd name="T95" fmla="*/ 22 h 586"/>
                    <a:gd name="T96" fmla="*/ 74 w 1028"/>
                    <a:gd name="T97" fmla="*/ 15 h 586"/>
                    <a:gd name="T98" fmla="*/ 67 w 1028"/>
                    <a:gd name="T99" fmla="*/ 11 h 586"/>
                    <a:gd name="T100" fmla="*/ 60 w 1028"/>
                    <a:gd name="T101" fmla="*/ 11 h 586"/>
                    <a:gd name="T102" fmla="*/ 55 w 1028"/>
                    <a:gd name="T103" fmla="*/ 14 h 586"/>
                    <a:gd name="T104" fmla="*/ 46 w 1028"/>
                    <a:gd name="T105" fmla="*/ 15 h 586"/>
                    <a:gd name="T106" fmla="*/ 24 w 1028"/>
                    <a:gd name="T107" fmla="*/ 1 h 5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28"/>
                    <a:gd name="T163" fmla="*/ 0 h 586"/>
                    <a:gd name="T164" fmla="*/ 1028 w 1028"/>
                    <a:gd name="T165" fmla="*/ 586 h 5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28" h="586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13" y="33"/>
                      </a:lnTo>
                      <a:lnTo>
                        <a:pt x="17" y="36"/>
                      </a:lnTo>
                      <a:lnTo>
                        <a:pt x="33" y="41"/>
                      </a:lnTo>
                      <a:lnTo>
                        <a:pt x="41" y="56"/>
                      </a:lnTo>
                      <a:lnTo>
                        <a:pt x="50" y="64"/>
                      </a:lnTo>
                      <a:lnTo>
                        <a:pt x="56" y="86"/>
                      </a:lnTo>
                      <a:lnTo>
                        <a:pt x="65" y="109"/>
                      </a:lnTo>
                      <a:lnTo>
                        <a:pt x="73" y="130"/>
                      </a:lnTo>
                      <a:lnTo>
                        <a:pt x="86" y="153"/>
                      </a:lnTo>
                      <a:lnTo>
                        <a:pt x="93" y="167"/>
                      </a:lnTo>
                      <a:lnTo>
                        <a:pt x="98" y="178"/>
                      </a:lnTo>
                      <a:lnTo>
                        <a:pt x="101" y="186"/>
                      </a:lnTo>
                      <a:lnTo>
                        <a:pt x="106" y="195"/>
                      </a:lnTo>
                      <a:lnTo>
                        <a:pt x="109" y="203"/>
                      </a:lnTo>
                      <a:lnTo>
                        <a:pt x="117" y="206"/>
                      </a:lnTo>
                      <a:lnTo>
                        <a:pt x="122" y="223"/>
                      </a:lnTo>
                      <a:lnTo>
                        <a:pt x="126" y="231"/>
                      </a:lnTo>
                      <a:lnTo>
                        <a:pt x="137" y="234"/>
                      </a:lnTo>
                      <a:lnTo>
                        <a:pt x="150" y="246"/>
                      </a:lnTo>
                      <a:lnTo>
                        <a:pt x="167" y="254"/>
                      </a:lnTo>
                      <a:lnTo>
                        <a:pt x="190" y="262"/>
                      </a:lnTo>
                      <a:lnTo>
                        <a:pt x="170" y="267"/>
                      </a:lnTo>
                      <a:lnTo>
                        <a:pt x="154" y="267"/>
                      </a:lnTo>
                      <a:lnTo>
                        <a:pt x="137" y="271"/>
                      </a:lnTo>
                      <a:lnTo>
                        <a:pt x="122" y="279"/>
                      </a:lnTo>
                      <a:lnTo>
                        <a:pt x="109" y="282"/>
                      </a:lnTo>
                      <a:lnTo>
                        <a:pt x="98" y="304"/>
                      </a:lnTo>
                      <a:lnTo>
                        <a:pt x="86" y="312"/>
                      </a:lnTo>
                      <a:lnTo>
                        <a:pt x="73" y="319"/>
                      </a:lnTo>
                      <a:lnTo>
                        <a:pt x="65" y="327"/>
                      </a:lnTo>
                      <a:lnTo>
                        <a:pt x="56" y="340"/>
                      </a:lnTo>
                      <a:lnTo>
                        <a:pt x="50" y="348"/>
                      </a:lnTo>
                      <a:lnTo>
                        <a:pt x="41" y="360"/>
                      </a:lnTo>
                      <a:lnTo>
                        <a:pt x="41" y="380"/>
                      </a:lnTo>
                      <a:lnTo>
                        <a:pt x="36" y="393"/>
                      </a:lnTo>
                      <a:lnTo>
                        <a:pt x="33" y="405"/>
                      </a:lnTo>
                      <a:lnTo>
                        <a:pt x="33" y="416"/>
                      </a:lnTo>
                      <a:lnTo>
                        <a:pt x="33" y="433"/>
                      </a:lnTo>
                      <a:lnTo>
                        <a:pt x="41" y="452"/>
                      </a:lnTo>
                      <a:lnTo>
                        <a:pt x="41" y="469"/>
                      </a:lnTo>
                      <a:lnTo>
                        <a:pt x="50" y="481"/>
                      </a:lnTo>
                      <a:lnTo>
                        <a:pt x="53" y="502"/>
                      </a:lnTo>
                      <a:lnTo>
                        <a:pt x="65" y="517"/>
                      </a:lnTo>
                      <a:lnTo>
                        <a:pt x="73" y="530"/>
                      </a:lnTo>
                      <a:lnTo>
                        <a:pt x="93" y="545"/>
                      </a:lnTo>
                      <a:lnTo>
                        <a:pt x="106" y="550"/>
                      </a:lnTo>
                      <a:lnTo>
                        <a:pt x="117" y="558"/>
                      </a:lnTo>
                      <a:lnTo>
                        <a:pt x="134" y="566"/>
                      </a:lnTo>
                      <a:lnTo>
                        <a:pt x="150" y="575"/>
                      </a:lnTo>
                      <a:lnTo>
                        <a:pt x="167" y="578"/>
                      </a:lnTo>
                      <a:lnTo>
                        <a:pt x="187" y="586"/>
                      </a:lnTo>
                      <a:lnTo>
                        <a:pt x="207" y="586"/>
                      </a:lnTo>
                      <a:lnTo>
                        <a:pt x="226" y="586"/>
                      </a:lnTo>
                      <a:lnTo>
                        <a:pt x="251" y="586"/>
                      </a:lnTo>
                      <a:lnTo>
                        <a:pt x="283" y="578"/>
                      </a:lnTo>
                      <a:lnTo>
                        <a:pt x="307" y="575"/>
                      </a:lnTo>
                      <a:lnTo>
                        <a:pt x="332" y="558"/>
                      </a:lnTo>
                      <a:lnTo>
                        <a:pt x="352" y="545"/>
                      </a:lnTo>
                      <a:lnTo>
                        <a:pt x="372" y="530"/>
                      </a:lnTo>
                      <a:lnTo>
                        <a:pt x="393" y="505"/>
                      </a:lnTo>
                      <a:lnTo>
                        <a:pt x="408" y="477"/>
                      </a:lnTo>
                      <a:lnTo>
                        <a:pt x="385" y="452"/>
                      </a:lnTo>
                      <a:lnTo>
                        <a:pt x="368" y="469"/>
                      </a:lnTo>
                      <a:lnTo>
                        <a:pt x="360" y="477"/>
                      </a:lnTo>
                      <a:lnTo>
                        <a:pt x="349" y="494"/>
                      </a:lnTo>
                      <a:lnTo>
                        <a:pt x="332" y="502"/>
                      </a:lnTo>
                      <a:lnTo>
                        <a:pt x="312" y="505"/>
                      </a:lnTo>
                      <a:lnTo>
                        <a:pt x="304" y="509"/>
                      </a:lnTo>
                      <a:lnTo>
                        <a:pt x="288" y="517"/>
                      </a:lnTo>
                      <a:lnTo>
                        <a:pt x="271" y="517"/>
                      </a:lnTo>
                      <a:lnTo>
                        <a:pt x="259" y="517"/>
                      </a:lnTo>
                      <a:lnTo>
                        <a:pt x="243" y="514"/>
                      </a:lnTo>
                      <a:lnTo>
                        <a:pt x="231" y="509"/>
                      </a:lnTo>
                      <a:lnTo>
                        <a:pt x="215" y="505"/>
                      </a:lnTo>
                      <a:lnTo>
                        <a:pt x="207" y="505"/>
                      </a:lnTo>
                      <a:lnTo>
                        <a:pt x="198" y="497"/>
                      </a:lnTo>
                      <a:lnTo>
                        <a:pt x="182" y="494"/>
                      </a:lnTo>
                      <a:lnTo>
                        <a:pt x="174" y="477"/>
                      </a:lnTo>
                      <a:lnTo>
                        <a:pt x="162" y="469"/>
                      </a:lnTo>
                      <a:lnTo>
                        <a:pt x="154" y="461"/>
                      </a:lnTo>
                      <a:lnTo>
                        <a:pt x="150" y="452"/>
                      </a:lnTo>
                      <a:lnTo>
                        <a:pt x="142" y="441"/>
                      </a:lnTo>
                      <a:lnTo>
                        <a:pt x="137" y="433"/>
                      </a:lnTo>
                      <a:lnTo>
                        <a:pt x="134" y="421"/>
                      </a:lnTo>
                      <a:lnTo>
                        <a:pt x="134" y="408"/>
                      </a:lnTo>
                      <a:lnTo>
                        <a:pt x="134" y="396"/>
                      </a:lnTo>
                      <a:lnTo>
                        <a:pt x="134" y="380"/>
                      </a:lnTo>
                      <a:lnTo>
                        <a:pt x="142" y="360"/>
                      </a:lnTo>
                      <a:lnTo>
                        <a:pt x="150" y="343"/>
                      </a:lnTo>
                      <a:lnTo>
                        <a:pt x="162" y="335"/>
                      </a:lnTo>
                      <a:lnTo>
                        <a:pt x="170" y="327"/>
                      </a:lnTo>
                      <a:lnTo>
                        <a:pt x="182" y="319"/>
                      </a:lnTo>
                      <a:lnTo>
                        <a:pt x="190" y="319"/>
                      </a:lnTo>
                      <a:lnTo>
                        <a:pt x="198" y="315"/>
                      </a:lnTo>
                      <a:lnTo>
                        <a:pt x="207" y="315"/>
                      </a:lnTo>
                      <a:lnTo>
                        <a:pt x="215" y="312"/>
                      </a:lnTo>
                      <a:lnTo>
                        <a:pt x="226" y="312"/>
                      </a:lnTo>
                      <a:lnTo>
                        <a:pt x="235" y="312"/>
                      </a:lnTo>
                      <a:lnTo>
                        <a:pt x="259" y="312"/>
                      </a:lnTo>
                      <a:lnTo>
                        <a:pt x="276" y="315"/>
                      </a:lnTo>
                      <a:lnTo>
                        <a:pt x="291" y="319"/>
                      </a:lnTo>
                      <a:lnTo>
                        <a:pt x="312" y="324"/>
                      </a:lnTo>
                      <a:lnTo>
                        <a:pt x="332" y="335"/>
                      </a:lnTo>
                      <a:lnTo>
                        <a:pt x="349" y="343"/>
                      </a:lnTo>
                      <a:lnTo>
                        <a:pt x="368" y="360"/>
                      </a:lnTo>
                      <a:lnTo>
                        <a:pt x="388" y="380"/>
                      </a:lnTo>
                      <a:lnTo>
                        <a:pt x="408" y="396"/>
                      </a:lnTo>
                      <a:lnTo>
                        <a:pt x="430" y="408"/>
                      </a:lnTo>
                      <a:lnTo>
                        <a:pt x="449" y="424"/>
                      </a:lnTo>
                      <a:lnTo>
                        <a:pt x="466" y="441"/>
                      </a:lnTo>
                      <a:lnTo>
                        <a:pt x="486" y="452"/>
                      </a:lnTo>
                      <a:lnTo>
                        <a:pt x="506" y="466"/>
                      </a:lnTo>
                      <a:lnTo>
                        <a:pt x="530" y="472"/>
                      </a:lnTo>
                      <a:lnTo>
                        <a:pt x="554" y="481"/>
                      </a:lnTo>
                      <a:lnTo>
                        <a:pt x="570" y="502"/>
                      </a:lnTo>
                      <a:lnTo>
                        <a:pt x="598" y="505"/>
                      </a:lnTo>
                      <a:lnTo>
                        <a:pt x="620" y="517"/>
                      </a:lnTo>
                      <a:lnTo>
                        <a:pt x="639" y="522"/>
                      </a:lnTo>
                      <a:lnTo>
                        <a:pt x="663" y="530"/>
                      </a:lnTo>
                      <a:lnTo>
                        <a:pt x="679" y="533"/>
                      </a:lnTo>
                      <a:lnTo>
                        <a:pt x="699" y="533"/>
                      </a:lnTo>
                      <a:lnTo>
                        <a:pt x="720" y="538"/>
                      </a:lnTo>
                      <a:lnTo>
                        <a:pt x="740" y="538"/>
                      </a:lnTo>
                      <a:lnTo>
                        <a:pt x="768" y="538"/>
                      </a:lnTo>
                      <a:lnTo>
                        <a:pt x="801" y="533"/>
                      </a:lnTo>
                      <a:lnTo>
                        <a:pt x="824" y="530"/>
                      </a:lnTo>
                      <a:lnTo>
                        <a:pt x="853" y="517"/>
                      </a:lnTo>
                      <a:lnTo>
                        <a:pt x="882" y="505"/>
                      </a:lnTo>
                      <a:lnTo>
                        <a:pt x="905" y="494"/>
                      </a:lnTo>
                      <a:lnTo>
                        <a:pt x="925" y="477"/>
                      </a:lnTo>
                      <a:lnTo>
                        <a:pt x="947" y="461"/>
                      </a:lnTo>
                      <a:lnTo>
                        <a:pt x="967" y="441"/>
                      </a:lnTo>
                      <a:lnTo>
                        <a:pt x="986" y="416"/>
                      </a:lnTo>
                      <a:lnTo>
                        <a:pt x="998" y="396"/>
                      </a:lnTo>
                      <a:lnTo>
                        <a:pt x="1006" y="380"/>
                      </a:lnTo>
                      <a:lnTo>
                        <a:pt x="1014" y="352"/>
                      </a:lnTo>
                      <a:lnTo>
                        <a:pt x="1028" y="327"/>
                      </a:lnTo>
                      <a:lnTo>
                        <a:pt x="1028" y="307"/>
                      </a:lnTo>
                      <a:lnTo>
                        <a:pt x="1028" y="271"/>
                      </a:lnTo>
                      <a:lnTo>
                        <a:pt x="1028" y="246"/>
                      </a:lnTo>
                      <a:lnTo>
                        <a:pt x="1028" y="223"/>
                      </a:lnTo>
                      <a:lnTo>
                        <a:pt x="1014" y="190"/>
                      </a:lnTo>
                      <a:lnTo>
                        <a:pt x="1006" y="167"/>
                      </a:lnTo>
                      <a:lnTo>
                        <a:pt x="995" y="150"/>
                      </a:lnTo>
                      <a:lnTo>
                        <a:pt x="983" y="122"/>
                      </a:lnTo>
                      <a:lnTo>
                        <a:pt x="962" y="101"/>
                      </a:lnTo>
                      <a:lnTo>
                        <a:pt x="942" y="77"/>
                      </a:lnTo>
                      <a:lnTo>
                        <a:pt x="919" y="56"/>
                      </a:lnTo>
                      <a:lnTo>
                        <a:pt x="894" y="41"/>
                      </a:lnTo>
                      <a:lnTo>
                        <a:pt x="866" y="28"/>
                      </a:lnTo>
                      <a:lnTo>
                        <a:pt x="838" y="16"/>
                      </a:lnTo>
                      <a:lnTo>
                        <a:pt x="813" y="8"/>
                      </a:lnTo>
                      <a:lnTo>
                        <a:pt x="785" y="5"/>
                      </a:lnTo>
                      <a:lnTo>
                        <a:pt x="748" y="0"/>
                      </a:lnTo>
                      <a:lnTo>
                        <a:pt x="715" y="0"/>
                      </a:lnTo>
                      <a:lnTo>
                        <a:pt x="707" y="0"/>
                      </a:lnTo>
                      <a:lnTo>
                        <a:pt x="707" y="28"/>
                      </a:lnTo>
                      <a:lnTo>
                        <a:pt x="729" y="33"/>
                      </a:lnTo>
                      <a:lnTo>
                        <a:pt x="757" y="36"/>
                      </a:lnTo>
                      <a:lnTo>
                        <a:pt x="780" y="41"/>
                      </a:lnTo>
                      <a:lnTo>
                        <a:pt x="801" y="49"/>
                      </a:lnTo>
                      <a:lnTo>
                        <a:pt x="816" y="56"/>
                      </a:lnTo>
                      <a:lnTo>
                        <a:pt x="838" y="64"/>
                      </a:lnTo>
                      <a:lnTo>
                        <a:pt x="853" y="81"/>
                      </a:lnTo>
                      <a:lnTo>
                        <a:pt x="874" y="101"/>
                      </a:lnTo>
                      <a:lnTo>
                        <a:pt x="886" y="114"/>
                      </a:lnTo>
                      <a:lnTo>
                        <a:pt x="894" y="130"/>
                      </a:lnTo>
                      <a:lnTo>
                        <a:pt x="910" y="150"/>
                      </a:lnTo>
                      <a:lnTo>
                        <a:pt x="919" y="167"/>
                      </a:lnTo>
                      <a:lnTo>
                        <a:pt x="925" y="182"/>
                      </a:lnTo>
                      <a:lnTo>
                        <a:pt x="925" y="203"/>
                      </a:lnTo>
                      <a:lnTo>
                        <a:pt x="934" y="231"/>
                      </a:lnTo>
                      <a:lnTo>
                        <a:pt x="934" y="246"/>
                      </a:lnTo>
                      <a:lnTo>
                        <a:pt x="930" y="271"/>
                      </a:lnTo>
                      <a:lnTo>
                        <a:pt x="925" y="299"/>
                      </a:lnTo>
                      <a:lnTo>
                        <a:pt x="922" y="319"/>
                      </a:lnTo>
                      <a:lnTo>
                        <a:pt x="914" y="340"/>
                      </a:lnTo>
                      <a:lnTo>
                        <a:pt x="905" y="360"/>
                      </a:lnTo>
                      <a:lnTo>
                        <a:pt x="889" y="385"/>
                      </a:lnTo>
                      <a:lnTo>
                        <a:pt x="882" y="396"/>
                      </a:lnTo>
                      <a:lnTo>
                        <a:pt x="866" y="413"/>
                      </a:lnTo>
                      <a:lnTo>
                        <a:pt x="846" y="429"/>
                      </a:lnTo>
                      <a:lnTo>
                        <a:pt x="824" y="441"/>
                      </a:lnTo>
                      <a:lnTo>
                        <a:pt x="808" y="452"/>
                      </a:lnTo>
                      <a:lnTo>
                        <a:pt x="785" y="461"/>
                      </a:lnTo>
                      <a:lnTo>
                        <a:pt x="760" y="469"/>
                      </a:lnTo>
                      <a:lnTo>
                        <a:pt x="740" y="472"/>
                      </a:lnTo>
                      <a:lnTo>
                        <a:pt x="715" y="477"/>
                      </a:lnTo>
                      <a:lnTo>
                        <a:pt x="687" y="477"/>
                      </a:lnTo>
                      <a:lnTo>
                        <a:pt x="663" y="477"/>
                      </a:lnTo>
                      <a:lnTo>
                        <a:pt x="639" y="472"/>
                      </a:lnTo>
                      <a:lnTo>
                        <a:pt x="620" y="469"/>
                      </a:lnTo>
                      <a:lnTo>
                        <a:pt x="590" y="461"/>
                      </a:lnTo>
                      <a:lnTo>
                        <a:pt x="570" y="452"/>
                      </a:lnTo>
                      <a:lnTo>
                        <a:pt x="545" y="444"/>
                      </a:lnTo>
                      <a:lnTo>
                        <a:pt x="525" y="433"/>
                      </a:lnTo>
                      <a:lnTo>
                        <a:pt x="502" y="416"/>
                      </a:lnTo>
                      <a:lnTo>
                        <a:pt x="486" y="400"/>
                      </a:lnTo>
                      <a:lnTo>
                        <a:pt x="466" y="388"/>
                      </a:lnTo>
                      <a:lnTo>
                        <a:pt x="453" y="372"/>
                      </a:lnTo>
                      <a:lnTo>
                        <a:pt x="436" y="348"/>
                      </a:lnTo>
                      <a:lnTo>
                        <a:pt x="430" y="335"/>
                      </a:lnTo>
                      <a:lnTo>
                        <a:pt x="421" y="319"/>
                      </a:lnTo>
                      <a:lnTo>
                        <a:pt x="416" y="299"/>
                      </a:lnTo>
                      <a:lnTo>
                        <a:pt x="413" y="271"/>
                      </a:lnTo>
                      <a:lnTo>
                        <a:pt x="416" y="254"/>
                      </a:lnTo>
                      <a:lnTo>
                        <a:pt x="421" y="239"/>
                      </a:lnTo>
                      <a:lnTo>
                        <a:pt x="436" y="223"/>
                      </a:lnTo>
                      <a:lnTo>
                        <a:pt x="449" y="203"/>
                      </a:lnTo>
                      <a:lnTo>
                        <a:pt x="458" y="195"/>
                      </a:lnTo>
                      <a:lnTo>
                        <a:pt x="466" y="190"/>
                      </a:lnTo>
                      <a:lnTo>
                        <a:pt x="473" y="186"/>
                      </a:lnTo>
                      <a:lnTo>
                        <a:pt x="478" y="182"/>
                      </a:lnTo>
                      <a:lnTo>
                        <a:pt x="489" y="178"/>
                      </a:lnTo>
                      <a:lnTo>
                        <a:pt x="497" y="178"/>
                      </a:lnTo>
                      <a:lnTo>
                        <a:pt x="506" y="173"/>
                      </a:lnTo>
                      <a:lnTo>
                        <a:pt x="522" y="173"/>
                      </a:lnTo>
                      <a:lnTo>
                        <a:pt x="534" y="178"/>
                      </a:lnTo>
                      <a:lnTo>
                        <a:pt x="550" y="178"/>
                      </a:lnTo>
                      <a:lnTo>
                        <a:pt x="562" y="186"/>
                      </a:lnTo>
                      <a:lnTo>
                        <a:pt x="570" y="198"/>
                      </a:lnTo>
                      <a:lnTo>
                        <a:pt x="587" y="206"/>
                      </a:lnTo>
                      <a:lnTo>
                        <a:pt x="595" y="231"/>
                      </a:lnTo>
                      <a:lnTo>
                        <a:pt x="598" y="246"/>
                      </a:lnTo>
                      <a:lnTo>
                        <a:pt x="606" y="259"/>
                      </a:lnTo>
                      <a:lnTo>
                        <a:pt x="606" y="267"/>
                      </a:lnTo>
                      <a:lnTo>
                        <a:pt x="598" y="271"/>
                      </a:lnTo>
                      <a:lnTo>
                        <a:pt x="598" y="279"/>
                      </a:lnTo>
                      <a:lnTo>
                        <a:pt x="598" y="282"/>
                      </a:lnTo>
                      <a:lnTo>
                        <a:pt x="626" y="304"/>
                      </a:lnTo>
                      <a:lnTo>
                        <a:pt x="631" y="279"/>
                      </a:lnTo>
                      <a:lnTo>
                        <a:pt x="631" y="262"/>
                      </a:lnTo>
                      <a:lnTo>
                        <a:pt x="634" y="251"/>
                      </a:lnTo>
                      <a:lnTo>
                        <a:pt x="634" y="231"/>
                      </a:lnTo>
                      <a:lnTo>
                        <a:pt x="634" y="223"/>
                      </a:lnTo>
                      <a:lnTo>
                        <a:pt x="631" y="203"/>
                      </a:lnTo>
                      <a:lnTo>
                        <a:pt x="631" y="190"/>
                      </a:lnTo>
                      <a:lnTo>
                        <a:pt x="626" y="178"/>
                      </a:lnTo>
                      <a:lnTo>
                        <a:pt x="623" y="167"/>
                      </a:lnTo>
                      <a:lnTo>
                        <a:pt x="620" y="153"/>
                      </a:lnTo>
                      <a:lnTo>
                        <a:pt x="611" y="137"/>
                      </a:lnTo>
                      <a:lnTo>
                        <a:pt x="598" y="130"/>
                      </a:lnTo>
                      <a:lnTo>
                        <a:pt x="590" y="122"/>
                      </a:lnTo>
                      <a:lnTo>
                        <a:pt x="578" y="114"/>
                      </a:lnTo>
                      <a:lnTo>
                        <a:pt x="567" y="109"/>
                      </a:lnTo>
                      <a:lnTo>
                        <a:pt x="554" y="101"/>
                      </a:lnTo>
                      <a:lnTo>
                        <a:pt x="545" y="86"/>
                      </a:lnTo>
                      <a:lnTo>
                        <a:pt x="534" y="86"/>
                      </a:lnTo>
                      <a:lnTo>
                        <a:pt x="525" y="86"/>
                      </a:lnTo>
                      <a:lnTo>
                        <a:pt x="506" y="86"/>
                      </a:lnTo>
                      <a:lnTo>
                        <a:pt x="497" y="86"/>
                      </a:lnTo>
                      <a:lnTo>
                        <a:pt x="486" y="86"/>
                      </a:lnTo>
                      <a:lnTo>
                        <a:pt x="478" y="86"/>
                      </a:lnTo>
                      <a:lnTo>
                        <a:pt x="473" y="86"/>
                      </a:lnTo>
                      <a:lnTo>
                        <a:pt x="466" y="97"/>
                      </a:lnTo>
                      <a:lnTo>
                        <a:pt x="453" y="101"/>
                      </a:lnTo>
                      <a:lnTo>
                        <a:pt x="449" y="106"/>
                      </a:lnTo>
                      <a:lnTo>
                        <a:pt x="436" y="109"/>
                      </a:lnTo>
                      <a:lnTo>
                        <a:pt x="421" y="117"/>
                      </a:lnTo>
                      <a:lnTo>
                        <a:pt x="408" y="130"/>
                      </a:lnTo>
                      <a:lnTo>
                        <a:pt x="397" y="142"/>
                      </a:lnTo>
                      <a:lnTo>
                        <a:pt x="385" y="167"/>
                      </a:lnTo>
                      <a:lnTo>
                        <a:pt x="368" y="122"/>
                      </a:lnTo>
                      <a:lnTo>
                        <a:pt x="340" y="86"/>
                      </a:lnTo>
                      <a:lnTo>
                        <a:pt x="312" y="56"/>
                      </a:lnTo>
                      <a:lnTo>
                        <a:pt x="279" y="36"/>
                      </a:lnTo>
                      <a:lnTo>
                        <a:pt x="235" y="20"/>
                      </a:lnTo>
                      <a:lnTo>
                        <a:pt x="190" y="5"/>
                      </a:lnTo>
                      <a:lnTo>
                        <a:pt x="134" y="0"/>
                      </a:lnTo>
                      <a:lnTo>
                        <a:pt x="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00"/>
                </a:solidFill>
                <a:ln w="127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14821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60" name="Freeform 76"/>
              <p:cNvSpPr>
                <a:spLocks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2475" y="12021"/>
                <a:ext cx="7847" cy="16"/>
              </a:xfrm>
              <a:custGeom>
                <a:avLst/>
                <a:gdLst>
                  <a:gd name="T0" fmla="*/ 1666 w 13154"/>
                  <a:gd name="T1" fmla="*/ 3 h 25"/>
                  <a:gd name="T2" fmla="*/ 1666 w 13154"/>
                  <a:gd name="T3" fmla="*/ 0 h 25"/>
                  <a:gd name="T4" fmla="*/ 0 w 13154"/>
                  <a:gd name="T5" fmla="*/ 0 h 25"/>
                  <a:gd name="T6" fmla="*/ 0 w 13154"/>
                  <a:gd name="T7" fmla="*/ 4 h 25"/>
                  <a:gd name="T8" fmla="*/ 1666 w 13154"/>
                  <a:gd name="T9" fmla="*/ 4 h 25"/>
                  <a:gd name="T10" fmla="*/ 1666 w 13154"/>
                  <a:gd name="T11" fmla="*/ 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54"/>
                  <a:gd name="T19" fmla="*/ 0 h 25"/>
                  <a:gd name="T20" fmla="*/ 13154 w 1315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54" h="25">
                    <a:moveTo>
                      <a:pt x="13154" y="14"/>
                    </a:moveTo>
                    <a:lnTo>
                      <a:pt x="13154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13154" y="25"/>
                    </a:lnTo>
                    <a:lnTo>
                      <a:pt x="13154" y="1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1" name="Freeform 77"/>
              <p:cNvSpPr>
                <a:spLocks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2394" y="12087"/>
                <a:ext cx="7816" cy="38"/>
              </a:xfrm>
              <a:custGeom>
                <a:avLst/>
                <a:gdLst>
                  <a:gd name="T0" fmla="*/ 1660 w 13101"/>
                  <a:gd name="T1" fmla="*/ 4 h 65"/>
                  <a:gd name="T2" fmla="*/ 1660 w 13101"/>
                  <a:gd name="T3" fmla="*/ 0 h 65"/>
                  <a:gd name="T4" fmla="*/ 0 w 13101"/>
                  <a:gd name="T5" fmla="*/ 0 h 65"/>
                  <a:gd name="T6" fmla="*/ 0 w 13101"/>
                  <a:gd name="T7" fmla="*/ 8 h 65"/>
                  <a:gd name="T8" fmla="*/ 1660 w 13101"/>
                  <a:gd name="T9" fmla="*/ 8 h 65"/>
                  <a:gd name="T10" fmla="*/ 1660 w 13101"/>
                  <a:gd name="T11" fmla="*/ 4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01"/>
                  <a:gd name="T19" fmla="*/ 0 h 65"/>
                  <a:gd name="T20" fmla="*/ 13101 w 13101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01" h="65">
                    <a:moveTo>
                      <a:pt x="13101" y="29"/>
                    </a:moveTo>
                    <a:lnTo>
                      <a:pt x="13101" y="0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13101" y="65"/>
                    </a:lnTo>
                    <a:lnTo>
                      <a:pt x="13101" y="29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2" name="Line 78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2515" y="12063"/>
                <a:ext cx="7771" cy="1"/>
              </a:xfrm>
              <a:prstGeom prst="line">
                <a:avLst/>
              </a:prstGeom>
              <a:noFill/>
              <a:ln w="127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" name="Line 79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448" y="5297"/>
              <a:ext cx="1" cy="13132"/>
            </a:xfrm>
            <a:prstGeom prst="line">
              <a:avLst/>
            </a:prstGeom>
            <a:noFill/>
            <a:ln w="127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14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" name="Freeform 8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523" y="5336"/>
              <a:ext cx="36" cy="13172"/>
            </a:xfrm>
            <a:custGeom>
              <a:avLst/>
              <a:gdLst>
                <a:gd name="T0" fmla="*/ 4 w 61"/>
                <a:gd name="T1" fmla="*/ 2740 h 22231"/>
                <a:gd name="T2" fmla="*/ 7 w 61"/>
                <a:gd name="T3" fmla="*/ 2740 h 22231"/>
                <a:gd name="T4" fmla="*/ 7 w 61"/>
                <a:gd name="T5" fmla="*/ 0 h 22231"/>
                <a:gd name="T6" fmla="*/ 0 w 61"/>
                <a:gd name="T7" fmla="*/ 0 h 22231"/>
                <a:gd name="T8" fmla="*/ 0 w 61"/>
                <a:gd name="T9" fmla="*/ 2740 h 22231"/>
                <a:gd name="T10" fmla="*/ 4 w 61"/>
                <a:gd name="T11" fmla="*/ 2740 h 22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22231"/>
                <a:gd name="T20" fmla="*/ 61 w 61"/>
                <a:gd name="T21" fmla="*/ 22231 h 222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22231">
                  <a:moveTo>
                    <a:pt x="33" y="22231"/>
                  </a:moveTo>
                  <a:lnTo>
                    <a:pt x="61" y="22231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22231"/>
                  </a:lnTo>
                  <a:lnTo>
                    <a:pt x="33" y="2223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14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Line 81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1294" y="5413"/>
              <a:ext cx="2" cy="13111"/>
            </a:xfrm>
            <a:prstGeom prst="line">
              <a:avLst/>
            </a:prstGeom>
            <a:noFill/>
            <a:ln w="127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14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Freeform 8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1248" y="5407"/>
              <a:ext cx="18" cy="13069"/>
            </a:xfrm>
            <a:custGeom>
              <a:avLst/>
              <a:gdLst>
                <a:gd name="T0" fmla="*/ 2 w 30"/>
                <a:gd name="T1" fmla="*/ 2717 h 22061"/>
                <a:gd name="T2" fmla="*/ 4 w 30"/>
                <a:gd name="T3" fmla="*/ 2717 h 22061"/>
                <a:gd name="T4" fmla="*/ 4 w 30"/>
                <a:gd name="T5" fmla="*/ 0 h 22061"/>
                <a:gd name="T6" fmla="*/ 0 w 30"/>
                <a:gd name="T7" fmla="*/ 0 h 22061"/>
                <a:gd name="T8" fmla="*/ 0 w 30"/>
                <a:gd name="T9" fmla="*/ 2717 h 22061"/>
                <a:gd name="T10" fmla="*/ 2 w 30"/>
                <a:gd name="T11" fmla="*/ 2717 h 220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2061"/>
                <a:gd name="T20" fmla="*/ 30 w 30"/>
                <a:gd name="T21" fmla="*/ 22061 h 220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2061">
                  <a:moveTo>
                    <a:pt x="16" y="22061"/>
                  </a:moveTo>
                  <a:lnTo>
                    <a:pt x="30" y="2206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2061"/>
                  </a:lnTo>
                  <a:lnTo>
                    <a:pt x="16" y="22061"/>
                  </a:lnTo>
                  <a:close/>
                </a:path>
              </a:pathLst>
            </a:custGeom>
            <a:solidFill>
              <a:srgbClr val="121415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114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Freeform 8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1191" y="5395"/>
              <a:ext cx="38" cy="13108"/>
            </a:xfrm>
            <a:custGeom>
              <a:avLst/>
              <a:gdLst>
                <a:gd name="T0" fmla="*/ 4 w 65"/>
                <a:gd name="T1" fmla="*/ 2726 h 22126"/>
                <a:gd name="T2" fmla="*/ 8 w 65"/>
                <a:gd name="T3" fmla="*/ 2726 h 22126"/>
                <a:gd name="T4" fmla="*/ 8 w 65"/>
                <a:gd name="T5" fmla="*/ 0 h 22126"/>
                <a:gd name="T6" fmla="*/ 0 w 65"/>
                <a:gd name="T7" fmla="*/ 0 h 22126"/>
                <a:gd name="T8" fmla="*/ 0 w 65"/>
                <a:gd name="T9" fmla="*/ 2726 h 22126"/>
                <a:gd name="T10" fmla="*/ 4 w 65"/>
                <a:gd name="T11" fmla="*/ 2726 h 22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22126"/>
                <a:gd name="T20" fmla="*/ 65 w 65"/>
                <a:gd name="T21" fmla="*/ 22126 h 22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22126">
                  <a:moveTo>
                    <a:pt x="32" y="22126"/>
                  </a:moveTo>
                  <a:lnTo>
                    <a:pt x="65" y="2212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22126"/>
                  </a:lnTo>
                  <a:lnTo>
                    <a:pt x="32" y="22126"/>
                  </a:lnTo>
                  <a:close/>
                </a:path>
              </a:pathLst>
            </a:custGeom>
            <a:solidFill>
              <a:srgbClr val="121415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114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1" name="Group 84"/>
            <p:cNvGrpSpPr>
              <a:grpSpLocks/>
            </p:cNvGrpSpPr>
            <p:nvPr/>
          </p:nvGrpSpPr>
          <p:grpSpPr bwMode="auto">
            <a:xfrm>
              <a:off x="1290" y="3783"/>
              <a:ext cx="10223" cy="1559"/>
              <a:chOff x="1243" y="11521"/>
              <a:chExt cx="10223" cy="1559"/>
            </a:xfrm>
          </p:grpSpPr>
          <p:sp>
            <p:nvSpPr>
              <p:cNvPr id="14" name="Freeform 85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243" y="11521"/>
                <a:ext cx="786" cy="818"/>
              </a:xfrm>
              <a:custGeom>
                <a:avLst/>
                <a:gdLst>
                  <a:gd name="T0" fmla="*/ 101 w 1318"/>
                  <a:gd name="T1" fmla="*/ 43 h 1379"/>
                  <a:gd name="T2" fmla="*/ 141 w 1318"/>
                  <a:gd name="T3" fmla="*/ 25 h 1379"/>
                  <a:gd name="T4" fmla="*/ 125 w 1318"/>
                  <a:gd name="T5" fmla="*/ 69 h 1379"/>
                  <a:gd name="T6" fmla="*/ 167 w 1318"/>
                  <a:gd name="T7" fmla="*/ 87 h 1379"/>
                  <a:gd name="T8" fmla="*/ 125 w 1318"/>
                  <a:gd name="T9" fmla="*/ 103 h 1379"/>
                  <a:gd name="T10" fmla="*/ 141 w 1318"/>
                  <a:gd name="T11" fmla="*/ 146 h 1379"/>
                  <a:gd name="T12" fmla="*/ 101 w 1318"/>
                  <a:gd name="T13" fmla="*/ 128 h 1379"/>
                  <a:gd name="T14" fmla="*/ 84 w 1318"/>
                  <a:gd name="T15" fmla="*/ 171 h 1379"/>
                  <a:gd name="T16" fmla="*/ 66 w 1318"/>
                  <a:gd name="T17" fmla="*/ 128 h 1379"/>
                  <a:gd name="T18" fmla="*/ 24 w 1318"/>
                  <a:gd name="T19" fmla="*/ 146 h 1379"/>
                  <a:gd name="T20" fmla="*/ 42 w 1318"/>
                  <a:gd name="T21" fmla="*/ 103 h 1379"/>
                  <a:gd name="T22" fmla="*/ 0 w 1318"/>
                  <a:gd name="T23" fmla="*/ 87 h 1379"/>
                  <a:gd name="T24" fmla="*/ 42 w 1318"/>
                  <a:gd name="T25" fmla="*/ 69 h 1379"/>
                  <a:gd name="T26" fmla="*/ 24 w 1318"/>
                  <a:gd name="T27" fmla="*/ 25 h 1379"/>
                  <a:gd name="T28" fmla="*/ 66 w 1318"/>
                  <a:gd name="T29" fmla="*/ 43 h 1379"/>
                  <a:gd name="T30" fmla="*/ 84 w 1318"/>
                  <a:gd name="T31" fmla="*/ 0 h 1379"/>
                  <a:gd name="T32" fmla="*/ 101 w 1318"/>
                  <a:gd name="T33" fmla="*/ 43 h 13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9"/>
                  <a:gd name="T53" fmla="*/ 1318 w 1318"/>
                  <a:gd name="T54" fmla="*/ 1379 h 13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9">
                    <a:moveTo>
                      <a:pt x="796" y="344"/>
                    </a:moveTo>
                    <a:lnTo>
                      <a:pt x="1120" y="203"/>
                    </a:lnTo>
                    <a:lnTo>
                      <a:pt x="986" y="555"/>
                    </a:lnTo>
                    <a:lnTo>
                      <a:pt x="1318" y="700"/>
                    </a:lnTo>
                    <a:lnTo>
                      <a:pt x="986" y="829"/>
                    </a:lnTo>
                    <a:lnTo>
                      <a:pt x="1120" y="1176"/>
                    </a:lnTo>
                    <a:lnTo>
                      <a:pt x="796" y="1031"/>
                    </a:lnTo>
                    <a:lnTo>
                      <a:pt x="664" y="1379"/>
                    </a:lnTo>
                    <a:lnTo>
                      <a:pt x="522" y="1031"/>
                    </a:lnTo>
                    <a:lnTo>
                      <a:pt x="195" y="1176"/>
                    </a:lnTo>
                    <a:lnTo>
                      <a:pt x="332" y="829"/>
                    </a:lnTo>
                    <a:lnTo>
                      <a:pt x="0" y="700"/>
                    </a:lnTo>
                    <a:lnTo>
                      <a:pt x="332" y="555"/>
                    </a:lnTo>
                    <a:lnTo>
                      <a:pt x="195" y="203"/>
                    </a:lnTo>
                    <a:lnTo>
                      <a:pt x="522" y="344"/>
                    </a:lnTo>
                    <a:lnTo>
                      <a:pt x="664" y="0"/>
                    </a:lnTo>
                    <a:lnTo>
                      <a:pt x="796" y="344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" name="Freeform 86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39" y="11692"/>
                <a:ext cx="227" cy="239"/>
              </a:xfrm>
              <a:custGeom>
                <a:avLst/>
                <a:gdLst>
                  <a:gd name="T0" fmla="*/ 14 w 380"/>
                  <a:gd name="T1" fmla="*/ 15 h 405"/>
                  <a:gd name="T2" fmla="*/ 0 w 380"/>
                  <a:gd name="T3" fmla="*/ 49 h 405"/>
                  <a:gd name="T4" fmla="*/ 48 w 380"/>
                  <a:gd name="T5" fmla="*/ 0 h 405"/>
                  <a:gd name="T6" fmla="*/ 14 w 380"/>
                  <a:gd name="T7" fmla="*/ 15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5"/>
                  <a:gd name="T14" fmla="*/ 380 w 380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5">
                    <a:moveTo>
                      <a:pt x="109" y="123"/>
                    </a:moveTo>
                    <a:lnTo>
                      <a:pt x="0" y="405"/>
                    </a:lnTo>
                    <a:lnTo>
                      <a:pt x="380" y="0"/>
                    </a:lnTo>
                    <a:lnTo>
                      <a:pt x="109" y="123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" name="Freeform 87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39" y="11861"/>
                <a:ext cx="321" cy="70"/>
              </a:xfrm>
              <a:custGeom>
                <a:avLst/>
                <a:gdLst>
                  <a:gd name="T0" fmla="*/ 33 w 537"/>
                  <a:gd name="T1" fmla="*/ 0 h 117"/>
                  <a:gd name="T2" fmla="*/ 0 w 537"/>
                  <a:gd name="T3" fmla="*/ 15 h 117"/>
                  <a:gd name="T4" fmla="*/ 69 w 537"/>
                  <a:gd name="T5" fmla="*/ 15 h 117"/>
                  <a:gd name="T6" fmla="*/ 33 w 537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7"/>
                  <a:gd name="T13" fmla="*/ 0 h 117"/>
                  <a:gd name="T14" fmla="*/ 537 w 53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7" h="117">
                    <a:moveTo>
                      <a:pt x="263" y="0"/>
                    </a:moveTo>
                    <a:lnTo>
                      <a:pt x="0" y="117"/>
                    </a:lnTo>
                    <a:lnTo>
                      <a:pt x="537" y="117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" name="Freeform 88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39" y="11933"/>
                <a:ext cx="227" cy="242"/>
              </a:xfrm>
              <a:custGeom>
                <a:avLst/>
                <a:gdLst>
                  <a:gd name="T0" fmla="*/ 33 w 380"/>
                  <a:gd name="T1" fmla="*/ 15 h 409"/>
                  <a:gd name="T2" fmla="*/ 0 w 380"/>
                  <a:gd name="T3" fmla="*/ 0 h 409"/>
                  <a:gd name="T4" fmla="*/ 48 w 380"/>
                  <a:gd name="T5" fmla="*/ 50 h 409"/>
                  <a:gd name="T6" fmla="*/ 33 w 380"/>
                  <a:gd name="T7" fmla="*/ 1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9"/>
                  <a:gd name="T14" fmla="*/ 380 w 380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9">
                    <a:moveTo>
                      <a:pt x="263" y="126"/>
                    </a:moveTo>
                    <a:lnTo>
                      <a:pt x="0" y="0"/>
                    </a:lnTo>
                    <a:lnTo>
                      <a:pt x="380" y="409"/>
                    </a:lnTo>
                    <a:lnTo>
                      <a:pt x="263" y="126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8" name="Freeform 89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39" y="11933"/>
                <a:ext cx="62" cy="338"/>
              </a:xfrm>
              <a:custGeom>
                <a:avLst/>
                <a:gdLst>
                  <a:gd name="T0" fmla="*/ 13 w 104"/>
                  <a:gd name="T1" fmla="*/ 34 h 570"/>
                  <a:gd name="T2" fmla="*/ 0 w 104"/>
                  <a:gd name="T3" fmla="*/ 0 h 570"/>
                  <a:gd name="T4" fmla="*/ 0 w 104"/>
                  <a:gd name="T5" fmla="*/ 71 h 570"/>
                  <a:gd name="T6" fmla="*/ 13 w 10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570"/>
                  <a:gd name="T14" fmla="*/ 104 w 10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570">
                    <a:moveTo>
                      <a:pt x="104" y="280"/>
                    </a:moveTo>
                    <a:lnTo>
                      <a:pt x="0" y="0"/>
                    </a:lnTo>
                    <a:lnTo>
                      <a:pt x="0" y="570"/>
                    </a:lnTo>
                    <a:lnTo>
                      <a:pt x="104" y="28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9" name="Freeform 90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408" y="11933"/>
                <a:ext cx="231" cy="242"/>
              </a:xfrm>
              <a:custGeom>
                <a:avLst/>
                <a:gdLst>
                  <a:gd name="T0" fmla="*/ 34 w 388"/>
                  <a:gd name="T1" fmla="*/ 35 h 409"/>
                  <a:gd name="T2" fmla="*/ 49 w 388"/>
                  <a:gd name="T3" fmla="*/ 0 h 409"/>
                  <a:gd name="T4" fmla="*/ 0 w 388"/>
                  <a:gd name="T5" fmla="*/ 50 h 409"/>
                  <a:gd name="T6" fmla="*/ 34 w 388"/>
                  <a:gd name="T7" fmla="*/ 3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9"/>
                  <a:gd name="T14" fmla="*/ 388 w 388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9">
                    <a:moveTo>
                      <a:pt x="271" y="283"/>
                    </a:moveTo>
                    <a:lnTo>
                      <a:pt x="388" y="0"/>
                    </a:lnTo>
                    <a:lnTo>
                      <a:pt x="0" y="409"/>
                    </a:lnTo>
                    <a:lnTo>
                      <a:pt x="271" y="283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0" name="Freeform 91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309" y="11933"/>
                <a:ext cx="325" cy="69"/>
              </a:xfrm>
              <a:custGeom>
                <a:avLst/>
                <a:gdLst>
                  <a:gd name="T0" fmla="*/ 35 w 545"/>
                  <a:gd name="T1" fmla="*/ 13 h 118"/>
                  <a:gd name="T2" fmla="*/ 69 w 545"/>
                  <a:gd name="T3" fmla="*/ 0 h 118"/>
                  <a:gd name="T4" fmla="*/ 0 w 545"/>
                  <a:gd name="T5" fmla="*/ 0 h 118"/>
                  <a:gd name="T6" fmla="*/ 35 w 545"/>
                  <a:gd name="T7" fmla="*/ 13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5"/>
                  <a:gd name="T13" fmla="*/ 0 h 118"/>
                  <a:gd name="T14" fmla="*/ 545 w 54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5" h="118">
                    <a:moveTo>
                      <a:pt x="277" y="118"/>
                    </a:moveTo>
                    <a:lnTo>
                      <a:pt x="545" y="0"/>
                    </a:lnTo>
                    <a:lnTo>
                      <a:pt x="0" y="0"/>
                    </a:lnTo>
                    <a:lnTo>
                      <a:pt x="277" y="118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1" name="Freeform 92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408" y="11692"/>
                <a:ext cx="231" cy="239"/>
              </a:xfrm>
              <a:custGeom>
                <a:avLst/>
                <a:gdLst>
                  <a:gd name="T0" fmla="*/ 15 w 388"/>
                  <a:gd name="T1" fmla="*/ 34 h 405"/>
                  <a:gd name="T2" fmla="*/ 49 w 388"/>
                  <a:gd name="T3" fmla="*/ 49 h 405"/>
                  <a:gd name="T4" fmla="*/ 0 w 388"/>
                  <a:gd name="T5" fmla="*/ 0 h 405"/>
                  <a:gd name="T6" fmla="*/ 15 w 388"/>
                  <a:gd name="T7" fmla="*/ 34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5"/>
                  <a:gd name="T14" fmla="*/ 388 w 388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5">
                    <a:moveTo>
                      <a:pt x="117" y="283"/>
                    </a:moveTo>
                    <a:lnTo>
                      <a:pt x="388" y="405"/>
                    </a:lnTo>
                    <a:lnTo>
                      <a:pt x="0" y="0"/>
                    </a:lnTo>
                    <a:lnTo>
                      <a:pt x="117" y="283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2" name="Freeform 9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569" y="11596"/>
                <a:ext cx="70" cy="337"/>
              </a:xfrm>
              <a:custGeom>
                <a:avLst/>
                <a:gdLst>
                  <a:gd name="T0" fmla="*/ 0 w 117"/>
                  <a:gd name="T1" fmla="*/ 34 h 569"/>
                  <a:gd name="T2" fmla="*/ 15 w 117"/>
                  <a:gd name="T3" fmla="*/ 70 h 569"/>
                  <a:gd name="T4" fmla="*/ 15 w 117"/>
                  <a:gd name="T5" fmla="*/ 0 h 569"/>
                  <a:gd name="T6" fmla="*/ 0 w 117"/>
                  <a:gd name="T7" fmla="*/ 34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569"/>
                  <a:gd name="T14" fmla="*/ 117 w 117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569">
                    <a:moveTo>
                      <a:pt x="0" y="279"/>
                    </a:moveTo>
                    <a:lnTo>
                      <a:pt x="117" y="569"/>
                    </a:lnTo>
                    <a:lnTo>
                      <a:pt x="117" y="0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3" name="Freeform 94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243" y="11521"/>
                <a:ext cx="786" cy="818"/>
              </a:xfrm>
              <a:custGeom>
                <a:avLst/>
                <a:gdLst>
                  <a:gd name="T0" fmla="*/ 101 w 1318"/>
                  <a:gd name="T1" fmla="*/ 43 h 1379"/>
                  <a:gd name="T2" fmla="*/ 141 w 1318"/>
                  <a:gd name="T3" fmla="*/ 25 h 1379"/>
                  <a:gd name="T4" fmla="*/ 125 w 1318"/>
                  <a:gd name="T5" fmla="*/ 69 h 1379"/>
                  <a:gd name="T6" fmla="*/ 167 w 1318"/>
                  <a:gd name="T7" fmla="*/ 87 h 1379"/>
                  <a:gd name="T8" fmla="*/ 125 w 1318"/>
                  <a:gd name="T9" fmla="*/ 103 h 1379"/>
                  <a:gd name="T10" fmla="*/ 141 w 1318"/>
                  <a:gd name="T11" fmla="*/ 146 h 1379"/>
                  <a:gd name="T12" fmla="*/ 101 w 1318"/>
                  <a:gd name="T13" fmla="*/ 128 h 1379"/>
                  <a:gd name="T14" fmla="*/ 84 w 1318"/>
                  <a:gd name="T15" fmla="*/ 171 h 1379"/>
                  <a:gd name="T16" fmla="*/ 66 w 1318"/>
                  <a:gd name="T17" fmla="*/ 128 h 1379"/>
                  <a:gd name="T18" fmla="*/ 24 w 1318"/>
                  <a:gd name="T19" fmla="*/ 146 h 1379"/>
                  <a:gd name="T20" fmla="*/ 42 w 1318"/>
                  <a:gd name="T21" fmla="*/ 103 h 1379"/>
                  <a:gd name="T22" fmla="*/ 0 w 1318"/>
                  <a:gd name="T23" fmla="*/ 87 h 1379"/>
                  <a:gd name="T24" fmla="*/ 42 w 1318"/>
                  <a:gd name="T25" fmla="*/ 69 h 1379"/>
                  <a:gd name="T26" fmla="*/ 24 w 1318"/>
                  <a:gd name="T27" fmla="*/ 25 h 1379"/>
                  <a:gd name="T28" fmla="*/ 66 w 1318"/>
                  <a:gd name="T29" fmla="*/ 43 h 1379"/>
                  <a:gd name="T30" fmla="*/ 84 w 1318"/>
                  <a:gd name="T31" fmla="*/ 0 h 1379"/>
                  <a:gd name="T32" fmla="*/ 101 w 1318"/>
                  <a:gd name="T33" fmla="*/ 43 h 13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9"/>
                  <a:gd name="T53" fmla="*/ 1318 w 1318"/>
                  <a:gd name="T54" fmla="*/ 1379 h 13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9">
                    <a:moveTo>
                      <a:pt x="796" y="344"/>
                    </a:moveTo>
                    <a:lnTo>
                      <a:pt x="1120" y="203"/>
                    </a:lnTo>
                    <a:lnTo>
                      <a:pt x="986" y="555"/>
                    </a:lnTo>
                    <a:lnTo>
                      <a:pt x="1318" y="700"/>
                    </a:lnTo>
                    <a:lnTo>
                      <a:pt x="986" y="829"/>
                    </a:lnTo>
                    <a:lnTo>
                      <a:pt x="1120" y="1176"/>
                    </a:lnTo>
                    <a:lnTo>
                      <a:pt x="796" y="1031"/>
                    </a:lnTo>
                    <a:lnTo>
                      <a:pt x="664" y="1379"/>
                    </a:lnTo>
                    <a:lnTo>
                      <a:pt x="522" y="1031"/>
                    </a:lnTo>
                    <a:lnTo>
                      <a:pt x="195" y="1176"/>
                    </a:lnTo>
                    <a:lnTo>
                      <a:pt x="332" y="829"/>
                    </a:lnTo>
                    <a:lnTo>
                      <a:pt x="0" y="700"/>
                    </a:lnTo>
                    <a:lnTo>
                      <a:pt x="332" y="555"/>
                    </a:lnTo>
                    <a:lnTo>
                      <a:pt x="195" y="203"/>
                    </a:lnTo>
                    <a:lnTo>
                      <a:pt x="522" y="344"/>
                    </a:lnTo>
                    <a:lnTo>
                      <a:pt x="664" y="0"/>
                    </a:lnTo>
                    <a:lnTo>
                      <a:pt x="796" y="344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4" name="Freeform 95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39" y="11692"/>
                <a:ext cx="227" cy="239"/>
              </a:xfrm>
              <a:custGeom>
                <a:avLst/>
                <a:gdLst>
                  <a:gd name="T0" fmla="*/ 14 w 380"/>
                  <a:gd name="T1" fmla="*/ 15 h 405"/>
                  <a:gd name="T2" fmla="*/ 0 w 380"/>
                  <a:gd name="T3" fmla="*/ 49 h 405"/>
                  <a:gd name="T4" fmla="*/ 48 w 380"/>
                  <a:gd name="T5" fmla="*/ 0 h 405"/>
                  <a:gd name="T6" fmla="*/ 14 w 380"/>
                  <a:gd name="T7" fmla="*/ 15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5"/>
                  <a:gd name="T14" fmla="*/ 380 w 380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5">
                    <a:moveTo>
                      <a:pt x="109" y="123"/>
                    </a:moveTo>
                    <a:lnTo>
                      <a:pt x="0" y="405"/>
                    </a:lnTo>
                    <a:lnTo>
                      <a:pt x="380" y="0"/>
                    </a:lnTo>
                    <a:lnTo>
                      <a:pt x="109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5" name="Freeform 96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39" y="11692"/>
                <a:ext cx="227" cy="239"/>
              </a:xfrm>
              <a:custGeom>
                <a:avLst/>
                <a:gdLst>
                  <a:gd name="T0" fmla="*/ 14 w 380"/>
                  <a:gd name="T1" fmla="*/ 15 h 405"/>
                  <a:gd name="T2" fmla="*/ 0 w 380"/>
                  <a:gd name="T3" fmla="*/ 49 h 405"/>
                  <a:gd name="T4" fmla="*/ 48 w 380"/>
                  <a:gd name="T5" fmla="*/ 0 h 405"/>
                  <a:gd name="T6" fmla="*/ 14 w 380"/>
                  <a:gd name="T7" fmla="*/ 15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5"/>
                  <a:gd name="T14" fmla="*/ 380 w 380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5">
                    <a:moveTo>
                      <a:pt x="109" y="123"/>
                    </a:moveTo>
                    <a:lnTo>
                      <a:pt x="0" y="405"/>
                    </a:lnTo>
                    <a:lnTo>
                      <a:pt x="380" y="0"/>
                    </a:lnTo>
                    <a:lnTo>
                      <a:pt x="109" y="123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6" name="Freeform 97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39" y="11861"/>
                <a:ext cx="321" cy="70"/>
              </a:xfrm>
              <a:custGeom>
                <a:avLst/>
                <a:gdLst>
                  <a:gd name="T0" fmla="*/ 33 w 537"/>
                  <a:gd name="T1" fmla="*/ 0 h 117"/>
                  <a:gd name="T2" fmla="*/ 0 w 537"/>
                  <a:gd name="T3" fmla="*/ 15 h 117"/>
                  <a:gd name="T4" fmla="*/ 69 w 537"/>
                  <a:gd name="T5" fmla="*/ 15 h 117"/>
                  <a:gd name="T6" fmla="*/ 33 w 537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7"/>
                  <a:gd name="T13" fmla="*/ 0 h 117"/>
                  <a:gd name="T14" fmla="*/ 537 w 53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7" h="117">
                    <a:moveTo>
                      <a:pt x="263" y="0"/>
                    </a:moveTo>
                    <a:lnTo>
                      <a:pt x="0" y="117"/>
                    </a:lnTo>
                    <a:lnTo>
                      <a:pt x="537" y="117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7" name="Freeform 98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39" y="11861"/>
                <a:ext cx="321" cy="70"/>
              </a:xfrm>
              <a:custGeom>
                <a:avLst/>
                <a:gdLst>
                  <a:gd name="T0" fmla="*/ 33 w 537"/>
                  <a:gd name="T1" fmla="*/ 0 h 117"/>
                  <a:gd name="T2" fmla="*/ 0 w 537"/>
                  <a:gd name="T3" fmla="*/ 15 h 117"/>
                  <a:gd name="T4" fmla="*/ 69 w 537"/>
                  <a:gd name="T5" fmla="*/ 15 h 117"/>
                  <a:gd name="T6" fmla="*/ 33 w 537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7"/>
                  <a:gd name="T13" fmla="*/ 0 h 117"/>
                  <a:gd name="T14" fmla="*/ 537 w 53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7" h="117">
                    <a:moveTo>
                      <a:pt x="263" y="0"/>
                    </a:moveTo>
                    <a:lnTo>
                      <a:pt x="0" y="117"/>
                    </a:lnTo>
                    <a:lnTo>
                      <a:pt x="537" y="117"/>
                    </a:lnTo>
                    <a:lnTo>
                      <a:pt x="263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8" name="Freeform 99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39" y="11933"/>
                <a:ext cx="227" cy="242"/>
              </a:xfrm>
              <a:custGeom>
                <a:avLst/>
                <a:gdLst>
                  <a:gd name="T0" fmla="*/ 33 w 380"/>
                  <a:gd name="T1" fmla="*/ 15 h 409"/>
                  <a:gd name="T2" fmla="*/ 0 w 380"/>
                  <a:gd name="T3" fmla="*/ 0 h 409"/>
                  <a:gd name="T4" fmla="*/ 48 w 380"/>
                  <a:gd name="T5" fmla="*/ 50 h 409"/>
                  <a:gd name="T6" fmla="*/ 33 w 380"/>
                  <a:gd name="T7" fmla="*/ 1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9"/>
                  <a:gd name="T14" fmla="*/ 380 w 380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9">
                    <a:moveTo>
                      <a:pt x="263" y="126"/>
                    </a:moveTo>
                    <a:lnTo>
                      <a:pt x="0" y="0"/>
                    </a:lnTo>
                    <a:lnTo>
                      <a:pt x="380" y="409"/>
                    </a:lnTo>
                    <a:lnTo>
                      <a:pt x="263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9" name="Freeform 100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39" y="11933"/>
                <a:ext cx="227" cy="242"/>
              </a:xfrm>
              <a:custGeom>
                <a:avLst/>
                <a:gdLst>
                  <a:gd name="T0" fmla="*/ 33 w 380"/>
                  <a:gd name="T1" fmla="*/ 15 h 409"/>
                  <a:gd name="T2" fmla="*/ 0 w 380"/>
                  <a:gd name="T3" fmla="*/ 0 h 409"/>
                  <a:gd name="T4" fmla="*/ 48 w 380"/>
                  <a:gd name="T5" fmla="*/ 50 h 409"/>
                  <a:gd name="T6" fmla="*/ 33 w 380"/>
                  <a:gd name="T7" fmla="*/ 1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9"/>
                  <a:gd name="T14" fmla="*/ 380 w 380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9">
                    <a:moveTo>
                      <a:pt x="263" y="126"/>
                    </a:moveTo>
                    <a:lnTo>
                      <a:pt x="0" y="0"/>
                    </a:lnTo>
                    <a:lnTo>
                      <a:pt x="380" y="409"/>
                    </a:lnTo>
                    <a:lnTo>
                      <a:pt x="263" y="126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0" name="Freeform 101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39" y="11933"/>
                <a:ext cx="62" cy="338"/>
              </a:xfrm>
              <a:custGeom>
                <a:avLst/>
                <a:gdLst>
                  <a:gd name="T0" fmla="*/ 13 w 104"/>
                  <a:gd name="T1" fmla="*/ 34 h 570"/>
                  <a:gd name="T2" fmla="*/ 0 w 104"/>
                  <a:gd name="T3" fmla="*/ 0 h 570"/>
                  <a:gd name="T4" fmla="*/ 0 w 104"/>
                  <a:gd name="T5" fmla="*/ 71 h 570"/>
                  <a:gd name="T6" fmla="*/ 13 w 10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570"/>
                  <a:gd name="T14" fmla="*/ 104 w 10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570">
                    <a:moveTo>
                      <a:pt x="104" y="280"/>
                    </a:moveTo>
                    <a:lnTo>
                      <a:pt x="0" y="0"/>
                    </a:lnTo>
                    <a:lnTo>
                      <a:pt x="0" y="570"/>
                    </a:lnTo>
                    <a:lnTo>
                      <a:pt x="104" y="2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1" name="Freeform 102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639" y="11933"/>
                <a:ext cx="62" cy="338"/>
              </a:xfrm>
              <a:custGeom>
                <a:avLst/>
                <a:gdLst>
                  <a:gd name="T0" fmla="*/ 13 w 104"/>
                  <a:gd name="T1" fmla="*/ 34 h 570"/>
                  <a:gd name="T2" fmla="*/ 0 w 104"/>
                  <a:gd name="T3" fmla="*/ 0 h 570"/>
                  <a:gd name="T4" fmla="*/ 0 w 104"/>
                  <a:gd name="T5" fmla="*/ 71 h 570"/>
                  <a:gd name="T6" fmla="*/ 13 w 10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570"/>
                  <a:gd name="T14" fmla="*/ 104 w 10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570">
                    <a:moveTo>
                      <a:pt x="104" y="280"/>
                    </a:moveTo>
                    <a:lnTo>
                      <a:pt x="0" y="0"/>
                    </a:lnTo>
                    <a:lnTo>
                      <a:pt x="0" y="570"/>
                    </a:lnTo>
                    <a:lnTo>
                      <a:pt x="104" y="28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" name="Freeform 103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408" y="11933"/>
                <a:ext cx="231" cy="242"/>
              </a:xfrm>
              <a:custGeom>
                <a:avLst/>
                <a:gdLst>
                  <a:gd name="T0" fmla="*/ 34 w 388"/>
                  <a:gd name="T1" fmla="*/ 35 h 409"/>
                  <a:gd name="T2" fmla="*/ 49 w 388"/>
                  <a:gd name="T3" fmla="*/ 0 h 409"/>
                  <a:gd name="T4" fmla="*/ 0 w 388"/>
                  <a:gd name="T5" fmla="*/ 50 h 409"/>
                  <a:gd name="T6" fmla="*/ 34 w 388"/>
                  <a:gd name="T7" fmla="*/ 3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9"/>
                  <a:gd name="T14" fmla="*/ 388 w 388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9">
                    <a:moveTo>
                      <a:pt x="271" y="283"/>
                    </a:moveTo>
                    <a:lnTo>
                      <a:pt x="388" y="0"/>
                    </a:lnTo>
                    <a:lnTo>
                      <a:pt x="0" y="409"/>
                    </a:lnTo>
                    <a:lnTo>
                      <a:pt x="271" y="2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3" name="Freeform 104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408" y="11933"/>
                <a:ext cx="231" cy="242"/>
              </a:xfrm>
              <a:custGeom>
                <a:avLst/>
                <a:gdLst>
                  <a:gd name="T0" fmla="*/ 34 w 388"/>
                  <a:gd name="T1" fmla="*/ 35 h 409"/>
                  <a:gd name="T2" fmla="*/ 49 w 388"/>
                  <a:gd name="T3" fmla="*/ 0 h 409"/>
                  <a:gd name="T4" fmla="*/ 0 w 388"/>
                  <a:gd name="T5" fmla="*/ 50 h 409"/>
                  <a:gd name="T6" fmla="*/ 34 w 388"/>
                  <a:gd name="T7" fmla="*/ 3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9"/>
                  <a:gd name="T14" fmla="*/ 388 w 388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9">
                    <a:moveTo>
                      <a:pt x="271" y="283"/>
                    </a:moveTo>
                    <a:lnTo>
                      <a:pt x="388" y="0"/>
                    </a:lnTo>
                    <a:lnTo>
                      <a:pt x="0" y="409"/>
                    </a:lnTo>
                    <a:lnTo>
                      <a:pt x="271" y="283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4" name="Freeform 105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309" y="11933"/>
                <a:ext cx="325" cy="69"/>
              </a:xfrm>
              <a:custGeom>
                <a:avLst/>
                <a:gdLst>
                  <a:gd name="T0" fmla="*/ 35 w 545"/>
                  <a:gd name="T1" fmla="*/ 13 h 118"/>
                  <a:gd name="T2" fmla="*/ 69 w 545"/>
                  <a:gd name="T3" fmla="*/ 0 h 118"/>
                  <a:gd name="T4" fmla="*/ 0 w 545"/>
                  <a:gd name="T5" fmla="*/ 0 h 118"/>
                  <a:gd name="T6" fmla="*/ 35 w 545"/>
                  <a:gd name="T7" fmla="*/ 13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5"/>
                  <a:gd name="T13" fmla="*/ 0 h 118"/>
                  <a:gd name="T14" fmla="*/ 545 w 54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5" h="118">
                    <a:moveTo>
                      <a:pt x="277" y="118"/>
                    </a:moveTo>
                    <a:lnTo>
                      <a:pt x="545" y="0"/>
                    </a:lnTo>
                    <a:lnTo>
                      <a:pt x="0" y="0"/>
                    </a:lnTo>
                    <a:lnTo>
                      <a:pt x="277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5" name="Freeform 106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309" y="11933"/>
                <a:ext cx="325" cy="69"/>
              </a:xfrm>
              <a:custGeom>
                <a:avLst/>
                <a:gdLst>
                  <a:gd name="T0" fmla="*/ 35 w 545"/>
                  <a:gd name="T1" fmla="*/ 13 h 118"/>
                  <a:gd name="T2" fmla="*/ 69 w 545"/>
                  <a:gd name="T3" fmla="*/ 0 h 118"/>
                  <a:gd name="T4" fmla="*/ 0 w 545"/>
                  <a:gd name="T5" fmla="*/ 0 h 118"/>
                  <a:gd name="T6" fmla="*/ 35 w 545"/>
                  <a:gd name="T7" fmla="*/ 13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5"/>
                  <a:gd name="T13" fmla="*/ 0 h 118"/>
                  <a:gd name="T14" fmla="*/ 545 w 54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5" h="118">
                    <a:moveTo>
                      <a:pt x="277" y="118"/>
                    </a:moveTo>
                    <a:lnTo>
                      <a:pt x="545" y="0"/>
                    </a:lnTo>
                    <a:lnTo>
                      <a:pt x="0" y="0"/>
                    </a:lnTo>
                    <a:lnTo>
                      <a:pt x="277" y="118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" name="Freeform 107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408" y="11692"/>
                <a:ext cx="231" cy="239"/>
              </a:xfrm>
              <a:custGeom>
                <a:avLst/>
                <a:gdLst>
                  <a:gd name="T0" fmla="*/ 15 w 388"/>
                  <a:gd name="T1" fmla="*/ 34 h 405"/>
                  <a:gd name="T2" fmla="*/ 49 w 388"/>
                  <a:gd name="T3" fmla="*/ 49 h 405"/>
                  <a:gd name="T4" fmla="*/ 0 w 388"/>
                  <a:gd name="T5" fmla="*/ 0 h 405"/>
                  <a:gd name="T6" fmla="*/ 15 w 388"/>
                  <a:gd name="T7" fmla="*/ 34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5"/>
                  <a:gd name="T14" fmla="*/ 388 w 388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5">
                    <a:moveTo>
                      <a:pt x="117" y="283"/>
                    </a:moveTo>
                    <a:lnTo>
                      <a:pt x="388" y="405"/>
                    </a:lnTo>
                    <a:lnTo>
                      <a:pt x="0" y="0"/>
                    </a:lnTo>
                    <a:lnTo>
                      <a:pt x="117" y="2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" name="Freeform 108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08" y="11692"/>
                <a:ext cx="231" cy="239"/>
              </a:xfrm>
              <a:custGeom>
                <a:avLst/>
                <a:gdLst>
                  <a:gd name="T0" fmla="*/ 15 w 388"/>
                  <a:gd name="T1" fmla="*/ 34 h 405"/>
                  <a:gd name="T2" fmla="*/ 49 w 388"/>
                  <a:gd name="T3" fmla="*/ 49 h 405"/>
                  <a:gd name="T4" fmla="*/ 0 w 388"/>
                  <a:gd name="T5" fmla="*/ 0 h 405"/>
                  <a:gd name="T6" fmla="*/ 15 w 388"/>
                  <a:gd name="T7" fmla="*/ 34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5"/>
                  <a:gd name="T14" fmla="*/ 388 w 388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5">
                    <a:moveTo>
                      <a:pt x="117" y="283"/>
                    </a:moveTo>
                    <a:lnTo>
                      <a:pt x="388" y="405"/>
                    </a:lnTo>
                    <a:lnTo>
                      <a:pt x="0" y="0"/>
                    </a:lnTo>
                    <a:lnTo>
                      <a:pt x="117" y="283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" name="Freeform 109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569" y="11596"/>
                <a:ext cx="70" cy="337"/>
              </a:xfrm>
              <a:custGeom>
                <a:avLst/>
                <a:gdLst>
                  <a:gd name="T0" fmla="*/ 0 w 117"/>
                  <a:gd name="T1" fmla="*/ 34 h 569"/>
                  <a:gd name="T2" fmla="*/ 15 w 117"/>
                  <a:gd name="T3" fmla="*/ 70 h 569"/>
                  <a:gd name="T4" fmla="*/ 15 w 117"/>
                  <a:gd name="T5" fmla="*/ 0 h 569"/>
                  <a:gd name="T6" fmla="*/ 0 w 117"/>
                  <a:gd name="T7" fmla="*/ 34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569"/>
                  <a:gd name="T14" fmla="*/ 117 w 117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569">
                    <a:moveTo>
                      <a:pt x="0" y="279"/>
                    </a:moveTo>
                    <a:lnTo>
                      <a:pt x="117" y="569"/>
                    </a:lnTo>
                    <a:lnTo>
                      <a:pt x="117" y="0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9" name="Freeform 110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569" y="11596"/>
                <a:ext cx="70" cy="337"/>
              </a:xfrm>
              <a:custGeom>
                <a:avLst/>
                <a:gdLst>
                  <a:gd name="T0" fmla="*/ 0 w 117"/>
                  <a:gd name="T1" fmla="*/ 34 h 569"/>
                  <a:gd name="T2" fmla="*/ 15 w 117"/>
                  <a:gd name="T3" fmla="*/ 70 h 569"/>
                  <a:gd name="T4" fmla="*/ 15 w 117"/>
                  <a:gd name="T5" fmla="*/ 0 h 569"/>
                  <a:gd name="T6" fmla="*/ 0 w 117"/>
                  <a:gd name="T7" fmla="*/ 34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569"/>
                  <a:gd name="T14" fmla="*/ 117 w 117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569">
                    <a:moveTo>
                      <a:pt x="0" y="279"/>
                    </a:moveTo>
                    <a:lnTo>
                      <a:pt x="117" y="569"/>
                    </a:lnTo>
                    <a:lnTo>
                      <a:pt x="117" y="0"/>
                    </a:lnTo>
                    <a:lnTo>
                      <a:pt x="0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" name="Freeform 111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294" y="12222"/>
                <a:ext cx="336" cy="596"/>
              </a:xfrm>
              <a:custGeom>
                <a:avLst/>
                <a:gdLst>
                  <a:gd name="T0" fmla="*/ 66 w 562"/>
                  <a:gd name="T1" fmla="*/ 121 h 1007"/>
                  <a:gd name="T2" fmla="*/ 56 w 562"/>
                  <a:gd name="T3" fmla="*/ 115 h 1007"/>
                  <a:gd name="T4" fmla="*/ 47 w 562"/>
                  <a:gd name="T5" fmla="*/ 111 h 1007"/>
                  <a:gd name="T6" fmla="*/ 43 w 562"/>
                  <a:gd name="T7" fmla="*/ 108 h 1007"/>
                  <a:gd name="T8" fmla="*/ 39 w 562"/>
                  <a:gd name="T9" fmla="*/ 105 h 1007"/>
                  <a:gd name="T10" fmla="*/ 34 w 562"/>
                  <a:gd name="T11" fmla="*/ 113 h 1007"/>
                  <a:gd name="T12" fmla="*/ 28 w 562"/>
                  <a:gd name="T13" fmla="*/ 119 h 1007"/>
                  <a:gd name="T14" fmla="*/ 19 w 562"/>
                  <a:gd name="T15" fmla="*/ 120 h 1007"/>
                  <a:gd name="T16" fmla="*/ 9 w 562"/>
                  <a:gd name="T17" fmla="*/ 116 h 1007"/>
                  <a:gd name="T18" fmla="*/ 2 w 562"/>
                  <a:gd name="T19" fmla="*/ 108 h 1007"/>
                  <a:gd name="T20" fmla="*/ 0 w 562"/>
                  <a:gd name="T21" fmla="*/ 98 h 1007"/>
                  <a:gd name="T22" fmla="*/ 5 w 562"/>
                  <a:gd name="T23" fmla="*/ 81 h 1007"/>
                  <a:gd name="T24" fmla="*/ 14 w 562"/>
                  <a:gd name="T25" fmla="*/ 79 h 1007"/>
                  <a:gd name="T26" fmla="*/ 9 w 562"/>
                  <a:gd name="T27" fmla="*/ 88 h 1007"/>
                  <a:gd name="T28" fmla="*/ 9 w 562"/>
                  <a:gd name="T29" fmla="*/ 96 h 1007"/>
                  <a:gd name="T30" fmla="*/ 13 w 562"/>
                  <a:gd name="T31" fmla="*/ 103 h 1007"/>
                  <a:gd name="T32" fmla="*/ 19 w 562"/>
                  <a:gd name="T33" fmla="*/ 107 h 1007"/>
                  <a:gd name="T34" fmla="*/ 28 w 562"/>
                  <a:gd name="T35" fmla="*/ 107 h 1007"/>
                  <a:gd name="T36" fmla="*/ 32 w 562"/>
                  <a:gd name="T37" fmla="*/ 101 h 1007"/>
                  <a:gd name="T38" fmla="*/ 33 w 562"/>
                  <a:gd name="T39" fmla="*/ 95 h 1007"/>
                  <a:gd name="T40" fmla="*/ 30 w 562"/>
                  <a:gd name="T41" fmla="*/ 84 h 1007"/>
                  <a:gd name="T42" fmla="*/ 20 w 562"/>
                  <a:gd name="T43" fmla="*/ 70 h 1007"/>
                  <a:gd name="T44" fmla="*/ 8 w 562"/>
                  <a:gd name="T45" fmla="*/ 46 h 1007"/>
                  <a:gd name="T46" fmla="*/ 8 w 562"/>
                  <a:gd name="T47" fmla="*/ 24 h 1007"/>
                  <a:gd name="T48" fmla="*/ 15 w 562"/>
                  <a:gd name="T49" fmla="*/ 9 h 1007"/>
                  <a:gd name="T50" fmla="*/ 28 w 562"/>
                  <a:gd name="T51" fmla="*/ 1 h 1007"/>
                  <a:gd name="T52" fmla="*/ 45 w 562"/>
                  <a:gd name="T53" fmla="*/ 1 h 1007"/>
                  <a:gd name="T54" fmla="*/ 59 w 562"/>
                  <a:gd name="T55" fmla="*/ 8 h 1007"/>
                  <a:gd name="T56" fmla="*/ 70 w 562"/>
                  <a:gd name="T57" fmla="*/ 23 h 1007"/>
                  <a:gd name="T58" fmla="*/ 72 w 562"/>
                  <a:gd name="T59" fmla="*/ 39 h 1007"/>
                  <a:gd name="T60" fmla="*/ 66 w 562"/>
                  <a:gd name="T61" fmla="*/ 27 h 1007"/>
                  <a:gd name="T62" fmla="*/ 58 w 562"/>
                  <a:gd name="T63" fmla="*/ 18 h 1007"/>
                  <a:gd name="T64" fmla="*/ 47 w 562"/>
                  <a:gd name="T65" fmla="*/ 13 h 1007"/>
                  <a:gd name="T66" fmla="*/ 32 w 562"/>
                  <a:gd name="T67" fmla="*/ 13 h 1007"/>
                  <a:gd name="T68" fmla="*/ 21 w 562"/>
                  <a:gd name="T69" fmla="*/ 20 h 1007"/>
                  <a:gd name="T70" fmla="*/ 14 w 562"/>
                  <a:gd name="T71" fmla="*/ 32 h 1007"/>
                  <a:gd name="T72" fmla="*/ 13 w 562"/>
                  <a:gd name="T73" fmla="*/ 47 h 1007"/>
                  <a:gd name="T74" fmla="*/ 19 w 562"/>
                  <a:gd name="T75" fmla="*/ 60 h 1007"/>
                  <a:gd name="T76" fmla="*/ 29 w 562"/>
                  <a:gd name="T77" fmla="*/ 70 h 1007"/>
                  <a:gd name="T78" fmla="*/ 41 w 562"/>
                  <a:gd name="T79" fmla="*/ 73 h 1007"/>
                  <a:gd name="T80" fmla="*/ 49 w 562"/>
                  <a:gd name="T81" fmla="*/ 66 h 1007"/>
                  <a:gd name="T82" fmla="*/ 48 w 562"/>
                  <a:gd name="T83" fmla="*/ 56 h 1007"/>
                  <a:gd name="T84" fmla="*/ 39 w 562"/>
                  <a:gd name="T85" fmla="*/ 52 h 1007"/>
                  <a:gd name="T86" fmla="*/ 35 w 562"/>
                  <a:gd name="T87" fmla="*/ 49 h 1007"/>
                  <a:gd name="T88" fmla="*/ 45 w 562"/>
                  <a:gd name="T89" fmla="*/ 47 h 1007"/>
                  <a:gd name="T90" fmla="*/ 53 w 562"/>
                  <a:gd name="T91" fmla="*/ 50 h 1007"/>
                  <a:gd name="T92" fmla="*/ 59 w 562"/>
                  <a:gd name="T93" fmla="*/ 56 h 1007"/>
                  <a:gd name="T94" fmla="*/ 62 w 562"/>
                  <a:gd name="T95" fmla="*/ 64 h 1007"/>
                  <a:gd name="T96" fmla="*/ 58 w 562"/>
                  <a:gd name="T97" fmla="*/ 73 h 1007"/>
                  <a:gd name="T98" fmla="*/ 61 w 562"/>
                  <a:gd name="T99" fmla="*/ 82 h 1007"/>
                  <a:gd name="T100" fmla="*/ 71 w 562"/>
                  <a:gd name="T101" fmla="*/ 108 h 10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2"/>
                  <a:gd name="T154" fmla="*/ 0 h 1007"/>
                  <a:gd name="T155" fmla="*/ 562 w 562"/>
                  <a:gd name="T156" fmla="*/ 1007 h 10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2" h="1007">
                    <a:moveTo>
                      <a:pt x="562" y="1007"/>
                    </a:moveTo>
                    <a:lnTo>
                      <a:pt x="529" y="1007"/>
                    </a:lnTo>
                    <a:lnTo>
                      <a:pt x="525" y="998"/>
                    </a:lnTo>
                    <a:lnTo>
                      <a:pt x="525" y="992"/>
                    </a:lnTo>
                    <a:lnTo>
                      <a:pt x="520" y="983"/>
                    </a:lnTo>
                    <a:lnTo>
                      <a:pt x="505" y="975"/>
                    </a:lnTo>
                    <a:lnTo>
                      <a:pt x="492" y="967"/>
                    </a:lnTo>
                    <a:lnTo>
                      <a:pt x="477" y="955"/>
                    </a:lnTo>
                    <a:lnTo>
                      <a:pt x="461" y="947"/>
                    </a:lnTo>
                    <a:lnTo>
                      <a:pt x="441" y="934"/>
                    </a:lnTo>
                    <a:lnTo>
                      <a:pt x="411" y="926"/>
                    </a:lnTo>
                    <a:lnTo>
                      <a:pt x="400" y="922"/>
                    </a:lnTo>
                    <a:lnTo>
                      <a:pt x="388" y="919"/>
                    </a:lnTo>
                    <a:lnTo>
                      <a:pt x="380" y="906"/>
                    </a:lnTo>
                    <a:lnTo>
                      <a:pt x="367" y="902"/>
                    </a:lnTo>
                    <a:lnTo>
                      <a:pt x="363" y="894"/>
                    </a:lnTo>
                    <a:lnTo>
                      <a:pt x="352" y="894"/>
                    </a:lnTo>
                    <a:lnTo>
                      <a:pt x="352" y="889"/>
                    </a:lnTo>
                    <a:lnTo>
                      <a:pt x="347" y="883"/>
                    </a:lnTo>
                    <a:lnTo>
                      <a:pt x="335" y="878"/>
                    </a:lnTo>
                    <a:lnTo>
                      <a:pt x="327" y="858"/>
                    </a:lnTo>
                    <a:lnTo>
                      <a:pt x="319" y="846"/>
                    </a:lnTo>
                    <a:lnTo>
                      <a:pt x="310" y="825"/>
                    </a:lnTo>
                    <a:lnTo>
                      <a:pt x="310" y="841"/>
                    </a:lnTo>
                    <a:lnTo>
                      <a:pt x="307" y="858"/>
                    </a:lnTo>
                    <a:lnTo>
                      <a:pt x="302" y="869"/>
                    </a:lnTo>
                    <a:lnTo>
                      <a:pt x="294" y="886"/>
                    </a:lnTo>
                    <a:lnTo>
                      <a:pt x="291" y="894"/>
                    </a:lnTo>
                    <a:lnTo>
                      <a:pt x="274" y="914"/>
                    </a:lnTo>
                    <a:lnTo>
                      <a:pt x="266" y="922"/>
                    </a:lnTo>
                    <a:lnTo>
                      <a:pt x="254" y="934"/>
                    </a:lnTo>
                    <a:lnTo>
                      <a:pt x="246" y="947"/>
                    </a:lnTo>
                    <a:lnTo>
                      <a:pt x="238" y="955"/>
                    </a:lnTo>
                    <a:lnTo>
                      <a:pt x="226" y="967"/>
                    </a:lnTo>
                    <a:lnTo>
                      <a:pt x="215" y="970"/>
                    </a:lnTo>
                    <a:lnTo>
                      <a:pt x="201" y="975"/>
                    </a:lnTo>
                    <a:lnTo>
                      <a:pt x="190" y="975"/>
                    </a:lnTo>
                    <a:lnTo>
                      <a:pt x="177" y="975"/>
                    </a:lnTo>
                    <a:lnTo>
                      <a:pt x="157" y="975"/>
                    </a:lnTo>
                    <a:lnTo>
                      <a:pt x="145" y="975"/>
                    </a:lnTo>
                    <a:lnTo>
                      <a:pt x="125" y="975"/>
                    </a:lnTo>
                    <a:lnTo>
                      <a:pt x="109" y="970"/>
                    </a:lnTo>
                    <a:lnTo>
                      <a:pt x="97" y="967"/>
                    </a:lnTo>
                    <a:lnTo>
                      <a:pt x="81" y="955"/>
                    </a:lnTo>
                    <a:lnTo>
                      <a:pt x="68" y="947"/>
                    </a:lnTo>
                    <a:lnTo>
                      <a:pt x="56" y="934"/>
                    </a:lnTo>
                    <a:lnTo>
                      <a:pt x="45" y="922"/>
                    </a:lnTo>
                    <a:lnTo>
                      <a:pt x="31" y="902"/>
                    </a:lnTo>
                    <a:lnTo>
                      <a:pt x="25" y="894"/>
                    </a:lnTo>
                    <a:lnTo>
                      <a:pt x="16" y="878"/>
                    </a:lnTo>
                    <a:lnTo>
                      <a:pt x="11" y="858"/>
                    </a:lnTo>
                    <a:lnTo>
                      <a:pt x="8" y="846"/>
                    </a:lnTo>
                    <a:lnTo>
                      <a:pt x="3" y="825"/>
                    </a:lnTo>
                    <a:lnTo>
                      <a:pt x="0" y="813"/>
                    </a:lnTo>
                    <a:lnTo>
                      <a:pt x="0" y="793"/>
                    </a:lnTo>
                    <a:lnTo>
                      <a:pt x="3" y="769"/>
                    </a:lnTo>
                    <a:lnTo>
                      <a:pt x="8" y="736"/>
                    </a:lnTo>
                    <a:lnTo>
                      <a:pt x="11" y="712"/>
                    </a:lnTo>
                    <a:lnTo>
                      <a:pt x="25" y="688"/>
                    </a:lnTo>
                    <a:lnTo>
                      <a:pt x="40" y="663"/>
                    </a:lnTo>
                    <a:lnTo>
                      <a:pt x="56" y="640"/>
                    </a:lnTo>
                    <a:lnTo>
                      <a:pt x="76" y="623"/>
                    </a:lnTo>
                    <a:lnTo>
                      <a:pt x="104" y="607"/>
                    </a:lnTo>
                    <a:lnTo>
                      <a:pt x="125" y="632"/>
                    </a:lnTo>
                    <a:lnTo>
                      <a:pt x="109" y="640"/>
                    </a:lnTo>
                    <a:lnTo>
                      <a:pt x="97" y="660"/>
                    </a:lnTo>
                    <a:lnTo>
                      <a:pt x="84" y="668"/>
                    </a:lnTo>
                    <a:lnTo>
                      <a:pt x="76" y="679"/>
                    </a:lnTo>
                    <a:lnTo>
                      <a:pt x="68" y="696"/>
                    </a:lnTo>
                    <a:lnTo>
                      <a:pt x="68" y="716"/>
                    </a:lnTo>
                    <a:lnTo>
                      <a:pt x="64" y="729"/>
                    </a:lnTo>
                    <a:lnTo>
                      <a:pt x="64" y="744"/>
                    </a:lnTo>
                    <a:lnTo>
                      <a:pt x="64" y="757"/>
                    </a:lnTo>
                    <a:lnTo>
                      <a:pt x="68" y="772"/>
                    </a:lnTo>
                    <a:lnTo>
                      <a:pt x="68" y="785"/>
                    </a:lnTo>
                    <a:lnTo>
                      <a:pt x="73" y="802"/>
                    </a:lnTo>
                    <a:lnTo>
                      <a:pt x="76" y="810"/>
                    </a:lnTo>
                    <a:lnTo>
                      <a:pt x="81" y="817"/>
                    </a:lnTo>
                    <a:lnTo>
                      <a:pt x="89" y="830"/>
                    </a:lnTo>
                    <a:lnTo>
                      <a:pt x="101" y="838"/>
                    </a:lnTo>
                    <a:lnTo>
                      <a:pt x="109" y="850"/>
                    </a:lnTo>
                    <a:lnTo>
                      <a:pt x="117" y="853"/>
                    </a:lnTo>
                    <a:lnTo>
                      <a:pt x="125" y="858"/>
                    </a:lnTo>
                    <a:lnTo>
                      <a:pt x="137" y="866"/>
                    </a:lnTo>
                    <a:lnTo>
                      <a:pt x="149" y="869"/>
                    </a:lnTo>
                    <a:lnTo>
                      <a:pt x="157" y="878"/>
                    </a:lnTo>
                    <a:lnTo>
                      <a:pt x="173" y="878"/>
                    </a:lnTo>
                    <a:lnTo>
                      <a:pt x="185" y="878"/>
                    </a:lnTo>
                    <a:lnTo>
                      <a:pt x="201" y="878"/>
                    </a:lnTo>
                    <a:lnTo>
                      <a:pt x="215" y="869"/>
                    </a:lnTo>
                    <a:lnTo>
                      <a:pt x="230" y="858"/>
                    </a:lnTo>
                    <a:lnTo>
                      <a:pt x="243" y="850"/>
                    </a:lnTo>
                    <a:lnTo>
                      <a:pt x="246" y="841"/>
                    </a:lnTo>
                    <a:lnTo>
                      <a:pt x="254" y="830"/>
                    </a:lnTo>
                    <a:lnTo>
                      <a:pt x="254" y="825"/>
                    </a:lnTo>
                    <a:lnTo>
                      <a:pt x="263" y="817"/>
                    </a:lnTo>
                    <a:lnTo>
                      <a:pt x="263" y="810"/>
                    </a:lnTo>
                    <a:lnTo>
                      <a:pt x="263" y="802"/>
                    </a:lnTo>
                    <a:lnTo>
                      <a:pt x="263" y="785"/>
                    </a:lnTo>
                    <a:lnTo>
                      <a:pt x="263" y="777"/>
                    </a:lnTo>
                    <a:lnTo>
                      <a:pt x="263" y="757"/>
                    </a:lnTo>
                    <a:lnTo>
                      <a:pt x="263" y="741"/>
                    </a:lnTo>
                    <a:lnTo>
                      <a:pt x="254" y="721"/>
                    </a:lnTo>
                    <a:lnTo>
                      <a:pt x="246" y="704"/>
                    </a:lnTo>
                    <a:lnTo>
                      <a:pt x="238" y="684"/>
                    </a:lnTo>
                    <a:lnTo>
                      <a:pt x="230" y="668"/>
                    </a:lnTo>
                    <a:lnTo>
                      <a:pt x="215" y="643"/>
                    </a:lnTo>
                    <a:lnTo>
                      <a:pt x="201" y="623"/>
                    </a:lnTo>
                    <a:lnTo>
                      <a:pt x="185" y="607"/>
                    </a:lnTo>
                    <a:lnTo>
                      <a:pt x="154" y="567"/>
                    </a:lnTo>
                    <a:lnTo>
                      <a:pt x="125" y="531"/>
                    </a:lnTo>
                    <a:lnTo>
                      <a:pt x="101" y="486"/>
                    </a:lnTo>
                    <a:lnTo>
                      <a:pt x="81" y="445"/>
                    </a:lnTo>
                    <a:lnTo>
                      <a:pt x="68" y="409"/>
                    </a:lnTo>
                    <a:lnTo>
                      <a:pt x="61" y="372"/>
                    </a:lnTo>
                    <a:lnTo>
                      <a:pt x="48" y="324"/>
                    </a:lnTo>
                    <a:lnTo>
                      <a:pt x="48" y="283"/>
                    </a:lnTo>
                    <a:lnTo>
                      <a:pt x="48" y="260"/>
                    </a:lnTo>
                    <a:lnTo>
                      <a:pt x="53" y="224"/>
                    </a:lnTo>
                    <a:lnTo>
                      <a:pt x="61" y="199"/>
                    </a:lnTo>
                    <a:lnTo>
                      <a:pt x="68" y="174"/>
                    </a:lnTo>
                    <a:lnTo>
                      <a:pt x="76" y="146"/>
                    </a:lnTo>
                    <a:lnTo>
                      <a:pt x="84" y="131"/>
                    </a:lnTo>
                    <a:lnTo>
                      <a:pt x="104" y="106"/>
                    </a:lnTo>
                    <a:lnTo>
                      <a:pt x="117" y="78"/>
                    </a:lnTo>
                    <a:lnTo>
                      <a:pt x="137" y="62"/>
                    </a:lnTo>
                    <a:lnTo>
                      <a:pt x="157" y="42"/>
                    </a:lnTo>
                    <a:lnTo>
                      <a:pt x="177" y="29"/>
                    </a:lnTo>
                    <a:lnTo>
                      <a:pt x="201" y="20"/>
                    </a:lnTo>
                    <a:lnTo>
                      <a:pt x="221" y="9"/>
                    </a:lnTo>
                    <a:lnTo>
                      <a:pt x="243" y="5"/>
                    </a:lnTo>
                    <a:lnTo>
                      <a:pt x="266" y="5"/>
                    </a:lnTo>
                    <a:lnTo>
                      <a:pt x="299" y="0"/>
                    </a:lnTo>
                    <a:lnTo>
                      <a:pt x="327" y="5"/>
                    </a:lnTo>
                    <a:lnTo>
                      <a:pt x="352" y="5"/>
                    </a:lnTo>
                    <a:lnTo>
                      <a:pt x="375" y="9"/>
                    </a:lnTo>
                    <a:lnTo>
                      <a:pt x="396" y="20"/>
                    </a:lnTo>
                    <a:lnTo>
                      <a:pt x="424" y="29"/>
                    </a:lnTo>
                    <a:lnTo>
                      <a:pt x="444" y="42"/>
                    </a:lnTo>
                    <a:lnTo>
                      <a:pt x="464" y="65"/>
                    </a:lnTo>
                    <a:lnTo>
                      <a:pt x="489" y="86"/>
                    </a:lnTo>
                    <a:lnTo>
                      <a:pt x="505" y="114"/>
                    </a:lnTo>
                    <a:lnTo>
                      <a:pt x="520" y="134"/>
                    </a:lnTo>
                    <a:lnTo>
                      <a:pt x="534" y="162"/>
                    </a:lnTo>
                    <a:lnTo>
                      <a:pt x="545" y="190"/>
                    </a:lnTo>
                    <a:lnTo>
                      <a:pt x="550" y="210"/>
                    </a:lnTo>
                    <a:lnTo>
                      <a:pt x="557" y="240"/>
                    </a:lnTo>
                    <a:lnTo>
                      <a:pt x="557" y="271"/>
                    </a:lnTo>
                    <a:lnTo>
                      <a:pt x="562" y="308"/>
                    </a:lnTo>
                    <a:lnTo>
                      <a:pt x="562" y="316"/>
                    </a:lnTo>
                    <a:lnTo>
                      <a:pt x="529" y="316"/>
                    </a:lnTo>
                    <a:lnTo>
                      <a:pt x="525" y="291"/>
                    </a:lnTo>
                    <a:lnTo>
                      <a:pt x="520" y="268"/>
                    </a:lnTo>
                    <a:lnTo>
                      <a:pt x="520" y="240"/>
                    </a:lnTo>
                    <a:lnTo>
                      <a:pt x="514" y="219"/>
                    </a:lnTo>
                    <a:lnTo>
                      <a:pt x="505" y="204"/>
                    </a:lnTo>
                    <a:lnTo>
                      <a:pt x="492" y="182"/>
                    </a:lnTo>
                    <a:lnTo>
                      <a:pt x="484" y="171"/>
                    </a:lnTo>
                    <a:lnTo>
                      <a:pt x="469" y="159"/>
                    </a:lnTo>
                    <a:lnTo>
                      <a:pt x="453" y="146"/>
                    </a:lnTo>
                    <a:lnTo>
                      <a:pt x="444" y="131"/>
                    </a:lnTo>
                    <a:lnTo>
                      <a:pt x="428" y="118"/>
                    </a:lnTo>
                    <a:lnTo>
                      <a:pt x="408" y="114"/>
                    </a:lnTo>
                    <a:lnTo>
                      <a:pt x="383" y="110"/>
                    </a:lnTo>
                    <a:lnTo>
                      <a:pt x="367" y="106"/>
                    </a:lnTo>
                    <a:lnTo>
                      <a:pt x="347" y="98"/>
                    </a:lnTo>
                    <a:lnTo>
                      <a:pt x="327" y="98"/>
                    </a:lnTo>
                    <a:lnTo>
                      <a:pt x="302" y="98"/>
                    </a:lnTo>
                    <a:lnTo>
                      <a:pt x="274" y="106"/>
                    </a:lnTo>
                    <a:lnTo>
                      <a:pt x="254" y="110"/>
                    </a:lnTo>
                    <a:lnTo>
                      <a:pt x="235" y="114"/>
                    </a:lnTo>
                    <a:lnTo>
                      <a:pt x="215" y="123"/>
                    </a:lnTo>
                    <a:lnTo>
                      <a:pt x="201" y="134"/>
                    </a:lnTo>
                    <a:lnTo>
                      <a:pt x="185" y="146"/>
                    </a:lnTo>
                    <a:lnTo>
                      <a:pt x="165" y="162"/>
                    </a:lnTo>
                    <a:lnTo>
                      <a:pt x="154" y="182"/>
                    </a:lnTo>
                    <a:lnTo>
                      <a:pt x="134" y="199"/>
                    </a:lnTo>
                    <a:lnTo>
                      <a:pt x="125" y="219"/>
                    </a:lnTo>
                    <a:lnTo>
                      <a:pt x="117" y="240"/>
                    </a:lnTo>
                    <a:lnTo>
                      <a:pt x="109" y="263"/>
                    </a:lnTo>
                    <a:lnTo>
                      <a:pt x="104" y="283"/>
                    </a:lnTo>
                    <a:lnTo>
                      <a:pt x="101" y="308"/>
                    </a:lnTo>
                    <a:lnTo>
                      <a:pt x="101" y="336"/>
                    </a:lnTo>
                    <a:lnTo>
                      <a:pt x="101" y="357"/>
                    </a:lnTo>
                    <a:lnTo>
                      <a:pt x="104" y="385"/>
                    </a:lnTo>
                    <a:lnTo>
                      <a:pt x="104" y="400"/>
                    </a:lnTo>
                    <a:lnTo>
                      <a:pt x="112" y="430"/>
                    </a:lnTo>
                    <a:lnTo>
                      <a:pt x="125" y="453"/>
                    </a:lnTo>
                    <a:lnTo>
                      <a:pt x="129" y="470"/>
                    </a:lnTo>
                    <a:lnTo>
                      <a:pt x="149" y="489"/>
                    </a:lnTo>
                    <a:lnTo>
                      <a:pt x="162" y="523"/>
                    </a:lnTo>
                    <a:lnTo>
                      <a:pt x="177" y="539"/>
                    </a:lnTo>
                    <a:lnTo>
                      <a:pt x="193" y="554"/>
                    </a:lnTo>
                    <a:lnTo>
                      <a:pt x="210" y="567"/>
                    </a:lnTo>
                    <a:lnTo>
                      <a:pt x="226" y="575"/>
                    </a:lnTo>
                    <a:lnTo>
                      <a:pt x="238" y="587"/>
                    </a:lnTo>
                    <a:lnTo>
                      <a:pt x="254" y="595"/>
                    </a:lnTo>
                    <a:lnTo>
                      <a:pt x="274" y="595"/>
                    </a:lnTo>
                    <a:lnTo>
                      <a:pt x="299" y="595"/>
                    </a:lnTo>
                    <a:lnTo>
                      <a:pt x="319" y="595"/>
                    </a:lnTo>
                    <a:lnTo>
                      <a:pt x="335" y="590"/>
                    </a:lnTo>
                    <a:lnTo>
                      <a:pt x="352" y="579"/>
                    </a:lnTo>
                    <a:lnTo>
                      <a:pt x="363" y="567"/>
                    </a:lnTo>
                    <a:lnTo>
                      <a:pt x="375" y="554"/>
                    </a:lnTo>
                    <a:lnTo>
                      <a:pt x="383" y="539"/>
                    </a:lnTo>
                    <a:lnTo>
                      <a:pt x="388" y="526"/>
                    </a:lnTo>
                    <a:lnTo>
                      <a:pt x="388" y="498"/>
                    </a:lnTo>
                    <a:lnTo>
                      <a:pt x="388" y="481"/>
                    </a:lnTo>
                    <a:lnTo>
                      <a:pt x="383" y="470"/>
                    </a:lnTo>
                    <a:lnTo>
                      <a:pt x="380" y="458"/>
                    </a:lnTo>
                    <a:lnTo>
                      <a:pt x="367" y="442"/>
                    </a:lnTo>
                    <a:lnTo>
                      <a:pt x="355" y="437"/>
                    </a:lnTo>
                    <a:lnTo>
                      <a:pt x="347" y="430"/>
                    </a:lnTo>
                    <a:lnTo>
                      <a:pt x="327" y="425"/>
                    </a:lnTo>
                    <a:lnTo>
                      <a:pt x="310" y="425"/>
                    </a:lnTo>
                    <a:lnTo>
                      <a:pt x="307" y="425"/>
                    </a:lnTo>
                    <a:lnTo>
                      <a:pt x="299" y="425"/>
                    </a:lnTo>
                    <a:lnTo>
                      <a:pt x="294" y="425"/>
                    </a:lnTo>
                    <a:lnTo>
                      <a:pt x="287" y="430"/>
                    </a:lnTo>
                    <a:lnTo>
                      <a:pt x="271" y="400"/>
                    </a:lnTo>
                    <a:lnTo>
                      <a:pt x="294" y="394"/>
                    </a:lnTo>
                    <a:lnTo>
                      <a:pt x="307" y="389"/>
                    </a:lnTo>
                    <a:lnTo>
                      <a:pt x="324" y="389"/>
                    </a:lnTo>
                    <a:lnTo>
                      <a:pt x="335" y="389"/>
                    </a:lnTo>
                    <a:lnTo>
                      <a:pt x="352" y="389"/>
                    </a:lnTo>
                    <a:lnTo>
                      <a:pt x="367" y="394"/>
                    </a:lnTo>
                    <a:lnTo>
                      <a:pt x="380" y="394"/>
                    </a:lnTo>
                    <a:lnTo>
                      <a:pt x="388" y="397"/>
                    </a:lnTo>
                    <a:lnTo>
                      <a:pt x="408" y="400"/>
                    </a:lnTo>
                    <a:lnTo>
                      <a:pt x="416" y="409"/>
                    </a:lnTo>
                    <a:lnTo>
                      <a:pt x="433" y="417"/>
                    </a:lnTo>
                    <a:lnTo>
                      <a:pt x="441" y="425"/>
                    </a:lnTo>
                    <a:lnTo>
                      <a:pt x="448" y="433"/>
                    </a:lnTo>
                    <a:lnTo>
                      <a:pt x="456" y="442"/>
                    </a:lnTo>
                    <a:lnTo>
                      <a:pt x="464" y="453"/>
                    </a:lnTo>
                    <a:lnTo>
                      <a:pt x="472" y="466"/>
                    </a:lnTo>
                    <a:lnTo>
                      <a:pt x="477" y="470"/>
                    </a:lnTo>
                    <a:lnTo>
                      <a:pt x="477" y="481"/>
                    </a:lnTo>
                    <a:lnTo>
                      <a:pt x="484" y="494"/>
                    </a:lnTo>
                    <a:lnTo>
                      <a:pt x="484" y="518"/>
                    </a:lnTo>
                    <a:lnTo>
                      <a:pt x="477" y="534"/>
                    </a:lnTo>
                    <a:lnTo>
                      <a:pt x="477" y="551"/>
                    </a:lnTo>
                    <a:lnTo>
                      <a:pt x="469" y="567"/>
                    </a:lnTo>
                    <a:lnTo>
                      <a:pt x="461" y="579"/>
                    </a:lnTo>
                    <a:lnTo>
                      <a:pt x="453" y="595"/>
                    </a:lnTo>
                    <a:lnTo>
                      <a:pt x="441" y="607"/>
                    </a:lnTo>
                    <a:lnTo>
                      <a:pt x="424" y="620"/>
                    </a:lnTo>
                    <a:lnTo>
                      <a:pt x="408" y="632"/>
                    </a:lnTo>
                    <a:lnTo>
                      <a:pt x="444" y="648"/>
                    </a:lnTo>
                    <a:lnTo>
                      <a:pt x="477" y="671"/>
                    </a:lnTo>
                    <a:lnTo>
                      <a:pt x="500" y="699"/>
                    </a:lnTo>
                    <a:lnTo>
                      <a:pt x="525" y="736"/>
                    </a:lnTo>
                    <a:lnTo>
                      <a:pt x="542" y="780"/>
                    </a:lnTo>
                    <a:lnTo>
                      <a:pt x="553" y="825"/>
                    </a:lnTo>
                    <a:lnTo>
                      <a:pt x="557" y="878"/>
                    </a:lnTo>
                    <a:lnTo>
                      <a:pt x="562" y="934"/>
                    </a:lnTo>
                    <a:lnTo>
                      <a:pt x="562" y="1007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" name="Freeform 112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451" y="12918"/>
                <a:ext cx="157" cy="146"/>
              </a:xfrm>
              <a:custGeom>
                <a:avLst/>
                <a:gdLst>
                  <a:gd name="T0" fmla="*/ 0 w 262"/>
                  <a:gd name="T1" fmla="*/ 0 h 246"/>
                  <a:gd name="T2" fmla="*/ 1 w 262"/>
                  <a:gd name="T3" fmla="*/ 2 h 246"/>
                  <a:gd name="T4" fmla="*/ 2 w 262"/>
                  <a:gd name="T5" fmla="*/ 4 h 246"/>
                  <a:gd name="T6" fmla="*/ 4 w 262"/>
                  <a:gd name="T7" fmla="*/ 5 h 246"/>
                  <a:gd name="T8" fmla="*/ 5 w 262"/>
                  <a:gd name="T9" fmla="*/ 8 h 246"/>
                  <a:gd name="T10" fmla="*/ 6 w 262"/>
                  <a:gd name="T11" fmla="*/ 11 h 246"/>
                  <a:gd name="T12" fmla="*/ 7 w 262"/>
                  <a:gd name="T13" fmla="*/ 12 h 246"/>
                  <a:gd name="T14" fmla="*/ 8 w 262"/>
                  <a:gd name="T15" fmla="*/ 12 h 246"/>
                  <a:gd name="T16" fmla="*/ 10 w 262"/>
                  <a:gd name="T17" fmla="*/ 14 h 246"/>
                  <a:gd name="T18" fmla="*/ 11 w 262"/>
                  <a:gd name="T19" fmla="*/ 17 h 246"/>
                  <a:gd name="T20" fmla="*/ 12 w 262"/>
                  <a:gd name="T21" fmla="*/ 17 h 246"/>
                  <a:gd name="T22" fmla="*/ 13 w 262"/>
                  <a:gd name="T23" fmla="*/ 18 h 246"/>
                  <a:gd name="T24" fmla="*/ 14 w 262"/>
                  <a:gd name="T25" fmla="*/ 19 h 246"/>
                  <a:gd name="T26" fmla="*/ 16 w 262"/>
                  <a:gd name="T27" fmla="*/ 20 h 246"/>
                  <a:gd name="T28" fmla="*/ 18 w 262"/>
                  <a:gd name="T29" fmla="*/ 21 h 246"/>
                  <a:gd name="T30" fmla="*/ 19 w 262"/>
                  <a:gd name="T31" fmla="*/ 21 h 246"/>
                  <a:gd name="T32" fmla="*/ 21 w 262"/>
                  <a:gd name="T33" fmla="*/ 22 h 246"/>
                  <a:gd name="T34" fmla="*/ 23 w 262"/>
                  <a:gd name="T35" fmla="*/ 23 h 246"/>
                  <a:gd name="T36" fmla="*/ 25 w 262"/>
                  <a:gd name="T37" fmla="*/ 25 h 246"/>
                  <a:gd name="T38" fmla="*/ 26 w 262"/>
                  <a:gd name="T39" fmla="*/ 25 h 246"/>
                  <a:gd name="T40" fmla="*/ 28 w 262"/>
                  <a:gd name="T41" fmla="*/ 26 h 246"/>
                  <a:gd name="T42" fmla="*/ 29 w 262"/>
                  <a:gd name="T43" fmla="*/ 27 h 246"/>
                  <a:gd name="T44" fmla="*/ 31 w 262"/>
                  <a:gd name="T45" fmla="*/ 27 h 246"/>
                  <a:gd name="T46" fmla="*/ 32 w 262"/>
                  <a:gd name="T47" fmla="*/ 29 h 246"/>
                  <a:gd name="T48" fmla="*/ 33 w 262"/>
                  <a:gd name="T49" fmla="*/ 30 h 246"/>
                  <a:gd name="T50" fmla="*/ 34 w 262"/>
                  <a:gd name="T51" fmla="*/ 31 h 246"/>
                  <a:gd name="T52" fmla="*/ 33 w 262"/>
                  <a:gd name="T53" fmla="*/ 24 h 246"/>
                  <a:gd name="T54" fmla="*/ 32 w 262"/>
                  <a:gd name="T55" fmla="*/ 18 h 246"/>
                  <a:gd name="T56" fmla="*/ 29 w 262"/>
                  <a:gd name="T57" fmla="*/ 12 h 246"/>
                  <a:gd name="T58" fmla="*/ 26 w 262"/>
                  <a:gd name="T59" fmla="*/ 7 h 246"/>
                  <a:gd name="T60" fmla="*/ 21 w 262"/>
                  <a:gd name="T61" fmla="*/ 4 h 246"/>
                  <a:gd name="T62" fmla="*/ 16 w 262"/>
                  <a:gd name="T63" fmla="*/ 2 h 246"/>
                  <a:gd name="T64" fmla="*/ 10 w 262"/>
                  <a:gd name="T65" fmla="*/ 1 h 246"/>
                  <a:gd name="T66" fmla="*/ 4 w 262"/>
                  <a:gd name="T67" fmla="*/ 0 h 246"/>
                  <a:gd name="T68" fmla="*/ 0 w 262"/>
                  <a:gd name="T69" fmla="*/ 0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2"/>
                  <a:gd name="T106" fmla="*/ 0 h 246"/>
                  <a:gd name="T107" fmla="*/ 262 w 262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2" h="246">
                    <a:moveTo>
                      <a:pt x="0" y="0"/>
                    </a:moveTo>
                    <a:lnTo>
                      <a:pt x="8" y="17"/>
                    </a:lnTo>
                    <a:lnTo>
                      <a:pt x="19" y="36"/>
                    </a:lnTo>
                    <a:lnTo>
                      <a:pt x="28" y="45"/>
                    </a:lnTo>
                    <a:lnTo>
                      <a:pt x="39" y="69"/>
                    </a:lnTo>
                    <a:lnTo>
                      <a:pt x="44" y="86"/>
                    </a:lnTo>
                    <a:lnTo>
                      <a:pt x="56" y="93"/>
                    </a:lnTo>
                    <a:lnTo>
                      <a:pt x="67" y="101"/>
                    </a:lnTo>
                    <a:lnTo>
                      <a:pt x="76" y="114"/>
                    </a:lnTo>
                    <a:lnTo>
                      <a:pt x="84" y="134"/>
                    </a:lnTo>
                    <a:lnTo>
                      <a:pt x="92" y="137"/>
                    </a:lnTo>
                    <a:lnTo>
                      <a:pt x="100" y="145"/>
                    </a:lnTo>
                    <a:lnTo>
                      <a:pt x="112" y="154"/>
                    </a:lnTo>
                    <a:lnTo>
                      <a:pt x="125" y="162"/>
                    </a:lnTo>
                    <a:lnTo>
                      <a:pt x="140" y="167"/>
                    </a:lnTo>
                    <a:lnTo>
                      <a:pt x="148" y="174"/>
                    </a:lnTo>
                    <a:lnTo>
                      <a:pt x="161" y="179"/>
                    </a:lnTo>
                    <a:lnTo>
                      <a:pt x="178" y="182"/>
                    </a:lnTo>
                    <a:lnTo>
                      <a:pt x="190" y="198"/>
                    </a:lnTo>
                    <a:lnTo>
                      <a:pt x="206" y="203"/>
                    </a:lnTo>
                    <a:lnTo>
                      <a:pt x="221" y="210"/>
                    </a:lnTo>
                    <a:lnTo>
                      <a:pt x="229" y="215"/>
                    </a:lnTo>
                    <a:lnTo>
                      <a:pt x="242" y="223"/>
                    </a:lnTo>
                    <a:lnTo>
                      <a:pt x="251" y="235"/>
                    </a:lnTo>
                    <a:lnTo>
                      <a:pt x="254" y="240"/>
                    </a:lnTo>
                    <a:lnTo>
                      <a:pt x="262" y="246"/>
                    </a:lnTo>
                    <a:lnTo>
                      <a:pt x="257" y="195"/>
                    </a:lnTo>
                    <a:lnTo>
                      <a:pt x="246" y="142"/>
                    </a:lnTo>
                    <a:lnTo>
                      <a:pt x="226" y="93"/>
                    </a:lnTo>
                    <a:lnTo>
                      <a:pt x="206" y="53"/>
                    </a:lnTo>
                    <a:lnTo>
                      <a:pt x="165" y="28"/>
                    </a:lnTo>
                    <a:lnTo>
                      <a:pt x="125" y="13"/>
                    </a:lnTo>
                    <a:lnTo>
                      <a:pt x="81" y="5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2" name="Freeform 113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294" y="12222"/>
                <a:ext cx="336" cy="596"/>
              </a:xfrm>
              <a:custGeom>
                <a:avLst/>
                <a:gdLst>
                  <a:gd name="T0" fmla="*/ 66 w 562"/>
                  <a:gd name="T1" fmla="*/ 121 h 1007"/>
                  <a:gd name="T2" fmla="*/ 56 w 562"/>
                  <a:gd name="T3" fmla="*/ 115 h 1007"/>
                  <a:gd name="T4" fmla="*/ 47 w 562"/>
                  <a:gd name="T5" fmla="*/ 111 h 1007"/>
                  <a:gd name="T6" fmla="*/ 43 w 562"/>
                  <a:gd name="T7" fmla="*/ 108 h 1007"/>
                  <a:gd name="T8" fmla="*/ 39 w 562"/>
                  <a:gd name="T9" fmla="*/ 105 h 1007"/>
                  <a:gd name="T10" fmla="*/ 34 w 562"/>
                  <a:gd name="T11" fmla="*/ 113 h 1007"/>
                  <a:gd name="T12" fmla="*/ 28 w 562"/>
                  <a:gd name="T13" fmla="*/ 119 h 1007"/>
                  <a:gd name="T14" fmla="*/ 19 w 562"/>
                  <a:gd name="T15" fmla="*/ 120 h 1007"/>
                  <a:gd name="T16" fmla="*/ 9 w 562"/>
                  <a:gd name="T17" fmla="*/ 116 h 1007"/>
                  <a:gd name="T18" fmla="*/ 2 w 562"/>
                  <a:gd name="T19" fmla="*/ 108 h 1007"/>
                  <a:gd name="T20" fmla="*/ 0 w 562"/>
                  <a:gd name="T21" fmla="*/ 98 h 1007"/>
                  <a:gd name="T22" fmla="*/ 5 w 562"/>
                  <a:gd name="T23" fmla="*/ 81 h 1007"/>
                  <a:gd name="T24" fmla="*/ 14 w 562"/>
                  <a:gd name="T25" fmla="*/ 79 h 1007"/>
                  <a:gd name="T26" fmla="*/ 9 w 562"/>
                  <a:gd name="T27" fmla="*/ 88 h 1007"/>
                  <a:gd name="T28" fmla="*/ 9 w 562"/>
                  <a:gd name="T29" fmla="*/ 96 h 1007"/>
                  <a:gd name="T30" fmla="*/ 13 w 562"/>
                  <a:gd name="T31" fmla="*/ 103 h 1007"/>
                  <a:gd name="T32" fmla="*/ 19 w 562"/>
                  <a:gd name="T33" fmla="*/ 107 h 1007"/>
                  <a:gd name="T34" fmla="*/ 28 w 562"/>
                  <a:gd name="T35" fmla="*/ 107 h 1007"/>
                  <a:gd name="T36" fmla="*/ 32 w 562"/>
                  <a:gd name="T37" fmla="*/ 101 h 1007"/>
                  <a:gd name="T38" fmla="*/ 33 w 562"/>
                  <a:gd name="T39" fmla="*/ 95 h 1007"/>
                  <a:gd name="T40" fmla="*/ 30 w 562"/>
                  <a:gd name="T41" fmla="*/ 84 h 1007"/>
                  <a:gd name="T42" fmla="*/ 20 w 562"/>
                  <a:gd name="T43" fmla="*/ 70 h 1007"/>
                  <a:gd name="T44" fmla="*/ 8 w 562"/>
                  <a:gd name="T45" fmla="*/ 46 h 1007"/>
                  <a:gd name="T46" fmla="*/ 8 w 562"/>
                  <a:gd name="T47" fmla="*/ 24 h 1007"/>
                  <a:gd name="T48" fmla="*/ 15 w 562"/>
                  <a:gd name="T49" fmla="*/ 9 h 1007"/>
                  <a:gd name="T50" fmla="*/ 28 w 562"/>
                  <a:gd name="T51" fmla="*/ 1 h 1007"/>
                  <a:gd name="T52" fmla="*/ 45 w 562"/>
                  <a:gd name="T53" fmla="*/ 1 h 1007"/>
                  <a:gd name="T54" fmla="*/ 59 w 562"/>
                  <a:gd name="T55" fmla="*/ 8 h 1007"/>
                  <a:gd name="T56" fmla="*/ 70 w 562"/>
                  <a:gd name="T57" fmla="*/ 23 h 1007"/>
                  <a:gd name="T58" fmla="*/ 72 w 562"/>
                  <a:gd name="T59" fmla="*/ 39 h 1007"/>
                  <a:gd name="T60" fmla="*/ 66 w 562"/>
                  <a:gd name="T61" fmla="*/ 27 h 1007"/>
                  <a:gd name="T62" fmla="*/ 58 w 562"/>
                  <a:gd name="T63" fmla="*/ 18 h 1007"/>
                  <a:gd name="T64" fmla="*/ 47 w 562"/>
                  <a:gd name="T65" fmla="*/ 13 h 1007"/>
                  <a:gd name="T66" fmla="*/ 32 w 562"/>
                  <a:gd name="T67" fmla="*/ 13 h 1007"/>
                  <a:gd name="T68" fmla="*/ 21 w 562"/>
                  <a:gd name="T69" fmla="*/ 20 h 1007"/>
                  <a:gd name="T70" fmla="*/ 14 w 562"/>
                  <a:gd name="T71" fmla="*/ 32 h 1007"/>
                  <a:gd name="T72" fmla="*/ 13 w 562"/>
                  <a:gd name="T73" fmla="*/ 47 h 1007"/>
                  <a:gd name="T74" fmla="*/ 19 w 562"/>
                  <a:gd name="T75" fmla="*/ 60 h 1007"/>
                  <a:gd name="T76" fmla="*/ 29 w 562"/>
                  <a:gd name="T77" fmla="*/ 70 h 1007"/>
                  <a:gd name="T78" fmla="*/ 41 w 562"/>
                  <a:gd name="T79" fmla="*/ 73 h 1007"/>
                  <a:gd name="T80" fmla="*/ 49 w 562"/>
                  <a:gd name="T81" fmla="*/ 66 h 1007"/>
                  <a:gd name="T82" fmla="*/ 48 w 562"/>
                  <a:gd name="T83" fmla="*/ 56 h 1007"/>
                  <a:gd name="T84" fmla="*/ 39 w 562"/>
                  <a:gd name="T85" fmla="*/ 52 h 1007"/>
                  <a:gd name="T86" fmla="*/ 35 w 562"/>
                  <a:gd name="T87" fmla="*/ 49 h 1007"/>
                  <a:gd name="T88" fmla="*/ 45 w 562"/>
                  <a:gd name="T89" fmla="*/ 47 h 1007"/>
                  <a:gd name="T90" fmla="*/ 53 w 562"/>
                  <a:gd name="T91" fmla="*/ 50 h 1007"/>
                  <a:gd name="T92" fmla="*/ 59 w 562"/>
                  <a:gd name="T93" fmla="*/ 56 h 1007"/>
                  <a:gd name="T94" fmla="*/ 62 w 562"/>
                  <a:gd name="T95" fmla="*/ 64 h 1007"/>
                  <a:gd name="T96" fmla="*/ 58 w 562"/>
                  <a:gd name="T97" fmla="*/ 73 h 1007"/>
                  <a:gd name="T98" fmla="*/ 61 w 562"/>
                  <a:gd name="T99" fmla="*/ 82 h 1007"/>
                  <a:gd name="T100" fmla="*/ 71 w 562"/>
                  <a:gd name="T101" fmla="*/ 108 h 10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2"/>
                  <a:gd name="T154" fmla="*/ 0 h 1007"/>
                  <a:gd name="T155" fmla="*/ 562 w 562"/>
                  <a:gd name="T156" fmla="*/ 1007 h 10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2" h="1007">
                    <a:moveTo>
                      <a:pt x="562" y="1007"/>
                    </a:moveTo>
                    <a:lnTo>
                      <a:pt x="529" y="1007"/>
                    </a:lnTo>
                    <a:lnTo>
                      <a:pt x="525" y="998"/>
                    </a:lnTo>
                    <a:lnTo>
                      <a:pt x="525" y="992"/>
                    </a:lnTo>
                    <a:lnTo>
                      <a:pt x="520" y="983"/>
                    </a:lnTo>
                    <a:lnTo>
                      <a:pt x="505" y="975"/>
                    </a:lnTo>
                    <a:lnTo>
                      <a:pt x="492" y="967"/>
                    </a:lnTo>
                    <a:lnTo>
                      <a:pt x="477" y="955"/>
                    </a:lnTo>
                    <a:lnTo>
                      <a:pt x="461" y="947"/>
                    </a:lnTo>
                    <a:lnTo>
                      <a:pt x="441" y="934"/>
                    </a:lnTo>
                    <a:lnTo>
                      <a:pt x="411" y="926"/>
                    </a:lnTo>
                    <a:lnTo>
                      <a:pt x="400" y="922"/>
                    </a:lnTo>
                    <a:lnTo>
                      <a:pt x="388" y="919"/>
                    </a:lnTo>
                    <a:lnTo>
                      <a:pt x="380" y="906"/>
                    </a:lnTo>
                    <a:lnTo>
                      <a:pt x="367" y="902"/>
                    </a:lnTo>
                    <a:lnTo>
                      <a:pt x="363" y="894"/>
                    </a:lnTo>
                    <a:lnTo>
                      <a:pt x="352" y="894"/>
                    </a:lnTo>
                    <a:lnTo>
                      <a:pt x="352" y="889"/>
                    </a:lnTo>
                    <a:lnTo>
                      <a:pt x="347" y="883"/>
                    </a:lnTo>
                    <a:lnTo>
                      <a:pt x="335" y="878"/>
                    </a:lnTo>
                    <a:lnTo>
                      <a:pt x="327" y="858"/>
                    </a:lnTo>
                    <a:lnTo>
                      <a:pt x="319" y="846"/>
                    </a:lnTo>
                    <a:lnTo>
                      <a:pt x="310" y="825"/>
                    </a:lnTo>
                    <a:lnTo>
                      <a:pt x="310" y="841"/>
                    </a:lnTo>
                    <a:lnTo>
                      <a:pt x="307" y="858"/>
                    </a:lnTo>
                    <a:lnTo>
                      <a:pt x="302" y="869"/>
                    </a:lnTo>
                    <a:lnTo>
                      <a:pt x="294" y="886"/>
                    </a:lnTo>
                    <a:lnTo>
                      <a:pt x="291" y="894"/>
                    </a:lnTo>
                    <a:lnTo>
                      <a:pt x="274" y="914"/>
                    </a:lnTo>
                    <a:lnTo>
                      <a:pt x="266" y="922"/>
                    </a:lnTo>
                    <a:lnTo>
                      <a:pt x="254" y="934"/>
                    </a:lnTo>
                    <a:lnTo>
                      <a:pt x="246" y="947"/>
                    </a:lnTo>
                    <a:lnTo>
                      <a:pt x="238" y="955"/>
                    </a:lnTo>
                    <a:lnTo>
                      <a:pt x="226" y="967"/>
                    </a:lnTo>
                    <a:lnTo>
                      <a:pt x="215" y="970"/>
                    </a:lnTo>
                    <a:lnTo>
                      <a:pt x="201" y="975"/>
                    </a:lnTo>
                    <a:lnTo>
                      <a:pt x="190" y="975"/>
                    </a:lnTo>
                    <a:lnTo>
                      <a:pt x="177" y="975"/>
                    </a:lnTo>
                    <a:lnTo>
                      <a:pt x="157" y="975"/>
                    </a:lnTo>
                    <a:lnTo>
                      <a:pt x="145" y="975"/>
                    </a:lnTo>
                    <a:lnTo>
                      <a:pt x="125" y="975"/>
                    </a:lnTo>
                    <a:lnTo>
                      <a:pt x="109" y="970"/>
                    </a:lnTo>
                    <a:lnTo>
                      <a:pt x="97" y="967"/>
                    </a:lnTo>
                    <a:lnTo>
                      <a:pt x="81" y="955"/>
                    </a:lnTo>
                    <a:lnTo>
                      <a:pt x="68" y="947"/>
                    </a:lnTo>
                    <a:lnTo>
                      <a:pt x="56" y="934"/>
                    </a:lnTo>
                    <a:lnTo>
                      <a:pt x="45" y="922"/>
                    </a:lnTo>
                    <a:lnTo>
                      <a:pt x="31" y="902"/>
                    </a:lnTo>
                    <a:lnTo>
                      <a:pt x="25" y="894"/>
                    </a:lnTo>
                    <a:lnTo>
                      <a:pt x="16" y="878"/>
                    </a:lnTo>
                    <a:lnTo>
                      <a:pt x="11" y="858"/>
                    </a:lnTo>
                    <a:lnTo>
                      <a:pt x="8" y="846"/>
                    </a:lnTo>
                    <a:lnTo>
                      <a:pt x="3" y="825"/>
                    </a:lnTo>
                    <a:lnTo>
                      <a:pt x="0" y="813"/>
                    </a:lnTo>
                    <a:lnTo>
                      <a:pt x="0" y="793"/>
                    </a:lnTo>
                    <a:lnTo>
                      <a:pt x="3" y="769"/>
                    </a:lnTo>
                    <a:lnTo>
                      <a:pt x="8" y="736"/>
                    </a:lnTo>
                    <a:lnTo>
                      <a:pt x="11" y="712"/>
                    </a:lnTo>
                    <a:lnTo>
                      <a:pt x="25" y="688"/>
                    </a:lnTo>
                    <a:lnTo>
                      <a:pt x="40" y="663"/>
                    </a:lnTo>
                    <a:lnTo>
                      <a:pt x="56" y="640"/>
                    </a:lnTo>
                    <a:lnTo>
                      <a:pt x="76" y="623"/>
                    </a:lnTo>
                    <a:lnTo>
                      <a:pt x="104" y="607"/>
                    </a:lnTo>
                    <a:lnTo>
                      <a:pt x="125" y="632"/>
                    </a:lnTo>
                    <a:lnTo>
                      <a:pt x="109" y="640"/>
                    </a:lnTo>
                    <a:lnTo>
                      <a:pt x="97" y="660"/>
                    </a:lnTo>
                    <a:lnTo>
                      <a:pt x="84" y="668"/>
                    </a:lnTo>
                    <a:lnTo>
                      <a:pt x="76" y="679"/>
                    </a:lnTo>
                    <a:lnTo>
                      <a:pt x="68" y="696"/>
                    </a:lnTo>
                    <a:lnTo>
                      <a:pt x="68" y="716"/>
                    </a:lnTo>
                    <a:lnTo>
                      <a:pt x="64" y="729"/>
                    </a:lnTo>
                    <a:lnTo>
                      <a:pt x="64" y="744"/>
                    </a:lnTo>
                    <a:lnTo>
                      <a:pt x="64" y="757"/>
                    </a:lnTo>
                    <a:lnTo>
                      <a:pt x="68" y="772"/>
                    </a:lnTo>
                    <a:lnTo>
                      <a:pt x="68" y="785"/>
                    </a:lnTo>
                    <a:lnTo>
                      <a:pt x="73" y="802"/>
                    </a:lnTo>
                    <a:lnTo>
                      <a:pt x="76" y="810"/>
                    </a:lnTo>
                    <a:lnTo>
                      <a:pt x="81" y="817"/>
                    </a:lnTo>
                    <a:lnTo>
                      <a:pt x="89" y="830"/>
                    </a:lnTo>
                    <a:lnTo>
                      <a:pt x="101" y="838"/>
                    </a:lnTo>
                    <a:lnTo>
                      <a:pt x="109" y="850"/>
                    </a:lnTo>
                    <a:lnTo>
                      <a:pt x="117" y="853"/>
                    </a:lnTo>
                    <a:lnTo>
                      <a:pt x="125" y="858"/>
                    </a:lnTo>
                    <a:lnTo>
                      <a:pt x="137" y="866"/>
                    </a:lnTo>
                    <a:lnTo>
                      <a:pt x="149" y="869"/>
                    </a:lnTo>
                    <a:lnTo>
                      <a:pt x="157" y="878"/>
                    </a:lnTo>
                    <a:lnTo>
                      <a:pt x="173" y="878"/>
                    </a:lnTo>
                    <a:lnTo>
                      <a:pt x="185" y="878"/>
                    </a:lnTo>
                    <a:lnTo>
                      <a:pt x="201" y="878"/>
                    </a:lnTo>
                    <a:lnTo>
                      <a:pt x="215" y="869"/>
                    </a:lnTo>
                    <a:lnTo>
                      <a:pt x="230" y="858"/>
                    </a:lnTo>
                    <a:lnTo>
                      <a:pt x="243" y="850"/>
                    </a:lnTo>
                    <a:lnTo>
                      <a:pt x="246" y="841"/>
                    </a:lnTo>
                    <a:lnTo>
                      <a:pt x="254" y="830"/>
                    </a:lnTo>
                    <a:lnTo>
                      <a:pt x="254" y="825"/>
                    </a:lnTo>
                    <a:lnTo>
                      <a:pt x="263" y="817"/>
                    </a:lnTo>
                    <a:lnTo>
                      <a:pt x="263" y="810"/>
                    </a:lnTo>
                    <a:lnTo>
                      <a:pt x="263" y="802"/>
                    </a:lnTo>
                    <a:lnTo>
                      <a:pt x="263" y="785"/>
                    </a:lnTo>
                    <a:lnTo>
                      <a:pt x="263" y="777"/>
                    </a:lnTo>
                    <a:lnTo>
                      <a:pt x="263" y="757"/>
                    </a:lnTo>
                    <a:lnTo>
                      <a:pt x="263" y="741"/>
                    </a:lnTo>
                    <a:lnTo>
                      <a:pt x="254" y="721"/>
                    </a:lnTo>
                    <a:lnTo>
                      <a:pt x="246" y="704"/>
                    </a:lnTo>
                    <a:lnTo>
                      <a:pt x="238" y="684"/>
                    </a:lnTo>
                    <a:lnTo>
                      <a:pt x="230" y="668"/>
                    </a:lnTo>
                    <a:lnTo>
                      <a:pt x="215" y="643"/>
                    </a:lnTo>
                    <a:lnTo>
                      <a:pt x="201" y="623"/>
                    </a:lnTo>
                    <a:lnTo>
                      <a:pt x="185" y="607"/>
                    </a:lnTo>
                    <a:lnTo>
                      <a:pt x="154" y="567"/>
                    </a:lnTo>
                    <a:lnTo>
                      <a:pt x="125" y="531"/>
                    </a:lnTo>
                    <a:lnTo>
                      <a:pt x="101" y="486"/>
                    </a:lnTo>
                    <a:lnTo>
                      <a:pt x="81" y="445"/>
                    </a:lnTo>
                    <a:lnTo>
                      <a:pt x="68" y="409"/>
                    </a:lnTo>
                    <a:lnTo>
                      <a:pt x="61" y="372"/>
                    </a:lnTo>
                    <a:lnTo>
                      <a:pt x="48" y="324"/>
                    </a:lnTo>
                    <a:lnTo>
                      <a:pt x="48" y="283"/>
                    </a:lnTo>
                    <a:lnTo>
                      <a:pt x="48" y="260"/>
                    </a:lnTo>
                    <a:lnTo>
                      <a:pt x="53" y="224"/>
                    </a:lnTo>
                    <a:lnTo>
                      <a:pt x="61" y="199"/>
                    </a:lnTo>
                    <a:lnTo>
                      <a:pt x="68" y="174"/>
                    </a:lnTo>
                    <a:lnTo>
                      <a:pt x="76" y="146"/>
                    </a:lnTo>
                    <a:lnTo>
                      <a:pt x="84" y="131"/>
                    </a:lnTo>
                    <a:lnTo>
                      <a:pt x="104" y="106"/>
                    </a:lnTo>
                    <a:lnTo>
                      <a:pt x="117" y="78"/>
                    </a:lnTo>
                    <a:lnTo>
                      <a:pt x="137" y="62"/>
                    </a:lnTo>
                    <a:lnTo>
                      <a:pt x="157" y="42"/>
                    </a:lnTo>
                    <a:lnTo>
                      <a:pt x="177" y="29"/>
                    </a:lnTo>
                    <a:lnTo>
                      <a:pt x="201" y="20"/>
                    </a:lnTo>
                    <a:lnTo>
                      <a:pt x="221" y="9"/>
                    </a:lnTo>
                    <a:lnTo>
                      <a:pt x="243" y="5"/>
                    </a:lnTo>
                    <a:lnTo>
                      <a:pt x="266" y="5"/>
                    </a:lnTo>
                    <a:lnTo>
                      <a:pt x="299" y="0"/>
                    </a:lnTo>
                    <a:lnTo>
                      <a:pt x="327" y="5"/>
                    </a:lnTo>
                    <a:lnTo>
                      <a:pt x="352" y="5"/>
                    </a:lnTo>
                    <a:lnTo>
                      <a:pt x="375" y="9"/>
                    </a:lnTo>
                    <a:lnTo>
                      <a:pt x="396" y="20"/>
                    </a:lnTo>
                    <a:lnTo>
                      <a:pt x="424" y="29"/>
                    </a:lnTo>
                    <a:lnTo>
                      <a:pt x="444" y="42"/>
                    </a:lnTo>
                    <a:lnTo>
                      <a:pt x="464" y="65"/>
                    </a:lnTo>
                    <a:lnTo>
                      <a:pt x="489" y="86"/>
                    </a:lnTo>
                    <a:lnTo>
                      <a:pt x="505" y="114"/>
                    </a:lnTo>
                    <a:lnTo>
                      <a:pt x="520" y="134"/>
                    </a:lnTo>
                    <a:lnTo>
                      <a:pt x="534" y="162"/>
                    </a:lnTo>
                    <a:lnTo>
                      <a:pt x="545" y="190"/>
                    </a:lnTo>
                    <a:lnTo>
                      <a:pt x="550" y="210"/>
                    </a:lnTo>
                    <a:lnTo>
                      <a:pt x="557" y="240"/>
                    </a:lnTo>
                    <a:lnTo>
                      <a:pt x="557" y="271"/>
                    </a:lnTo>
                    <a:lnTo>
                      <a:pt x="562" y="308"/>
                    </a:lnTo>
                    <a:lnTo>
                      <a:pt x="562" y="316"/>
                    </a:lnTo>
                    <a:lnTo>
                      <a:pt x="529" y="316"/>
                    </a:lnTo>
                    <a:lnTo>
                      <a:pt x="525" y="291"/>
                    </a:lnTo>
                    <a:lnTo>
                      <a:pt x="520" y="268"/>
                    </a:lnTo>
                    <a:lnTo>
                      <a:pt x="520" y="240"/>
                    </a:lnTo>
                    <a:lnTo>
                      <a:pt x="514" y="219"/>
                    </a:lnTo>
                    <a:lnTo>
                      <a:pt x="505" y="204"/>
                    </a:lnTo>
                    <a:lnTo>
                      <a:pt x="492" y="182"/>
                    </a:lnTo>
                    <a:lnTo>
                      <a:pt x="484" y="171"/>
                    </a:lnTo>
                    <a:lnTo>
                      <a:pt x="469" y="159"/>
                    </a:lnTo>
                    <a:lnTo>
                      <a:pt x="453" y="146"/>
                    </a:lnTo>
                    <a:lnTo>
                      <a:pt x="444" y="131"/>
                    </a:lnTo>
                    <a:lnTo>
                      <a:pt x="428" y="118"/>
                    </a:lnTo>
                    <a:lnTo>
                      <a:pt x="408" y="114"/>
                    </a:lnTo>
                    <a:lnTo>
                      <a:pt x="383" y="110"/>
                    </a:lnTo>
                    <a:lnTo>
                      <a:pt x="367" y="106"/>
                    </a:lnTo>
                    <a:lnTo>
                      <a:pt x="347" y="98"/>
                    </a:lnTo>
                    <a:lnTo>
                      <a:pt x="327" y="98"/>
                    </a:lnTo>
                    <a:lnTo>
                      <a:pt x="302" y="98"/>
                    </a:lnTo>
                    <a:lnTo>
                      <a:pt x="274" y="106"/>
                    </a:lnTo>
                    <a:lnTo>
                      <a:pt x="254" y="110"/>
                    </a:lnTo>
                    <a:lnTo>
                      <a:pt x="235" y="114"/>
                    </a:lnTo>
                    <a:lnTo>
                      <a:pt x="215" y="123"/>
                    </a:lnTo>
                    <a:lnTo>
                      <a:pt x="201" y="134"/>
                    </a:lnTo>
                    <a:lnTo>
                      <a:pt x="185" y="146"/>
                    </a:lnTo>
                    <a:lnTo>
                      <a:pt x="165" y="162"/>
                    </a:lnTo>
                    <a:lnTo>
                      <a:pt x="154" y="182"/>
                    </a:lnTo>
                    <a:lnTo>
                      <a:pt x="134" y="199"/>
                    </a:lnTo>
                    <a:lnTo>
                      <a:pt x="125" y="219"/>
                    </a:lnTo>
                    <a:lnTo>
                      <a:pt x="117" y="240"/>
                    </a:lnTo>
                    <a:lnTo>
                      <a:pt x="109" y="263"/>
                    </a:lnTo>
                    <a:lnTo>
                      <a:pt x="104" y="283"/>
                    </a:lnTo>
                    <a:lnTo>
                      <a:pt x="101" y="308"/>
                    </a:lnTo>
                    <a:lnTo>
                      <a:pt x="101" y="336"/>
                    </a:lnTo>
                    <a:lnTo>
                      <a:pt x="101" y="357"/>
                    </a:lnTo>
                    <a:lnTo>
                      <a:pt x="104" y="385"/>
                    </a:lnTo>
                    <a:lnTo>
                      <a:pt x="104" y="400"/>
                    </a:lnTo>
                    <a:lnTo>
                      <a:pt x="112" y="430"/>
                    </a:lnTo>
                    <a:lnTo>
                      <a:pt x="125" y="453"/>
                    </a:lnTo>
                    <a:lnTo>
                      <a:pt x="129" y="470"/>
                    </a:lnTo>
                    <a:lnTo>
                      <a:pt x="149" y="489"/>
                    </a:lnTo>
                    <a:lnTo>
                      <a:pt x="162" y="523"/>
                    </a:lnTo>
                    <a:lnTo>
                      <a:pt x="177" y="539"/>
                    </a:lnTo>
                    <a:lnTo>
                      <a:pt x="193" y="554"/>
                    </a:lnTo>
                    <a:lnTo>
                      <a:pt x="210" y="567"/>
                    </a:lnTo>
                    <a:lnTo>
                      <a:pt x="226" y="575"/>
                    </a:lnTo>
                    <a:lnTo>
                      <a:pt x="238" y="587"/>
                    </a:lnTo>
                    <a:lnTo>
                      <a:pt x="254" y="595"/>
                    </a:lnTo>
                    <a:lnTo>
                      <a:pt x="274" y="595"/>
                    </a:lnTo>
                    <a:lnTo>
                      <a:pt x="299" y="595"/>
                    </a:lnTo>
                    <a:lnTo>
                      <a:pt x="319" y="595"/>
                    </a:lnTo>
                    <a:lnTo>
                      <a:pt x="335" y="590"/>
                    </a:lnTo>
                    <a:lnTo>
                      <a:pt x="352" y="579"/>
                    </a:lnTo>
                    <a:lnTo>
                      <a:pt x="363" y="567"/>
                    </a:lnTo>
                    <a:lnTo>
                      <a:pt x="375" y="554"/>
                    </a:lnTo>
                    <a:lnTo>
                      <a:pt x="383" y="539"/>
                    </a:lnTo>
                    <a:lnTo>
                      <a:pt x="388" y="526"/>
                    </a:lnTo>
                    <a:lnTo>
                      <a:pt x="388" y="498"/>
                    </a:lnTo>
                    <a:lnTo>
                      <a:pt x="388" y="481"/>
                    </a:lnTo>
                    <a:lnTo>
                      <a:pt x="383" y="470"/>
                    </a:lnTo>
                    <a:lnTo>
                      <a:pt x="380" y="458"/>
                    </a:lnTo>
                    <a:lnTo>
                      <a:pt x="367" y="442"/>
                    </a:lnTo>
                    <a:lnTo>
                      <a:pt x="355" y="437"/>
                    </a:lnTo>
                    <a:lnTo>
                      <a:pt x="347" y="430"/>
                    </a:lnTo>
                    <a:lnTo>
                      <a:pt x="327" y="425"/>
                    </a:lnTo>
                    <a:lnTo>
                      <a:pt x="310" y="425"/>
                    </a:lnTo>
                    <a:lnTo>
                      <a:pt x="307" y="425"/>
                    </a:lnTo>
                    <a:lnTo>
                      <a:pt x="299" y="425"/>
                    </a:lnTo>
                    <a:lnTo>
                      <a:pt x="294" y="425"/>
                    </a:lnTo>
                    <a:lnTo>
                      <a:pt x="287" y="430"/>
                    </a:lnTo>
                    <a:lnTo>
                      <a:pt x="271" y="400"/>
                    </a:lnTo>
                    <a:lnTo>
                      <a:pt x="294" y="394"/>
                    </a:lnTo>
                    <a:lnTo>
                      <a:pt x="307" y="389"/>
                    </a:lnTo>
                    <a:lnTo>
                      <a:pt x="324" y="389"/>
                    </a:lnTo>
                    <a:lnTo>
                      <a:pt x="335" y="389"/>
                    </a:lnTo>
                    <a:lnTo>
                      <a:pt x="352" y="389"/>
                    </a:lnTo>
                    <a:lnTo>
                      <a:pt x="367" y="394"/>
                    </a:lnTo>
                    <a:lnTo>
                      <a:pt x="380" y="394"/>
                    </a:lnTo>
                    <a:lnTo>
                      <a:pt x="388" y="397"/>
                    </a:lnTo>
                    <a:lnTo>
                      <a:pt x="408" y="400"/>
                    </a:lnTo>
                    <a:lnTo>
                      <a:pt x="416" y="409"/>
                    </a:lnTo>
                    <a:lnTo>
                      <a:pt x="433" y="417"/>
                    </a:lnTo>
                    <a:lnTo>
                      <a:pt x="441" y="425"/>
                    </a:lnTo>
                    <a:lnTo>
                      <a:pt x="448" y="433"/>
                    </a:lnTo>
                    <a:lnTo>
                      <a:pt x="456" y="442"/>
                    </a:lnTo>
                    <a:lnTo>
                      <a:pt x="464" y="453"/>
                    </a:lnTo>
                    <a:lnTo>
                      <a:pt x="472" y="466"/>
                    </a:lnTo>
                    <a:lnTo>
                      <a:pt x="477" y="470"/>
                    </a:lnTo>
                    <a:lnTo>
                      <a:pt x="477" y="481"/>
                    </a:lnTo>
                    <a:lnTo>
                      <a:pt x="484" y="494"/>
                    </a:lnTo>
                    <a:lnTo>
                      <a:pt x="484" y="518"/>
                    </a:lnTo>
                    <a:lnTo>
                      <a:pt x="477" y="534"/>
                    </a:lnTo>
                    <a:lnTo>
                      <a:pt x="477" y="551"/>
                    </a:lnTo>
                    <a:lnTo>
                      <a:pt x="469" y="567"/>
                    </a:lnTo>
                    <a:lnTo>
                      <a:pt x="461" y="579"/>
                    </a:lnTo>
                    <a:lnTo>
                      <a:pt x="453" y="595"/>
                    </a:lnTo>
                    <a:lnTo>
                      <a:pt x="441" y="607"/>
                    </a:lnTo>
                    <a:lnTo>
                      <a:pt x="424" y="620"/>
                    </a:lnTo>
                    <a:lnTo>
                      <a:pt x="408" y="632"/>
                    </a:lnTo>
                    <a:lnTo>
                      <a:pt x="444" y="648"/>
                    </a:lnTo>
                    <a:lnTo>
                      <a:pt x="477" y="671"/>
                    </a:lnTo>
                    <a:lnTo>
                      <a:pt x="500" y="699"/>
                    </a:lnTo>
                    <a:lnTo>
                      <a:pt x="525" y="736"/>
                    </a:lnTo>
                    <a:lnTo>
                      <a:pt x="542" y="780"/>
                    </a:lnTo>
                    <a:lnTo>
                      <a:pt x="553" y="825"/>
                    </a:lnTo>
                    <a:lnTo>
                      <a:pt x="557" y="878"/>
                    </a:lnTo>
                    <a:lnTo>
                      <a:pt x="562" y="934"/>
                    </a:lnTo>
                    <a:lnTo>
                      <a:pt x="562" y="1007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" name="Freeform 114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451" y="12918"/>
                <a:ext cx="157" cy="146"/>
              </a:xfrm>
              <a:custGeom>
                <a:avLst/>
                <a:gdLst>
                  <a:gd name="T0" fmla="*/ 0 w 262"/>
                  <a:gd name="T1" fmla="*/ 0 h 246"/>
                  <a:gd name="T2" fmla="*/ 1 w 262"/>
                  <a:gd name="T3" fmla="*/ 2 h 246"/>
                  <a:gd name="T4" fmla="*/ 2 w 262"/>
                  <a:gd name="T5" fmla="*/ 4 h 246"/>
                  <a:gd name="T6" fmla="*/ 4 w 262"/>
                  <a:gd name="T7" fmla="*/ 5 h 246"/>
                  <a:gd name="T8" fmla="*/ 5 w 262"/>
                  <a:gd name="T9" fmla="*/ 8 h 246"/>
                  <a:gd name="T10" fmla="*/ 6 w 262"/>
                  <a:gd name="T11" fmla="*/ 11 h 246"/>
                  <a:gd name="T12" fmla="*/ 7 w 262"/>
                  <a:gd name="T13" fmla="*/ 12 h 246"/>
                  <a:gd name="T14" fmla="*/ 8 w 262"/>
                  <a:gd name="T15" fmla="*/ 12 h 246"/>
                  <a:gd name="T16" fmla="*/ 10 w 262"/>
                  <a:gd name="T17" fmla="*/ 14 h 246"/>
                  <a:gd name="T18" fmla="*/ 11 w 262"/>
                  <a:gd name="T19" fmla="*/ 17 h 246"/>
                  <a:gd name="T20" fmla="*/ 12 w 262"/>
                  <a:gd name="T21" fmla="*/ 17 h 246"/>
                  <a:gd name="T22" fmla="*/ 13 w 262"/>
                  <a:gd name="T23" fmla="*/ 18 h 246"/>
                  <a:gd name="T24" fmla="*/ 14 w 262"/>
                  <a:gd name="T25" fmla="*/ 19 h 246"/>
                  <a:gd name="T26" fmla="*/ 16 w 262"/>
                  <a:gd name="T27" fmla="*/ 20 h 246"/>
                  <a:gd name="T28" fmla="*/ 18 w 262"/>
                  <a:gd name="T29" fmla="*/ 21 h 246"/>
                  <a:gd name="T30" fmla="*/ 19 w 262"/>
                  <a:gd name="T31" fmla="*/ 21 h 246"/>
                  <a:gd name="T32" fmla="*/ 21 w 262"/>
                  <a:gd name="T33" fmla="*/ 22 h 246"/>
                  <a:gd name="T34" fmla="*/ 23 w 262"/>
                  <a:gd name="T35" fmla="*/ 23 h 246"/>
                  <a:gd name="T36" fmla="*/ 25 w 262"/>
                  <a:gd name="T37" fmla="*/ 25 h 246"/>
                  <a:gd name="T38" fmla="*/ 26 w 262"/>
                  <a:gd name="T39" fmla="*/ 25 h 246"/>
                  <a:gd name="T40" fmla="*/ 28 w 262"/>
                  <a:gd name="T41" fmla="*/ 26 h 246"/>
                  <a:gd name="T42" fmla="*/ 29 w 262"/>
                  <a:gd name="T43" fmla="*/ 27 h 246"/>
                  <a:gd name="T44" fmla="*/ 31 w 262"/>
                  <a:gd name="T45" fmla="*/ 27 h 246"/>
                  <a:gd name="T46" fmla="*/ 32 w 262"/>
                  <a:gd name="T47" fmla="*/ 29 h 246"/>
                  <a:gd name="T48" fmla="*/ 33 w 262"/>
                  <a:gd name="T49" fmla="*/ 30 h 246"/>
                  <a:gd name="T50" fmla="*/ 34 w 262"/>
                  <a:gd name="T51" fmla="*/ 31 h 246"/>
                  <a:gd name="T52" fmla="*/ 33 w 262"/>
                  <a:gd name="T53" fmla="*/ 24 h 246"/>
                  <a:gd name="T54" fmla="*/ 32 w 262"/>
                  <a:gd name="T55" fmla="*/ 18 h 246"/>
                  <a:gd name="T56" fmla="*/ 29 w 262"/>
                  <a:gd name="T57" fmla="*/ 12 h 246"/>
                  <a:gd name="T58" fmla="*/ 26 w 262"/>
                  <a:gd name="T59" fmla="*/ 7 h 246"/>
                  <a:gd name="T60" fmla="*/ 21 w 262"/>
                  <a:gd name="T61" fmla="*/ 4 h 246"/>
                  <a:gd name="T62" fmla="*/ 16 w 262"/>
                  <a:gd name="T63" fmla="*/ 2 h 246"/>
                  <a:gd name="T64" fmla="*/ 10 w 262"/>
                  <a:gd name="T65" fmla="*/ 1 h 246"/>
                  <a:gd name="T66" fmla="*/ 4 w 262"/>
                  <a:gd name="T67" fmla="*/ 0 h 246"/>
                  <a:gd name="T68" fmla="*/ 0 w 262"/>
                  <a:gd name="T69" fmla="*/ 0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2"/>
                  <a:gd name="T106" fmla="*/ 0 h 246"/>
                  <a:gd name="T107" fmla="*/ 262 w 262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2" h="246">
                    <a:moveTo>
                      <a:pt x="0" y="0"/>
                    </a:moveTo>
                    <a:lnTo>
                      <a:pt x="8" y="17"/>
                    </a:lnTo>
                    <a:lnTo>
                      <a:pt x="19" y="36"/>
                    </a:lnTo>
                    <a:lnTo>
                      <a:pt x="28" y="45"/>
                    </a:lnTo>
                    <a:lnTo>
                      <a:pt x="39" y="69"/>
                    </a:lnTo>
                    <a:lnTo>
                      <a:pt x="44" y="86"/>
                    </a:lnTo>
                    <a:lnTo>
                      <a:pt x="56" y="93"/>
                    </a:lnTo>
                    <a:lnTo>
                      <a:pt x="67" y="101"/>
                    </a:lnTo>
                    <a:lnTo>
                      <a:pt x="76" y="114"/>
                    </a:lnTo>
                    <a:lnTo>
                      <a:pt x="84" y="134"/>
                    </a:lnTo>
                    <a:lnTo>
                      <a:pt x="92" y="137"/>
                    </a:lnTo>
                    <a:lnTo>
                      <a:pt x="100" y="145"/>
                    </a:lnTo>
                    <a:lnTo>
                      <a:pt x="112" y="154"/>
                    </a:lnTo>
                    <a:lnTo>
                      <a:pt x="125" y="162"/>
                    </a:lnTo>
                    <a:lnTo>
                      <a:pt x="140" y="167"/>
                    </a:lnTo>
                    <a:lnTo>
                      <a:pt x="148" y="174"/>
                    </a:lnTo>
                    <a:lnTo>
                      <a:pt x="161" y="179"/>
                    </a:lnTo>
                    <a:lnTo>
                      <a:pt x="178" y="182"/>
                    </a:lnTo>
                    <a:lnTo>
                      <a:pt x="190" y="198"/>
                    </a:lnTo>
                    <a:lnTo>
                      <a:pt x="206" y="203"/>
                    </a:lnTo>
                    <a:lnTo>
                      <a:pt x="221" y="210"/>
                    </a:lnTo>
                    <a:lnTo>
                      <a:pt x="229" y="215"/>
                    </a:lnTo>
                    <a:lnTo>
                      <a:pt x="242" y="223"/>
                    </a:lnTo>
                    <a:lnTo>
                      <a:pt x="251" y="235"/>
                    </a:lnTo>
                    <a:lnTo>
                      <a:pt x="254" y="240"/>
                    </a:lnTo>
                    <a:lnTo>
                      <a:pt x="262" y="246"/>
                    </a:lnTo>
                    <a:lnTo>
                      <a:pt x="257" y="195"/>
                    </a:lnTo>
                    <a:lnTo>
                      <a:pt x="246" y="142"/>
                    </a:lnTo>
                    <a:lnTo>
                      <a:pt x="226" y="93"/>
                    </a:lnTo>
                    <a:lnTo>
                      <a:pt x="206" y="53"/>
                    </a:lnTo>
                    <a:lnTo>
                      <a:pt x="165" y="28"/>
                    </a:lnTo>
                    <a:lnTo>
                      <a:pt x="125" y="13"/>
                    </a:lnTo>
                    <a:lnTo>
                      <a:pt x="81" y="5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4" name="Freeform 115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1" y="12918"/>
                <a:ext cx="157" cy="146"/>
              </a:xfrm>
              <a:custGeom>
                <a:avLst/>
                <a:gdLst>
                  <a:gd name="T0" fmla="*/ 0 w 262"/>
                  <a:gd name="T1" fmla="*/ 0 h 246"/>
                  <a:gd name="T2" fmla="*/ 0 w 262"/>
                  <a:gd name="T3" fmla="*/ 0 h 246"/>
                  <a:gd name="T4" fmla="*/ 1 w 262"/>
                  <a:gd name="T5" fmla="*/ 2 h 246"/>
                  <a:gd name="T6" fmla="*/ 2 w 262"/>
                  <a:gd name="T7" fmla="*/ 4 h 246"/>
                  <a:gd name="T8" fmla="*/ 4 w 262"/>
                  <a:gd name="T9" fmla="*/ 5 h 246"/>
                  <a:gd name="T10" fmla="*/ 5 w 262"/>
                  <a:gd name="T11" fmla="*/ 8 h 246"/>
                  <a:gd name="T12" fmla="*/ 6 w 262"/>
                  <a:gd name="T13" fmla="*/ 11 h 246"/>
                  <a:gd name="T14" fmla="*/ 7 w 262"/>
                  <a:gd name="T15" fmla="*/ 12 h 246"/>
                  <a:gd name="T16" fmla="*/ 8 w 262"/>
                  <a:gd name="T17" fmla="*/ 12 h 246"/>
                  <a:gd name="T18" fmla="*/ 10 w 262"/>
                  <a:gd name="T19" fmla="*/ 14 h 246"/>
                  <a:gd name="T20" fmla="*/ 11 w 262"/>
                  <a:gd name="T21" fmla="*/ 17 h 246"/>
                  <a:gd name="T22" fmla="*/ 12 w 262"/>
                  <a:gd name="T23" fmla="*/ 17 h 246"/>
                  <a:gd name="T24" fmla="*/ 13 w 262"/>
                  <a:gd name="T25" fmla="*/ 18 h 246"/>
                  <a:gd name="T26" fmla="*/ 14 w 262"/>
                  <a:gd name="T27" fmla="*/ 19 h 246"/>
                  <a:gd name="T28" fmla="*/ 16 w 262"/>
                  <a:gd name="T29" fmla="*/ 20 h 246"/>
                  <a:gd name="T30" fmla="*/ 18 w 262"/>
                  <a:gd name="T31" fmla="*/ 21 h 246"/>
                  <a:gd name="T32" fmla="*/ 19 w 262"/>
                  <a:gd name="T33" fmla="*/ 21 h 246"/>
                  <a:gd name="T34" fmla="*/ 21 w 262"/>
                  <a:gd name="T35" fmla="*/ 22 h 246"/>
                  <a:gd name="T36" fmla="*/ 23 w 262"/>
                  <a:gd name="T37" fmla="*/ 23 h 246"/>
                  <a:gd name="T38" fmla="*/ 25 w 262"/>
                  <a:gd name="T39" fmla="*/ 25 h 246"/>
                  <a:gd name="T40" fmla="*/ 26 w 262"/>
                  <a:gd name="T41" fmla="*/ 25 h 246"/>
                  <a:gd name="T42" fmla="*/ 28 w 262"/>
                  <a:gd name="T43" fmla="*/ 26 h 246"/>
                  <a:gd name="T44" fmla="*/ 29 w 262"/>
                  <a:gd name="T45" fmla="*/ 27 h 246"/>
                  <a:gd name="T46" fmla="*/ 31 w 262"/>
                  <a:gd name="T47" fmla="*/ 27 h 246"/>
                  <a:gd name="T48" fmla="*/ 32 w 262"/>
                  <a:gd name="T49" fmla="*/ 29 h 246"/>
                  <a:gd name="T50" fmla="*/ 33 w 262"/>
                  <a:gd name="T51" fmla="*/ 30 h 246"/>
                  <a:gd name="T52" fmla="*/ 34 w 262"/>
                  <a:gd name="T53" fmla="*/ 31 h 246"/>
                  <a:gd name="T54" fmla="*/ 33 w 262"/>
                  <a:gd name="T55" fmla="*/ 24 h 246"/>
                  <a:gd name="T56" fmla="*/ 32 w 262"/>
                  <a:gd name="T57" fmla="*/ 18 h 246"/>
                  <a:gd name="T58" fmla="*/ 29 w 262"/>
                  <a:gd name="T59" fmla="*/ 12 h 246"/>
                  <a:gd name="T60" fmla="*/ 26 w 262"/>
                  <a:gd name="T61" fmla="*/ 7 h 246"/>
                  <a:gd name="T62" fmla="*/ 21 w 262"/>
                  <a:gd name="T63" fmla="*/ 4 h 246"/>
                  <a:gd name="T64" fmla="*/ 16 w 262"/>
                  <a:gd name="T65" fmla="*/ 2 h 246"/>
                  <a:gd name="T66" fmla="*/ 10 w 262"/>
                  <a:gd name="T67" fmla="*/ 1 h 246"/>
                  <a:gd name="T68" fmla="*/ 4 w 262"/>
                  <a:gd name="T69" fmla="*/ 0 h 246"/>
                  <a:gd name="T70" fmla="*/ 0 w 262"/>
                  <a:gd name="T71" fmla="*/ 0 h 2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2"/>
                  <a:gd name="T109" fmla="*/ 0 h 246"/>
                  <a:gd name="T110" fmla="*/ 262 w 262"/>
                  <a:gd name="T111" fmla="*/ 246 h 2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2" h="246">
                    <a:moveTo>
                      <a:pt x="0" y="0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19" y="36"/>
                    </a:lnTo>
                    <a:lnTo>
                      <a:pt x="28" y="45"/>
                    </a:lnTo>
                    <a:lnTo>
                      <a:pt x="39" y="69"/>
                    </a:lnTo>
                    <a:lnTo>
                      <a:pt x="44" y="86"/>
                    </a:lnTo>
                    <a:lnTo>
                      <a:pt x="56" y="93"/>
                    </a:lnTo>
                    <a:lnTo>
                      <a:pt x="67" y="101"/>
                    </a:lnTo>
                    <a:lnTo>
                      <a:pt x="76" y="114"/>
                    </a:lnTo>
                    <a:lnTo>
                      <a:pt x="84" y="134"/>
                    </a:lnTo>
                    <a:lnTo>
                      <a:pt x="92" y="137"/>
                    </a:lnTo>
                    <a:lnTo>
                      <a:pt x="100" y="145"/>
                    </a:lnTo>
                    <a:lnTo>
                      <a:pt x="112" y="154"/>
                    </a:lnTo>
                    <a:lnTo>
                      <a:pt x="125" y="162"/>
                    </a:lnTo>
                    <a:lnTo>
                      <a:pt x="140" y="167"/>
                    </a:lnTo>
                    <a:lnTo>
                      <a:pt x="148" y="174"/>
                    </a:lnTo>
                    <a:lnTo>
                      <a:pt x="161" y="179"/>
                    </a:lnTo>
                    <a:lnTo>
                      <a:pt x="178" y="182"/>
                    </a:lnTo>
                    <a:lnTo>
                      <a:pt x="190" y="198"/>
                    </a:lnTo>
                    <a:lnTo>
                      <a:pt x="206" y="203"/>
                    </a:lnTo>
                    <a:lnTo>
                      <a:pt x="221" y="210"/>
                    </a:lnTo>
                    <a:lnTo>
                      <a:pt x="229" y="215"/>
                    </a:lnTo>
                    <a:lnTo>
                      <a:pt x="242" y="223"/>
                    </a:lnTo>
                    <a:lnTo>
                      <a:pt x="251" y="235"/>
                    </a:lnTo>
                    <a:lnTo>
                      <a:pt x="254" y="240"/>
                    </a:lnTo>
                    <a:lnTo>
                      <a:pt x="262" y="246"/>
                    </a:lnTo>
                    <a:lnTo>
                      <a:pt x="257" y="195"/>
                    </a:lnTo>
                    <a:lnTo>
                      <a:pt x="246" y="142"/>
                    </a:lnTo>
                    <a:lnTo>
                      <a:pt x="226" y="93"/>
                    </a:lnTo>
                    <a:lnTo>
                      <a:pt x="206" y="53"/>
                    </a:lnTo>
                    <a:lnTo>
                      <a:pt x="165" y="28"/>
                    </a:lnTo>
                    <a:lnTo>
                      <a:pt x="125" y="13"/>
                    </a:lnTo>
                    <a:lnTo>
                      <a:pt x="81" y="5"/>
                    </a:lnTo>
                    <a:lnTo>
                      <a:pt x="2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" name="Freeform 116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894" y="11567"/>
                <a:ext cx="612" cy="347"/>
              </a:xfrm>
              <a:custGeom>
                <a:avLst/>
                <a:gdLst>
                  <a:gd name="T0" fmla="*/ 126 w 1026"/>
                  <a:gd name="T1" fmla="*/ 67 h 586"/>
                  <a:gd name="T2" fmla="*/ 120 w 1026"/>
                  <a:gd name="T3" fmla="*/ 56 h 586"/>
                  <a:gd name="T4" fmla="*/ 117 w 1026"/>
                  <a:gd name="T5" fmla="*/ 48 h 586"/>
                  <a:gd name="T6" fmla="*/ 113 w 1026"/>
                  <a:gd name="T7" fmla="*/ 43 h 586"/>
                  <a:gd name="T8" fmla="*/ 110 w 1026"/>
                  <a:gd name="T9" fmla="*/ 39 h 586"/>
                  <a:gd name="T10" fmla="*/ 119 w 1026"/>
                  <a:gd name="T11" fmla="*/ 34 h 586"/>
                  <a:gd name="T12" fmla="*/ 125 w 1026"/>
                  <a:gd name="T13" fmla="*/ 28 h 586"/>
                  <a:gd name="T14" fmla="*/ 126 w 1026"/>
                  <a:gd name="T15" fmla="*/ 19 h 586"/>
                  <a:gd name="T16" fmla="*/ 122 w 1026"/>
                  <a:gd name="T17" fmla="*/ 8 h 586"/>
                  <a:gd name="T18" fmla="*/ 113 w 1026"/>
                  <a:gd name="T19" fmla="*/ 2 h 586"/>
                  <a:gd name="T20" fmla="*/ 102 w 1026"/>
                  <a:gd name="T21" fmla="*/ 0 h 586"/>
                  <a:gd name="T22" fmla="*/ 85 w 1026"/>
                  <a:gd name="T23" fmla="*/ 5 h 586"/>
                  <a:gd name="T24" fmla="*/ 84 w 1026"/>
                  <a:gd name="T25" fmla="*/ 14 h 586"/>
                  <a:gd name="T26" fmla="*/ 92 w 1026"/>
                  <a:gd name="T27" fmla="*/ 8 h 586"/>
                  <a:gd name="T28" fmla="*/ 101 w 1026"/>
                  <a:gd name="T29" fmla="*/ 10 h 586"/>
                  <a:gd name="T30" fmla="*/ 108 w 1026"/>
                  <a:gd name="T31" fmla="*/ 14 h 586"/>
                  <a:gd name="T32" fmla="*/ 112 w 1026"/>
                  <a:gd name="T33" fmla="*/ 20 h 586"/>
                  <a:gd name="T34" fmla="*/ 112 w 1026"/>
                  <a:gd name="T35" fmla="*/ 28 h 586"/>
                  <a:gd name="T36" fmla="*/ 106 w 1026"/>
                  <a:gd name="T37" fmla="*/ 33 h 586"/>
                  <a:gd name="T38" fmla="*/ 100 w 1026"/>
                  <a:gd name="T39" fmla="*/ 34 h 586"/>
                  <a:gd name="T40" fmla="*/ 89 w 1026"/>
                  <a:gd name="T41" fmla="*/ 31 h 586"/>
                  <a:gd name="T42" fmla="*/ 76 w 1026"/>
                  <a:gd name="T43" fmla="*/ 22 h 586"/>
                  <a:gd name="T44" fmla="*/ 63 w 1026"/>
                  <a:gd name="T45" fmla="*/ 14 h 586"/>
                  <a:gd name="T46" fmla="*/ 49 w 1026"/>
                  <a:gd name="T47" fmla="*/ 7 h 586"/>
                  <a:gd name="T48" fmla="*/ 36 w 1026"/>
                  <a:gd name="T49" fmla="*/ 6 h 586"/>
                  <a:gd name="T50" fmla="*/ 19 w 1026"/>
                  <a:gd name="T51" fmla="*/ 10 h 586"/>
                  <a:gd name="T52" fmla="*/ 5 w 1026"/>
                  <a:gd name="T53" fmla="*/ 20 h 586"/>
                  <a:gd name="T54" fmla="*/ 1 w 1026"/>
                  <a:gd name="T55" fmla="*/ 34 h 586"/>
                  <a:gd name="T56" fmla="*/ 2 w 1026"/>
                  <a:gd name="T57" fmla="*/ 51 h 586"/>
                  <a:gd name="T58" fmla="*/ 14 w 1026"/>
                  <a:gd name="T59" fmla="*/ 65 h 586"/>
                  <a:gd name="T60" fmla="*/ 31 w 1026"/>
                  <a:gd name="T61" fmla="*/ 72 h 586"/>
                  <a:gd name="T62" fmla="*/ 38 w 1026"/>
                  <a:gd name="T63" fmla="*/ 68 h 586"/>
                  <a:gd name="T64" fmla="*/ 24 w 1026"/>
                  <a:gd name="T65" fmla="*/ 63 h 586"/>
                  <a:gd name="T66" fmla="*/ 16 w 1026"/>
                  <a:gd name="T67" fmla="*/ 54 h 586"/>
                  <a:gd name="T68" fmla="*/ 13 w 1026"/>
                  <a:gd name="T69" fmla="*/ 41 h 586"/>
                  <a:gd name="T70" fmla="*/ 16 w 1026"/>
                  <a:gd name="T71" fmla="*/ 28 h 586"/>
                  <a:gd name="T72" fmla="*/ 26 w 1026"/>
                  <a:gd name="T73" fmla="*/ 18 h 586"/>
                  <a:gd name="T74" fmla="*/ 39 w 1026"/>
                  <a:gd name="T75" fmla="*/ 14 h 586"/>
                  <a:gd name="T76" fmla="*/ 55 w 1026"/>
                  <a:gd name="T77" fmla="*/ 15 h 586"/>
                  <a:gd name="T78" fmla="*/ 69 w 1026"/>
                  <a:gd name="T79" fmla="*/ 23 h 586"/>
                  <a:gd name="T80" fmla="*/ 77 w 1026"/>
                  <a:gd name="T81" fmla="*/ 33 h 586"/>
                  <a:gd name="T82" fmla="*/ 75 w 1026"/>
                  <a:gd name="T83" fmla="*/ 44 h 586"/>
                  <a:gd name="T84" fmla="*/ 69 w 1026"/>
                  <a:gd name="T85" fmla="*/ 50 h 586"/>
                  <a:gd name="T86" fmla="*/ 62 w 1026"/>
                  <a:gd name="T87" fmla="*/ 50 h 586"/>
                  <a:gd name="T88" fmla="*/ 55 w 1026"/>
                  <a:gd name="T89" fmla="*/ 43 h 586"/>
                  <a:gd name="T90" fmla="*/ 54 w 1026"/>
                  <a:gd name="T91" fmla="*/ 37 h 586"/>
                  <a:gd name="T92" fmla="*/ 50 w 1026"/>
                  <a:gd name="T93" fmla="*/ 43 h 586"/>
                  <a:gd name="T94" fmla="*/ 51 w 1026"/>
                  <a:gd name="T95" fmla="*/ 52 h 586"/>
                  <a:gd name="T96" fmla="*/ 57 w 1026"/>
                  <a:gd name="T97" fmla="*/ 58 h 586"/>
                  <a:gd name="T98" fmla="*/ 64 w 1026"/>
                  <a:gd name="T99" fmla="*/ 62 h 586"/>
                  <a:gd name="T100" fmla="*/ 71 w 1026"/>
                  <a:gd name="T101" fmla="*/ 61 h 586"/>
                  <a:gd name="T102" fmla="*/ 77 w 1026"/>
                  <a:gd name="T103" fmla="*/ 58 h 586"/>
                  <a:gd name="T104" fmla="*/ 87 w 1026"/>
                  <a:gd name="T105" fmla="*/ 61 h 586"/>
                  <a:gd name="T106" fmla="*/ 113 w 1026"/>
                  <a:gd name="T107" fmla="*/ 72 h 5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6"/>
                  <a:gd name="T163" fmla="*/ 0 h 586"/>
                  <a:gd name="T164" fmla="*/ 1026 w 1026"/>
                  <a:gd name="T165" fmla="*/ 586 h 5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6" h="586">
                    <a:moveTo>
                      <a:pt x="1026" y="586"/>
                    </a:moveTo>
                    <a:lnTo>
                      <a:pt x="1026" y="558"/>
                    </a:lnTo>
                    <a:lnTo>
                      <a:pt x="1018" y="553"/>
                    </a:lnTo>
                    <a:lnTo>
                      <a:pt x="1011" y="550"/>
                    </a:lnTo>
                    <a:lnTo>
                      <a:pt x="998" y="545"/>
                    </a:lnTo>
                    <a:lnTo>
                      <a:pt x="990" y="528"/>
                    </a:lnTo>
                    <a:lnTo>
                      <a:pt x="981" y="517"/>
                    </a:lnTo>
                    <a:lnTo>
                      <a:pt x="975" y="505"/>
                    </a:lnTo>
                    <a:lnTo>
                      <a:pt x="962" y="477"/>
                    </a:lnTo>
                    <a:lnTo>
                      <a:pt x="953" y="456"/>
                    </a:lnTo>
                    <a:lnTo>
                      <a:pt x="942" y="432"/>
                    </a:lnTo>
                    <a:lnTo>
                      <a:pt x="938" y="419"/>
                    </a:lnTo>
                    <a:lnTo>
                      <a:pt x="933" y="408"/>
                    </a:lnTo>
                    <a:lnTo>
                      <a:pt x="930" y="399"/>
                    </a:lnTo>
                    <a:lnTo>
                      <a:pt x="922" y="391"/>
                    </a:lnTo>
                    <a:lnTo>
                      <a:pt x="922" y="383"/>
                    </a:lnTo>
                    <a:lnTo>
                      <a:pt x="914" y="380"/>
                    </a:lnTo>
                    <a:lnTo>
                      <a:pt x="905" y="363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81" y="338"/>
                    </a:lnTo>
                    <a:lnTo>
                      <a:pt x="864" y="332"/>
                    </a:lnTo>
                    <a:lnTo>
                      <a:pt x="841" y="323"/>
                    </a:lnTo>
                    <a:lnTo>
                      <a:pt x="857" y="323"/>
                    </a:lnTo>
                    <a:lnTo>
                      <a:pt x="872" y="315"/>
                    </a:lnTo>
                    <a:lnTo>
                      <a:pt x="889" y="315"/>
                    </a:lnTo>
                    <a:lnTo>
                      <a:pt x="905" y="307"/>
                    </a:lnTo>
                    <a:lnTo>
                      <a:pt x="922" y="302"/>
                    </a:lnTo>
                    <a:lnTo>
                      <a:pt x="930" y="282"/>
                    </a:lnTo>
                    <a:lnTo>
                      <a:pt x="942" y="274"/>
                    </a:lnTo>
                    <a:lnTo>
                      <a:pt x="953" y="271"/>
                    </a:lnTo>
                    <a:lnTo>
                      <a:pt x="966" y="259"/>
                    </a:lnTo>
                    <a:lnTo>
                      <a:pt x="975" y="246"/>
                    </a:lnTo>
                    <a:lnTo>
                      <a:pt x="981" y="234"/>
                    </a:lnTo>
                    <a:lnTo>
                      <a:pt x="986" y="226"/>
                    </a:lnTo>
                    <a:lnTo>
                      <a:pt x="990" y="209"/>
                    </a:lnTo>
                    <a:lnTo>
                      <a:pt x="990" y="193"/>
                    </a:lnTo>
                    <a:lnTo>
                      <a:pt x="995" y="181"/>
                    </a:lnTo>
                    <a:lnTo>
                      <a:pt x="995" y="170"/>
                    </a:lnTo>
                    <a:lnTo>
                      <a:pt x="995" y="153"/>
                    </a:lnTo>
                    <a:lnTo>
                      <a:pt x="990" y="133"/>
                    </a:lnTo>
                    <a:lnTo>
                      <a:pt x="990" y="117"/>
                    </a:lnTo>
                    <a:lnTo>
                      <a:pt x="981" y="105"/>
                    </a:lnTo>
                    <a:lnTo>
                      <a:pt x="975" y="84"/>
                    </a:lnTo>
                    <a:lnTo>
                      <a:pt x="966" y="69"/>
                    </a:lnTo>
                    <a:lnTo>
                      <a:pt x="953" y="56"/>
                    </a:lnTo>
                    <a:lnTo>
                      <a:pt x="938" y="39"/>
                    </a:lnTo>
                    <a:lnTo>
                      <a:pt x="925" y="36"/>
                    </a:lnTo>
                    <a:lnTo>
                      <a:pt x="909" y="24"/>
                    </a:lnTo>
                    <a:lnTo>
                      <a:pt x="894" y="16"/>
                    </a:lnTo>
                    <a:lnTo>
                      <a:pt x="881" y="11"/>
                    </a:lnTo>
                    <a:lnTo>
                      <a:pt x="864" y="8"/>
                    </a:lnTo>
                    <a:lnTo>
                      <a:pt x="844" y="3"/>
                    </a:lnTo>
                    <a:lnTo>
                      <a:pt x="824" y="0"/>
                    </a:lnTo>
                    <a:lnTo>
                      <a:pt x="805" y="0"/>
                    </a:lnTo>
                    <a:lnTo>
                      <a:pt x="777" y="3"/>
                    </a:lnTo>
                    <a:lnTo>
                      <a:pt x="743" y="8"/>
                    </a:lnTo>
                    <a:lnTo>
                      <a:pt x="719" y="16"/>
                    </a:lnTo>
                    <a:lnTo>
                      <a:pt x="699" y="24"/>
                    </a:lnTo>
                    <a:lnTo>
                      <a:pt x="676" y="39"/>
                    </a:lnTo>
                    <a:lnTo>
                      <a:pt x="654" y="61"/>
                    </a:lnTo>
                    <a:lnTo>
                      <a:pt x="634" y="81"/>
                    </a:lnTo>
                    <a:lnTo>
                      <a:pt x="618" y="109"/>
                    </a:lnTo>
                    <a:lnTo>
                      <a:pt x="643" y="133"/>
                    </a:lnTo>
                    <a:lnTo>
                      <a:pt x="659" y="117"/>
                    </a:lnTo>
                    <a:lnTo>
                      <a:pt x="671" y="109"/>
                    </a:lnTo>
                    <a:lnTo>
                      <a:pt x="682" y="89"/>
                    </a:lnTo>
                    <a:lnTo>
                      <a:pt x="696" y="84"/>
                    </a:lnTo>
                    <a:lnTo>
                      <a:pt x="712" y="81"/>
                    </a:lnTo>
                    <a:lnTo>
                      <a:pt x="727" y="69"/>
                    </a:lnTo>
                    <a:lnTo>
                      <a:pt x="740" y="69"/>
                    </a:lnTo>
                    <a:lnTo>
                      <a:pt x="755" y="69"/>
                    </a:lnTo>
                    <a:lnTo>
                      <a:pt x="768" y="69"/>
                    </a:lnTo>
                    <a:lnTo>
                      <a:pt x="785" y="69"/>
                    </a:lnTo>
                    <a:lnTo>
                      <a:pt x="800" y="81"/>
                    </a:lnTo>
                    <a:lnTo>
                      <a:pt x="808" y="81"/>
                    </a:lnTo>
                    <a:lnTo>
                      <a:pt x="824" y="81"/>
                    </a:lnTo>
                    <a:lnTo>
                      <a:pt x="828" y="89"/>
                    </a:lnTo>
                    <a:lnTo>
                      <a:pt x="844" y="100"/>
                    </a:lnTo>
                    <a:lnTo>
                      <a:pt x="853" y="109"/>
                    </a:lnTo>
                    <a:lnTo>
                      <a:pt x="864" y="117"/>
                    </a:lnTo>
                    <a:lnTo>
                      <a:pt x="872" y="125"/>
                    </a:lnTo>
                    <a:lnTo>
                      <a:pt x="881" y="133"/>
                    </a:lnTo>
                    <a:lnTo>
                      <a:pt x="886" y="142"/>
                    </a:lnTo>
                    <a:lnTo>
                      <a:pt x="889" y="157"/>
                    </a:lnTo>
                    <a:lnTo>
                      <a:pt x="894" y="165"/>
                    </a:lnTo>
                    <a:lnTo>
                      <a:pt x="894" y="178"/>
                    </a:lnTo>
                    <a:lnTo>
                      <a:pt x="894" y="190"/>
                    </a:lnTo>
                    <a:lnTo>
                      <a:pt x="894" y="201"/>
                    </a:lnTo>
                    <a:lnTo>
                      <a:pt x="886" y="226"/>
                    </a:lnTo>
                    <a:lnTo>
                      <a:pt x="877" y="242"/>
                    </a:lnTo>
                    <a:lnTo>
                      <a:pt x="864" y="254"/>
                    </a:lnTo>
                    <a:lnTo>
                      <a:pt x="857" y="259"/>
                    </a:lnTo>
                    <a:lnTo>
                      <a:pt x="849" y="262"/>
                    </a:lnTo>
                    <a:lnTo>
                      <a:pt x="841" y="271"/>
                    </a:lnTo>
                    <a:lnTo>
                      <a:pt x="828" y="271"/>
                    </a:lnTo>
                    <a:lnTo>
                      <a:pt x="824" y="274"/>
                    </a:lnTo>
                    <a:lnTo>
                      <a:pt x="808" y="274"/>
                    </a:lnTo>
                    <a:lnTo>
                      <a:pt x="800" y="274"/>
                    </a:lnTo>
                    <a:lnTo>
                      <a:pt x="788" y="274"/>
                    </a:lnTo>
                    <a:lnTo>
                      <a:pt x="768" y="274"/>
                    </a:lnTo>
                    <a:lnTo>
                      <a:pt x="752" y="274"/>
                    </a:lnTo>
                    <a:lnTo>
                      <a:pt x="735" y="271"/>
                    </a:lnTo>
                    <a:lnTo>
                      <a:pt x="719" y="262"/>
                    </a:lnTo>
                    <a:lnTo>
                      <a:pt x="699" y="254"/>
                    </a:lnTo>
                    <a:lnTo>
                      <a:pt x="679" y="242"/>
                    </a:lnTo>
                    <a:lnTo>
                      <a:pt x="663" y="226"/>
                    </a:lnTo>
                    <a:lnTo>
                      <a:pt x="634" y="206"/>
                    </a:lnTo>
                    <a:lnTo>
                      <a:pt x="618" y="190"/>
                    </a:lnTo>
                    <a:lnTo>
                      <a:pt x="598" y="178"/>
                    </a:lnTo>
                    <a:lnTo>
                      <a:pt x="582" y="162"/>
                    </a:lnTo>
                    <a:lnTo>
                      <a:pt x="562" y="145"/>
                    </a:lnTo>
                    <a:lnTo>
                      <a:pt x="542" y="133"/>
                    </a:lnTo>
                    <a:lnTo>
                      <a:pt x="525" y="120"/>
                    </a:lnTo>
                    <a:lnTo>
                      <a:pt x="497" y="112"/>
                    </a:lnTo>
                    <a:lnTo>
                      <a:pt x="477" y="105"/>
                    </a:lnTo>
                    <a:lnTo>
                      <a:pt x="456" y="89"/>
                    </a:lnTo>
                    <a:lnTo>
                      <a:pt x="428" y="81"/>
                    </a:lnTo>
                    <a:lnTo>
                      <a:pt x="408" y="69"/>
                    </a:lnTo>
                    <a:lnTo>
                      <a:pt x="388" y="61"/>
                    </a:lnTo>
                    <a:lnTo>
                      <a:pt x="368" y="61"/>
                    </a:lnTo>
                    <a:lnTo>
                      <a:pt x="347" y="53"/>
                    </a:lnTo>
                    <a:lnTo>
                      <a:pt x="327" y="53"/>
                    </a:lnTo>
                    <a:lnTo>
                      <a:pt x="307" y="48"/>
                    </a:lnTo>
                    <a:lnTo>
                      <a:pt x="287" y="48"/>
                    </a:lnTo>
                    <a:lnTo>
                      <a:pt x="263" y="48"/>
                    </a:lnTo>
                    <a:lnTo>
                      <a:pt x="226" y="53"/>
                    </a:lnTo>
                    <a:lnTo>
                      <a:pt x="202" y="61"/>
                    </a:lnTo>
                    <a:lnTo>
                      <a:pt x="178" y="64"/>
                    </a:lnTo>
                    <a:lnTo>
                      <a:pt x="149" y="81"/>
                    </a:lnTo>
                    <a:lnTo>
                      <a:pt x="126" y="89"/>
                    </a:lnTo>
                    <a:lnTo>
                      <a:pt x="101" y="109"/>
                    </a:lnTo>
                    <a:lnTo>
                      <a:pt x="81" y="125"/>
                    </a:lnTo>
                    <a:lnTo>
                      <a:pt x="61" y="145"/>
                    </a:lnTo>
                    <a:lnTo>
                      <a:pt x="40" y="165"/>
                    </a:lnTo>
                    <a:lnTo>
                      <a:pt x="33" y="190"/>
                    </a:lnTo>
                    <a:lnTo>
                      <a:pt x="20" y="206"/>
                    </a:lnTo>
                    <a:lnTo>
                      <a:pt x="12" y="234"/>
                    </a:lnTo>
                    <a:lnTo>
                      <a:pt x="3" y="259"/>
                    </a:lnTo>
                    <a:lnTo>
                      <a:pt x="3" y="279"/>
                    </a:lnTo>
                    <a:lnTo>
                      <a:pt x="0" y="315"/>
                    </a:lnTo>
                    <a:lnTo>
                      <a:pt x="3" y="338"/>
                    </a:lnTo>
                    <a:lnTo>
                      <a:pt x="3" y="363"/>
                    </a:lnTo>
                    <a:lnTo>
                      <a:pt x="12" y="396"/>
                    </a:lnTo>
                    <a:lnTo>
                      <a:pt x="20" y="416"/>
                    </a:lnTo>
                    <a:lnTo>
                      <a:pt x="33" y="436"/>
                    </a:lnTo>
                    <a:lnTo>
                      <a:pt x="45" y="464"/>
                    </a:lnTo>
                    <a:lnTo>
                      <a:pt x="69" y="485"/>
                    </a:lnTo>
                    <a:lnTo>
                      <a:pt x="89" y="508"/>
                    </a:lnTo>
                    <a:lnTo>
                      <a:pt x="109" y="528"/>
                    </a:lnTo>
                    <a:lnTo>
                      <a:pt x="134" y="550"/>
                    </a:lnTo>
                    <a:lnTo>
                      <a:pt x="157" y="558"/>
                    </a:lnTo>
                    <a:lnTo>
                      <a:pt x="190" y="565"/>
                    </a:lnTo>
                    <a:lnTo>
                      <a:pt x="218" y="578"/>
                    </a:lnTo>
                    <a:lnTo>
                      <a:pt x="246" y="581"/>
                    </a:lnTo>
                    <a:lnTo>
                      <a:pt x="283" y="586"/>
                    </a:lnTo>
                    <a:lnTo>
                      <a:pt x="311" y="586"/>
                    </a:lnTo>
                    <a:lnTo>
                      <a:pt x="324" y="586"/>
                    </a:lnTo>
                    <a:lnTo>
                      <a:pt x="324" y="558"/>
                    </a:lnTo>
                    <a:lnTo>
                      <a:pt x="299" y="553"/>
                    </a:lnTo>
                    <a:lnTo>
                      <a:pt x="271" y="550"/>
                    </a:lnTo>
                    <a:lnTo>
                      <a:pt x="246" y="550"/>
                    </a:lnTo>
                    <a:lnTo>
                      <a:pt x="226" y="537"/>
                    </a:lnTo>
                    <a:lnTo>
                      <a:pt x="210" y="528"/>
                    </a:lnTo>
                    <a:lnTo>
                      <a:pt x="190" y="517"/>
                    </a:lnTo>
                    <a:lnTo>
                      <a:pt x="173" y="505"/>
                    </a:lnTo>
                    <a:lnTo>
                      <a:pt x="157" y="485"/>
                    </a:lnTo>
                    <a:lnTo>
                      <a:pt x="145" y="472"/>
                    </a:lnTo>
                    <a:lnTo>
                      <a:pt x="134" y="456"/>
                    </a:lnTo>
                    <a:lnTo>
                      <a:pt x="121" y="436"/>
                    </a:lnTo>
                    <a:lnTo>
                      <a:pt x="109" y="419"/>
                    </a:lnTo>
                    <a:lnTo>
                      <a:pt x="101" y="404"/>
                    </a:lnTo>
                    <a:lnTo>
                      <a:pt x="101" y="383"/>
                    </a:lnTo>
                    <a:lnTo>
                      <a:pt x="97" y="360"/>
                    </a:lnTo>
                    <a:lnTo>
                      <a:pt x="97" y="338"/>
                    </a:lnTo>
                    <a:lnTo>
                      <a:pt x="97" y="315"/>
                    </a:lnTo>
                    <a:lnTo>
                      <a:pt x="101" y="287"/>
                    </a:lnTo>
                    <a:lnTo>
                      <a:pt x="109" y="262"/>
                    </a:lnTo>
                    <a:lnTo>
                      <a:pt x="109" y="246"/>
                    </a:lnTo>
                    <a:lnTo>
                      <a:pt x="126" y="226"/>
                    </a:lnTo>
                    <a:lnTo>
                      <a:pt x="137" y="201"/>
                    </a:lnTo>
                    <a:lnTo>
                      <a:pt x="149" y="190"/>
                    </a:lnTo>
                    <a:lnTo>
                      <a:pt x="162" y="170"/>
                    </a:lnTo>
                    <a:lnTo>
                      <a:pt x="182" y="157"/>
                    </a:lnTo>
                    <a:lnTo>
                      <a:pt x="207" y="142"/>
                    </a:lnTo>
                    <a:lnTo>
                      <a:pt x="223" y="133"/>
                    </a:lnTo>
                    <a:lnTo>
                      <a:pt x="243" y="125"/>
                    </a:lnTo>
                    <a:lnTo>
                      <a:pt x="266" y="117"/>
                    </a:lnTo>
                    <a:lnTo>
                      <a:pt x="287" y="112"/>
                    </a:lnTo>
                    <a:lnTo>
                      <a:pt x="311" y="109"/>
                    </a:lnTo>
                    <a:lnTo>
                      <a:pt x="339" y="109"/>
                    </a:lnTo>
                    <a:lnTo>
                      <a:pt x="363" y="109"/>
                    </a:lnTo>
                    <a:lnTo>
                      <a:pt x="388" y="112"/>
                    </a:lnTo>
                    <a:lnTo>
                      <a:pt x="408" y="117"/>
                    </a:lnTo>
                    <a:lnTo>
                      <a:pt x="436" y="120"/>
                    </a:lnTo>
                    <a:lnTo>
                      <a:pt x="456" y="133"/>
                    </a:lnTo>
                    <a:lnTo>
                      <a:pt x="481" y="142"/>
                    </a:lnTo>
                    <a:lnTo>
                      <a:pt x="501" y="157"/>
                    </a:lnTo>
                    <a:lnTo>
                      <a:pt x="525" y="170"/>
                    </a:lnTo>
                    <a:lnTo>
                      <a:pt x="545" y="185"/>
                    </a:lnTo>
                    <a:lnTo>
                      <a:pt x="562" y="198"/>
                    </a:lnTo>
                    <a:lnTo>
                      <a:pt x="573" y="214"/>
                    </a:lnTo>
                    <a:lnTo>
                      <a:pt x="590" y="234"/>
                    </a:lnTo>
                    <a:lnTo>
                      <a:pt x="598" y="254"/>
                    </a:lnTo>
                    <a:lnTo>
                      <a:pt x="610" y="271"/>
                    </a:lnTo>
                    <a:lnTo>
                      <a:pt x="610" y="287"/>
                    </a:lnTo>
                    <a:lnTo>
                      <a:pt x="615" y="315"/>
                    </a:lnTo>
                    <a:lnTo>
                      <a:pt x="610" y="332"/>
                    </a:lnTo>
                    <a:lnTo>
                      <a:pt x="606" y="347"/>
                    </a:lnTo>
                    <a:lnTo>
                      <a:pt x="590" y="363"/>
                    </a:lnTo>
                    <a:lnTo>
                      <a:pt x="582" y="383"/>
                    </a:lnTo>
                    <a:lnTo>
                      <a:pt x="573" y="391"/>
                    </a:lnTo>
                    <a:lnTo>
                      <a:pt x="565" y="396"/>
                    </a:lnTo>
                    <a:lnTo>
                      <a:pt x="553" y="399"/>
                    </a:lnTo>
                    <a:lnTo>
                      <a:pt x="545" y="404"/>
                    </a:lnTo>
                    <a:lnTo>
                      <a:pt x="537" y="408"/>
                    </a:lnTo>
                    <a:lnTo>
                      <a:pt x="529" y="408"/>
                    </a:lnTo>
                    <a:lnTo>
                      <a:pt x="525" y="408"/>
                    </a:lnTo>
                    <a:lnTo>
                      <a:pt x="509" y="408"/>
                    </a:lnTo>
                    <a:lnTo>
                      <a:pt x="492" y="408"/>
                    </a:lnTo>
                    <a:lnTo>
                      <a:pt x="477" y="408"/>
                    </a:lnTo>
                    <a:lnTo>
                      <a:pt x="469" y="399"/>
                    </a:lnTo>
                    <a:lnTo>
                      <a:pt x="456" y="388"/>
                    </a:lnTo>
                    <a:lnTo>
                      <a:pt x="441" y="380"/>
                    </a:lnTo>
                    <a:lnTo>
                      <a:pt x="433" y="355"/>
                    </a:lnTo>
                    <a:lnTo>
                      <a:pt x="428" y="343"/>
                    </a:lnTo>
                    <a:lnTo>
                      <a:pt x="420" y="323"/>
                    </a:lnTo>
                    <a:lnTo>
                      <a:pt x="428" y="315"/>
                    </a:lnTo>
                    <a:lnTo>
                      <a:pt x="428" y="307"/>
                    </a:lnTo>
                    <a:lnTo>
                      <a:pt x="428" y="302"/>
                    </a:lnTo>
                    <a:lnTo>
                      <a:pt x="400" y="282"/>
                    </a:lnTo>
                    <a:lnTo>
                      <a:pt x="397" y="307"/>
                    </a:lnTo>
                    <a:lnTo>
                      <a:pt x="397" y="323"/>
                    </a:lnTo>
                    <a:lnTo>
                      <a:pt x="397" y="338"/>
                    </a:lnTo>
                    <a:lnTo>
                      <a:pt x="397" y="352"/>
                    </a:lnTo>
                    <a:lnTo>
                      <a:pt x="397" y="363"/>
                    </a:lnTo>
                    <a:lnTo>
                      <a:pt x="397" y="383"/>
                    </a:lnTo>
                    <a:lnTo>
                      <a:pt x="397" y="396"/>
                    </a:lnTo>
                    <a:lnTo>
                      <a:pt x="400" y="408"/>
                    </a:lnTo>
                    <a:lnTo>
                      <a:pt x="405" y="419"/>
                    </a:lnTo>
                    <a:lnTo>
                      <a:pt x="411" y="436"/>
                    </a:lnTo>
                    <a:lnTo>
                      <a:pt x="416" y="444"/>
                    </a:lnTo>
                    <a:lnTo>
                      <a:pt x="428" y="456"/>
                    </a:lnTo>
                    <a:lnTo>
                      <a:pt x="441" y="464"/>
                    </a:lnTo>
                    <a:lnTo>
                      <a:pt x="449" y="472"/>
                    </a:lnTo>
                    <a:lnTo>
                      <a:pt x="461" y="480"/>
                    </a:lnTo>
                    <a:lnTo>
                      <a:pt x="473" y="485"/>
                    </a:lnTo>
                    <a:lnTo>
                      <a:pt x="486" y="497"/>
                    </a:lnTo>
                    <a:lnTo>
                      <a:pt x="492" y="500"/>
                    </a:lnTo>
                    <a:lnTo>
                      <a:pt x="506" y="505"/>
                    </a:lnTo>
                    <a:lnTo>
                      <a:pt x="525" y="505"/>
                    </a:lnTo>
                    <a:lnTo>
                      <a:pt x="529" y="505"/>
                    </a:lnTo>
                    <a:lnTo>
                      <a:pt x="542" y="500"/>
                    </a:lnTo>
                    <a:lnTo>
                      <a:pt x="550" y="500"/>
                    </a:lnTo>
                    <a:lnTo>
                      <a:pt x="558" y="497"/>
                    </a:lnTo>
                    <a:lnTo>
                      <a:pt x="565" y="497"/>
                    </a:lnTo>
                    <a:lnTo>
                      <a:pt x="573" y="485"/>
                    </a:lnTo>
                    <a:lnTo>
                      <a:pt x="582" y="480"/>
                    </a:lnTo>
                    <a:lnTo>
                      <a:pt x="590" y="477"/>
                    </a:lnTo>
                    <a:lnTo>
                      <a:pt x="610" y="469"/>
                    </a:lnTo>
                    <a:lnTo>
                      <a:pt x="618" y="456"/>
                    </a:lnTo>
                    <a:lnTo>
                      <a:pt x="634" y="444"/>
                    </a:lnTo>
                    <a:lnTo>
                      <a:pt x="643" y="419"/>
                    </a:lnTo>
                    <a:lnTo>
                      <a:pt x="663" y="464"/>
                    </a:lnTo>
                    <a:lnTo>
                      <a:pt x="687" y="497"/>
                    </a:lnTo>
                    <a:lnTo>
                      <a:pt x="715" y="528"/>
                    </a:lnTo>
                    <a:lnTo>
                      <a:pt x="748" y="550"/>
                    </a:lnTo>
                    <a:lnTo>
                      <a:pt x="791" y="565"/>
                    </a:lnTo>
                    <a:lnTo>
                      <a:pt x="841" y="581"/>
                    </a:lnTo>
                    <a:lnTo>
                      <a:pt x="894" y="586"/>
                    </a:lnTo>
                    <a:lnTo>
                      <a:pt x="953" y="586"/>
                    </a:lnTo>
                    <a:lnTo>
                      <a:pt x="1026" y="586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" name="Freeform 117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289" y="11734"/>
                <a:ext cx="155" cy="159"/>
              </a:xfrm>
              <a:custGeom>
                <a:avLst/>
                <a:gdLst>
                  <a:gd name="T0" fmla="*/ 0 w 259"/>
                  <a:gd name="T1" fmla="*/ 0 h 268"/>
                  <a:gd name="T2" fmla="*/ 2 w 259"/>
                  <a:gd name="T3" fmla="*/ 1 h 268"/>
                  <a:gd name="T4" fmla="*/ 5 w 259"/>
                  <a:gd name="T5" fmla="*/ 2 h 268"/>
                  <a:gd name="T6" fmla="*/ 7 w 259"/>
                  <a:gd name="T7" fmla="*/ 4 h 268"/>
                  <a:gd name="T8" fmla="*/ 10 w 259"/>
                  <a:gd name="T9" fmla="*/ 4 h 268"/>
                  <a:gd name="T10" fmla="*/ 11 w 259"/>
                  <a:gd name="T11" fmla="*/ 5 h 268"/>
                  <a:gd name="T12" fmla="*/ 13 w 259"/>
                  <a:gd name="T13" fmla="*/ 7 h 268"/>
                  <a:gd name="T14" fmla="*/ 15 w 259"/>
                  <a:gd name="T15" fmla="*/ 9 h 268"/>
                  <a:gd name="T16" fmla="*/ 16 w 259"/>
                  <a:gd name="T17" fmla="*/ 9 h 268"/>
                  <a:gd name="T18" fmla="*/ 17 w 259"/>
                  <a:gd name="T19" fmla="*/ 10 h 268"/>
                  <a:gd name="T20" fmla="*/ 19 w 259"/>
                  <a:gd name="T21" fmla="*/ 11 h 268"/>
                  <a:gd name="T22" fmla="*/ 20 w 259"/>
                  <a:gd name="T23" fmla="*/ 12 h 268"/>
                  <a:gd name="T24" fmla="*/ 20 w 259"/>
                  <a:gd name="T25" fmla="*/ 14 h 268"/>
                  <a:gd name="T26" fmla="*/ 21 w 259"/>
                  <a:gd name="T27" fmla="*/ 15 h 268"/>
                  <a:gd name="T28" fmla="*/ 22 w 259"/>
                  <a:gd name="T29" fmla="*/ 18 h 268"/>
                  <a:gd name="T30" fmla="*/ 23 w 259"/>
                  <a:gd name="T31" fmla="*/ 19 h 268"/>
                  <a:gd name="T32" fmla="*/ 23 w 259"/>
                  <a:gd name="T33" fmla="*/ 20 h 268"/>
                  <a:gd name="T34" fmla="*/ 25 w 259"/>
                  <a:gd name="T35" fmla="*/ 23 h 268"/>
                  <a:gd name="T36" fmla="*/ 26 w 259"/>
                  <a:gd name="T37" fmla="*/ 24 h 268"/>
                  <a:gd name="T38" fmla="*/ 27 w 259"/>
                  <a:gd name="T39" fmla="*/ 26 h 268"/>
                  <a:gd name="T40" fmla="*/ 28 w 259"/>
                  <a:gd name="T41" fmla="*/ 27 h 268"/>
                  <a:gd name="T42" fmla="*/ 29 w 259"/>
                  <a:gd name="T43" fmla="*/ 29 h 268"/>
                  <a:gd name="T44" fmla="*/ 30 w 259"/>
                  <a:gd name="T45" fmla="*/ 31 h 268"/>
                  <a:gd name="T46" fmla="*/ 31 w 259"/>
                  <a:gd name="T47" fmla="*/ 31 h 268"/>
                  <a:gd name="T48" fmla="*/ 32 w 259"/>
                  <a:gd name="T49" fmla="*/ 33 h 268"/>
                  <a:gd name="T50" fmla="*/ 34 w 259"/>
                  <a:gd name="T51" fmla="*/ 33 h 268"/>
                  <a:gd name="T52" fmla="*/ 26 w 259"/>
                  <a:gd name="T53" fmla="*/ 33 h 268"/>
                  <a:gd name="T54" fmla="*/ 19 w 259"/>
                  <a:gd name="T55" fmla="*/ 31 h 268"/>
                  <a:gd name="T56" fmla="*/ 13 w 259"/>
                  <a:gd name="T57" fmla="*/ 29 h 268"/>
                  <a:gd name="T58" fmla="*/ 9 w 259"/>
                  <a:gd name="T59" fmla="*/ 26 h 268"/>
                  <a:gd name="T60" fmla="*/ 5 w 259"/>
                  <a:gd name="T61" fmla="*/ 21 h 268"/>
                  <a:gd name="T62" fmla="*/ 2 w 259"/>
                  <a:gd name="T63" fmla="*/ 15 h 268"/>
                  <a:gd name="T64" fmla="*/ 1 w 259"/>
                  <a:gd name="T65" fmla="*/ 10 h 268"/>
                  <a:gd name="T66" fmla="*/ 0 w 259"/>
                  <a:gd name="T67" fmla="*/ 4 h 268"/>
                  <a:gd name="T68" fmla="*/ 0 w 259"/>
                  <a:gd name="T69" fmla="*/ 0 h 2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9"/>
                  <a:gd name="T106" fmla="*/ 0 h 268"/>
                  <a:gd name="T107" fmla="*/ 259 w 259"/>
                  <a:gd name="T108" fmla="*/ 268 h 2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9" h="268">
                    <a:moveTo>
                      <a:pt x="0" y="0"/>
                    </a:moveTo>
                    <a:lnTo>
                      <a:pt x="19" y="8"/>
                    </a:lnTo>
                    <a:lnTo>
                      <a:pt x="41" y="17"/>
                    </a:lnTo>
                    <a:lnTo>
                      <a:pt x="52" y="28"/>
                    </a:lnTo>
                    <a:lnTo>
                      <a:pt x="72" y="33"/>
                    </a:lnTo>
                    <a:lnTo>
                      <a:pt x="85" y="45"/>
                    </a:lnTo>
                    <a:lnTo>
                      <a:pt x="100" y="56"/>
                    </a:lnTo>
                    <a:lnTo>
                      <a:pt x="114" y="70"/>
                    </a:lnTo>
                    <a:lnTo>
                      <a:pt x="122" y="73"/>
                    </a:lnTo>
                    <a:lnTo>
                      <a:pt x="137" y="81"/>
                    </a:lnTo>
                    <a:lnTo>
                      <a:pt x="142" y="89"/>
                    </a:lnTo>
                    <a:lnTo>
                      <a:pt x="153" y="98"/>
                    </a:lnTo>
                    <a:lnTo>
                      <a:pt x="158" y="109"/>
                    </a:lnTo>
                    <a:lnTo>
                      <a:pt x="165" y="122"/>
                    </a:lnTo>
                    <a:lnTo>
                      <a:pt x="173" y="146"/>
                    </a:lnTo>
                    <a:lnTo>
                      <a:pt x="181" y="154"/>
                    </a:lnTo>
                    <a:lnTo>
                      <a:pt x="186" y="165"/>
                    </a:lnTo>
                    <a:lnTo>
                      <a:pt x="194" y="182"/>
                    </a:lnTo>
                    <a:lnTo>
                      <a:pt x="201" y="195"/>
                    </a:lnTo>
                    <a:lnTo>
                      <a:pt x="209" y="210"/>
                    </a:lnTo>
                    <a:lnTo>
                      <a:pt x="218" y="223"/>
                    </a:lnTo>
                    <a:lnTo>
                      <a:pt x="226" y="235"/>
                    </a:lnTo>
                    <a:lnTo>
                      <a:pt x="234" y="246"/>
                    </a:lnTo>
                    <a:lnTo>
                      <a:pt x="242" y="255"/>
                    </a:lnTo>
                    <a:lnTo>
                      <a:pt x="251" y="263"/>
                    </a:lnTo>
                    <a:lnTo>
                      <a:pt x="259" y="268"/>
                    </a:lnTo>
                    <a:lnTo>
                      <a:pt x="201" y="263"/>
                    </a:lnTo>
                    <a:lnTo>
                      <a:pt x="145" y="251"/>
                    </a:lnTo>
                    <a:lnTo>
                      <a:pt x="100" y="235"/>
                    </a:lnTo>
                    <a:lnTo>
                      <a:pt x="69" y="207"/>
                    </a:lnTo>
                    <a:lnTo>
                      <a:pt x="36" y="174"/>
                    </a:lnTo>
                    <a:lnTo>
                      <a:pt x="13" y="122"/>
                    </a:lnTo>
                    <a:lnTo>
                      <a:pt x="4" y="81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" name="Freeform 118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894" y="11567"/>
                <a:ext cx="612" cy="347"/>
              </a:xfrm>
              <a:custGeom>
                <a:avLst/>
                <a:gdLst>
                  <a:gd name="T0" fmla="*/ 126 w 1026"/>
                  <a:gd name="T1" fmla="*/ 67 h 586"/>
                  <a:gd name="T2" fmla="*/ 120 w 1026"/>
                  <a:gd name="T3" fmla="*/ 56 h 586"/>
                  <a:gd name="T4" fmla="*/ 117 w 1026"/>
                  <a:gd name="T5" fmla="*/ 48 h 586"/>
                  <a:gd name="T6" fmla="*/ 113 w 1026"/>
                  <a:gd name="T7" fmla="*/ 43 h 586"/>
                  <a:gd name="T8" fmla="*/ 110 w 1026"/>
                  <a:gd name="T9" fmla="*/ 39 h 586"/>
                  <a:gd name="T10" fmla="*/ 119 w 1026"/>
                  <a:gd name="T11" fmla="*/ 34 h 586"/>
                  <a:gd name="T12" fmla="*/ 125 w 1026"/>
                  <a:gd name="T13" fmla="*/ 28 h 586"/>
                  <a:gd name="T14" fmla="*/ 126 w 1026"/>
                  <a:gd name="T15" fmla="*/ 19 h 586"/>
                  <a:gd name="T16" fmla="*/ 122 w 1026"/>
                  <a:gd name="T17" fmla="*/ 8 h 586"/>
                  <a:gd name="T18" fmla="*/ 113 w 1026"/>
                  <a:gd name="T19" fmla="*/ 2 h 586"/>
                  <a:gd name="T20" fmla="*/ 102 w 1026"/>
                  <a:gd name="T21" fmla="*/ 0 h 586"/>
                  <a:gd name="T22" fmla="*/ 85 w 1026"/>
                  <a:gd name="T23" fmla="*/ 5 h 586"/>
                  <a:gd name="T24" fmla="*/ 84 w 1026"/>
                  <a:gd name="T25" fmla="*/ 14 h 586"/>
                  <a:gd name="T26" fmla="*/ 92 w 1026"/>
                  <a:gd name="T27" fmla="*/ 8 h 586"/>
                  <a:gd name="T28" fmla="*/ 101 w 1026"/>
                  <a:gd name="T29" fmla="*/ 10 h 586"/>
                  <a:gd name="T30" fmla="*/ 108 w 1026"/>
                  <a:gd name="T31" fmla="*/ 14 h 586"/>
                  <a:gd name="T32" fmla="*/ 112 w 1026"/>
                  <a:gd name="T33" fmla="*/ 20 h 586"/>
                  <a:gd name="T34" fmla="*/ 112 w 1026"/>
                  <a:gd name="T35" fmla="*/ 28 h 586"/>
                  <a:gd name="T36" fmla="*/ 106 w 1026"/>
                  <a:gd name="T37" fmla="*/ 33 h 586"/>
                  <a:gd name="T38" fmla="*/ 100 w 1026"/>
                  <a:gd name="T39" fmla="*/ 34 h 586"/>
                  <a:gd name="T40" fmla="*/ 89 w 1026"/>
                  <a:gd name="T41" fmla="*/ 31 h 586"/>
                  <a:gd name="T42" fmla="*/ 76 w 1026"/>
                  <a:gd name="T43" fmla="*/ 22 h 586"/>
                  <a:gd name="T44" fmla="*/ 63 w 1026"/>
                  <a:gd name="T45" fmla="*/ 14 h 586"/>
                  <a:gd name="T46" fmla="*/ 49 w 1026"/>
                  <a:gd name="T47" fmla="*/ 7 h 586"/>
                  <a:gd name="T48" fmla="*/ 36 w 1026"/>
                  <a:gd name="T49" fmla="*/ 6 h 586"/>
                  <a:gd name="T50" fmla="*/ 19 w 1026"/>
                  <a:gd name="T51" fmla="*/ 10 h 586"/>
                  <a:gd name="T52" fmla="*/ 5 w 1026"/>
                  <a:gd name="T53" fmla="*/ 20 h 586"/>
                  <a:gd name="T54" fmla="*/ 1 w 1026"/>
                  <a:gd name="T55" fmla="*/ 34 h 586"/>
                  <a:gd name="T56" fmla="*/ 2 w 1026"/>
                  <a:gd name="T57" fmla="*/ 51 h 586"/>
                  <a:gd name="T58" fmla="*/ 14 w 1026"/>
                  <a:gd name="T59" fmla="*/ 65 h 586"/>
                  <a:gd name="T60" fmla="*/ 31 w 1026"/>
                  <a:gd name="T61" fmla="*/ 72 h 586"/>
                  <a:gd name="T62" fmla="*/ 38 w 1026"/>
                  <a:gd name="T63" fmla="*/ 68 h 586"/>
                  <a:gd name="T64" fmla="*/ 24 w 1026"/>
                  <a:gd name="T65" fmla="*/ 63 h 586"/>
                  <a:gd name="T66" fmla="*/ 16 w 1026"/>
                  <a:gd name="T67" fmla="*/ 54 h 586"/>
                  <a:gd name="T68" fmla="*/ 13 w 1026"/>
                  <a:gd name="T69" fmla="*/ 41 h 586"/>
                  <a:gd name="T70" fmla="*/ 16 w 1026"/>
                  <a:gd name="T71" fmla="*/ 28 h 586"/>
                  <a:gd name="T72" fmla="*/ 26 w 1026"/>
                  <a:gd name="T73" fmla="*/ 18 h 586"/>
                  <a:gd name="T74" fmla="*/ 39 w 1026"/>
                  <a:gd name="T75" fmla="*/ 14 h 586"/>
                  <a:gd name="T76" fmla="*/ 55 w 1026"/>
                  <a:gd name="T77" fmla="*/ 15 h 586"/>
                  <a:gd name="T78" fmla="*/ 69 w 1026"/>
                  <a:gd name="T79" fmla="*/ 23 h 586"/>
                  <a:gd name="T80" fmla="*/ 77 w 1026"/>
                  <a:gd name="T81" fmla="*/ 33 h 586"/>
                  <a:gd name="T82" fmla="*/ 75 w 1026"/>
                  <a:gd name="T83" fmla="*/ 44 h 586"/>
                  <a:gd name="T84" fmla="*/ 69 w 1026"/>
                  <a:gd name="T85" fmla="*/ 50 h 586"/>
                  <a:gd name="T86" fmla="*/ 62 w 1026"/>
                  <a:gd name="T87" fmla="*/ 50 h 586"/>
                  <a:gd name="T88" fmla="*/ 55 w 1026"/>
                  <a:gd name="T89" fmla="*/ 43 h 586"/>
                  <a:gd name="T90" fmla="*/ 54 w 1026"/>
                  <a:gd name="T91" fmla="*/ 38 h 586"/>
                  <a:gd name="T92" fmla="*/ 50 w 1026"/>
                  <a:gd name="T93" fmla="*/ 41 h 586"/>
                  <a:gd name="T94" fmla="*/ 51 w 1026"/>
                  <a:gd name="T95" fmla="*/ 50 h 586"/>
                  <a:gd name="T96" fmla="*/ 56 w 1026"/>
                  <a:gd name="T97" fmla="*/ 57 h 586"/>
                  <a:gd name="T98" fmla="*/ 62 w 1026"/>
                  <a:gd name="T99" fmla="*/ 62 h 586"/>
                  <a:gd name="T100" fmla="*/ 70 w 1026"/>
                  <a:gd name="T101" fmla="*/ 62 h 586"/>
                  <a:gd name="T102" fmla="*/ 75 w 1026"/>
                  <a:gd name="T103" fmla="*/ 59 h 586"/>
                  <a:gd name="T104" fmla="*/ 84 w 1026"/>
                  <a:gd name="T105" fmla="*/ 57 h 586"/>
                  <a:gd name="T106" fmla="*/ 106 w 1026"/>
                  <a:gd name="T107" fmla="*/ 72 h 5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6"/>
                  <a:gd name="T163" fmla="*/ 0 h 586"/>
                  <a:gd name="T164" fmla="*/ 1026 w 1026"/>
                  <a:gd name="T165" fmla="*/ 586 h 5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6" h="586">
                    <a:moveTo>
                      <a:pt x="1026" y="586"/>
                    </a:moveTo>
                    <a:lnTo>
                      <a:pt x="1026" y="558"/>
                    </a:lnTo>
                    <a:lnTo>
                      <a:pt x="1018" y="553"/>
                    </a:lnTo>
                    <a:lnTo>
                      <a:pt x="1011" y="550"/>
                    </a:lnTo>
                    <a:lnTo>
                      <a:pt x="998" y="545"/>
                    </a:lnTo>
                    <a:lnTo>
                      <a:pt x="990" y="528"/>
                    </a:lnTo>
                    <a:lnTo>
                      <a:pt x="981" y="517"/>
                    </a:lnTo>
                    <a:lnTo>
                      <a:pt x="975" y="505"/>
                    </a:lnTo>
                    <a:lnTo>
                      <a:pt x="962" y="477"/>
                    </a:lnTo>
                    <a:lnTo>
                      <a:pt x="953" y="456"/>
                    </a:lnTo>
                    <a:lnTo>
                      <a:pt x="942" y="432"/>
                    </a:lnTo>
                    <a:lnTo>
                      <a:pt x="938" y="419"/>
                    </a:lnTo>
                    <a:lnTo>
                      <a:pt x="933" y="408"/>
                    </a:lnTo>
                    <a:lnTo>
                      <a:pt x="930" y="399"/>
                    </a:lnTo>
                    <a:lnTo>
                      <a:pt x="922" y="391"/>
                    </a:lnTo>
                    <a:lnTo>
                      <a:pt x="922" y="383"/>
                    </a:lnTo>
                    <a:lnTo>
                      <a:pt x="914" y="380"/>
                    </a:lnTo>
                    <a:lnTo>
                      <a:pt x="905" y="363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81" y="338"/>
                    </a:lnTo>
                    <a:lnTo>
                      <a:pt x="864" y="332"/>
                    </a:lnTo>
                    <a:lnTo>
                      <a:pt x="841" y="323"/>
                    </a:lnTo>
                    <a:lnTo>
                      <a:pt x="857" y="323"/>
                    </a:lnTo>
                    <a:lnTo>
                      <a:pt x="872" y="315"/>
                    </a:lnTo>
                    <a:lnTo>
                      <a:pt x="889" y="315"/>
                    </a:lnTo>
                    <a:lnTo>
                      <a:pt x="905" y="307"/>
                    </a:lnTo>
                    <a:lnTo>
                      <a:pt x="922" y="302"/>
                    </a:lnTo>
                    <a:lnTo>
                      <a:pt x="930" y="282"/>
                    </a:lnTo>
                    <a:lnTo>
                      <a:pt x="942" y="274"/>
                    </a:lnTo>
                    <a:lnTo>
                      <a:pt x="953" y="271"/>
                    </a:lnTo>
                    <a:lnTo>
                      <a:pt x="966" y="259"/>
                    </a:lnTo>
                    <a:lnTo>
                      <a:pt x="975" y="246"/>
                    </a:lnTo>
                    <a:lnTo>
                      <a:pt x="981" y="234"/>
                    </a:lnTo>
                    <a:lnTo>
                      <a:pt x="986" y="226"/>
                    </a:lnTo>
                    <a:lnTo>
                      <a:pt x="990" y="209"/>
                    </a:lnTo>
                    <a:lnTo>
                      <a:pt x="990" y="193"/>
                    </a:lnTo>
                    <a:lnTo>
                      <a:pt x="995" y="181"/>
                    </a:lnTo>
                    <a:lnTo>
                      <a:pt x="995" y="170"/>
                    </a:lnTo>
                    <a:lnTo>
                      <a:pt x="995" y="153"/>
                    </a:lnTo>
                    <a:lnTo>
                      <a:pt x="990" y="133"/>
                    </a:lnTo>
                    <a:lnTo>
                      <a:pt x="990" y="117"/>
                    </a:lnTo>
                    <a:lnTo>
                      <a:pt x="981" y="105"/>
                    </a:lnTo>
                    <a:lnTo>
                      <a:pt x="975" y="84"/>
                    </a:lnTo>
                    <a:lnTo>
                      <a:pt x="966" y="69"/>
                    </a:lnTo>
                    <a:lnTo>
                      <a:pt x="953" y="56"/>
                    </a:lnTo>
                    <a:lnTo>
                      <a:pt x="938" y="39"/>
                    </a:lnTo>
                    <a:lnTo>
                      <a:pt x="925" y="36"/>
                    </a:lnTo>
                    <a:lnTo>
                      <a:pt x="909" y="24"/>
                    </a:lnTo>
                    <a:lnTo>
                      <a:pt x="894" y="16"/>
                    </a:lnTo>
                    <a:lnTo>
                      <a:pt x="881" y="11"/>
                    </a:lnTo>
                    <a:lnTo>
                      <a:pt x="864" y="8"/>
                    </a:lnTo>
                    <a:lnTo>
                      <a:pt x="844" y="3"/>
                    </a:lnTo>
                    <a:lnTo>
                      <a:pt x="824" y="0"/>
                    </a:lnTo>
                    <a:lnTo>
                      <a:pt x="805" y="0"/>
                    </a:lnTo>
                    <a:lnTo>
                      <a:pt x="777" y="3"/>
                    </a:lnTo>
                    <a:lnTo>
                      <a:pt x="743" y="8"/>
                    </a:lnTo>
                    <a:lnTo>
                      <a:pt x="719" y="16"/>
                    </a:lnTo>
                    <a:lnTo>
                      <a:pt x="699" y="24"/>
                    </a:lnTo>
                    <a:lnTo>
                      <a:pt x="676" y="39"/>
                    </a:lnTo>
                    <a:lnTo>
                      <a:pt x="654" y="61"/>
                    </a:lnTo>
                    <a:lnTo>
                      <a:pt x="634" y="81"/>
                    </a:lnTo>
                    <a:lnTo>
                      <a:pt x="618" y="109"/>
                    </a:lnTo>
                    <a:lnTo>
                      <a:pt x="643" y="133"/>
                    </a:lnTo>
                    <a:lnTo>
                      <a:pt x="659" y="117"/>
                    </a:lnTo>
                    <a:lnTo>
                      <a:pt x="671" y="109"/>
                    </a:lnTo>
                    <a:lnTo>
                      <a:pt x="682" y="89"/>
                    </a:lnTo>
                    <a:lnTo>
                      <a:pt x="696" y="84"/>
                    </a:lnTo>
                    <a:lnTo>
                      <a:pt x="712" y="81"/>
                    </a:lnTo>
                    <a:lnTo>
                      <a:pt x="727" y="69"/>
                    </a:lnTo>
                    <a:lnTo>
                      <a:pt x="740" y="69"/>
                    </a:lnTo>
                    <a:lnTo>
                      <a:pt x="755" y="69"/>
                    </a:lnTo>
                    <a:lnTo>
                      <a:pt x="768" y="69"/>
                    </a:lnTo>
                    <a:lnTo>
                      <a:pt x="785" y="69"/>
                    </a:lnTo>
                    <a:lnTo>
                      <a:pt x="800" y="81"/>
                    </a:lnTo>
                    <a:lnTo>
                      <a:pt x="808" y="81"/>
                    </a:lnTo>
                    <a:lnTo>
                      <a:pt x="824" y="81"/>
                    </a:lnTo>
                    <a:lnTo>
                      <a:pt x="828" y="89"/>
                    </a:lnTo>
                    <a:lnTo>
                      <a:pt x="844" y="100"/>
                    </a:lnTo>
                    <a:lnTo>
                      <a:pt x="853" y="109"/>
                    </a:lnTo>
                    <a:lnTo>
                      <a:pt x="864" y="117"/>
                    </a:lnTo>
                    <a:lnTo>
                      <a:pt x="872" y="125"/>
                    </a:lnTo>
                    <a:lnTo>
                      <a:pt x="881" y="133"/>
                    </a:lnTo>
                    <a:lnTo>
                      <a:pt x="886" y="142"/>
                    </a:lnTo>
                    <a:lnTo>
                      <a:pt x="889" y="157"/>
                    </a:lnTo>
                    <a:lnTo>
                      <a:pt x="894" y="165"/>
                    </a:lnTo>
                    <a:lnTo>
                      <a:pt x="894" y="178"/>
                    </a:lnTo>
                    <a:lnTo>
                      <a:pt x="894" y="190"/>
                    </a:lnTo>
                    <a:lnTo>
                      <a:pt x="894" y="201"/>
                    </a:lnTo>
                    <a:lnTo>
                      <a:pt x="886" y="226"/>
                    </a:lnTo>
                    <a:lnTo>
                      <a:pt x="877" y="242"/>
                    </a:lnTo>
                    <a:lnTo>
                      <a:pt x="864" y="254"/>
                    </a:lnTo>
                    <a:lnTo>
                      <a:pt x="857" y="259"/>
                    </a:lnTo>
                    <a:lnTo>
                      <a:pt x="849" y="262"/>
                    </a:lnTo>
                    <a:lnTo>
                      <a:pt x="841" y="271"/>
                    </a:lnTo>
                    <a:lnTo>
                      <a:pt x="828" y="271"/>
                    </a:lnTo>
                    <a:lnTo>
                      <a:pt x="824" y="274"/>
                    </a:lnTo>
                    <a:lnTo>
                      <a:pt x="808" y="274"/>
                    </a:lnTo>
                    <a:lnTo>
                      <a:pt x="800" y="274"/>
                    </a:lnTo>
                    <a:lnTo>
                      <a:pt x="788" y="274"/>
                    </a:lnTo>
                    <a:lnTo>
                      <a:pt x="768" y="274"/>
                    </a:lnTo>
                    <a:lnTo>
                      <a:pt x="752" y="274"/>
                    </a:lnTo>
                    <a:lnTo>
                      <a:pt x="735" y="271"/>
                    </a:lnTo>
                    <a:lnTo>
                      <a:pt x="719" y="262"/>
                    </a:lnTo>
                    <a:lnTo>
                      <a:pt x="699" y="254"/>
                    </a:lnTo>
                    <a:lnTo>
                      <a:pt x="679" y="242"/>
                    </a:lnTo>
                    <a:lnTo>
                      <a:pt x="663" y="226"/>
                    </a:lnTo>
                    <a:lnTo>
                      <a:pt x="634" y="206"/>
                    </a:lnTo>
                    <a:lnTo>
                      <a:pt x="618" y="190"/>
                    </a:lnTo>
                    <a:lnTo>
                      <a:pt x="598" y="178"/>
                    </a:lnTo>
                    <a:lnTo>
                      <a:pt x="582" y="162"/>
                    </a:lnTo>
                    <a:lnTo>
                      <a:pt x="562" y="145"/>
                    </a:lnTo>
                    <a:lnTo>
                      <a:pt x="542" y="133"/>
                    </a:lnTo>
                    <a:lnTo>
                      <a:pt x="525" y="120"/>
                    </a:lnTo>
                    <a:lnTo>
                      <a:pt x="497" y="112"/>
                    </a:lnTo>
                    <a:lnTo>
                      <a:pt x="477" y="105"/>
                    </a:lnTo>
                    <a:lnTo>
                      <a:pt x="456" y="89"/>
                    </a:lnTo>
                    <a:lnTo>
                      <a:pt x="428" y="81"/>
                    </a:lnTo>
                    <a:lnTo>
                      <a:pt x="408" y="69"/>
                    </a:lnTo>
                    <a:lnTo>
                      <a:pt x="388" y="61"/>
                    </a:lnTo>
                    <a:lnTo>
                      <a:pt x="368" y="61"/>
                    </a:lnTo>
                    <a:lnTo>
                      <a:pt x="347" y="53"/>
                    </a:lnTo>
                    <a:lnTo>
                      <a:pt x="327" y="53"/>
                    </a:lnTo>
                    <a:lnTo>
                      <a:pt x="307" y="48"/>
                    </a:lnTo>
                    <a:lnTo>
                      <a:pt x="287" y="48"/>
                    </a:lnTo>
                    <a:lnTo>
                      <a:pt x="263" y="48"/>
                    </a:lnTo>
                    <a:lnTo>
                      <a:pt x="226" y="53"/>
                    </a:lnTo>
                    <a:lnTo>
                      <a:pt x="202" y="61"/>
                    </a:lnTo>
                    <a:lnTo>
                      <a:pt x="178" y="64"/>
                    </a:lnTo>
                    <a:lnTo>
                      <a:pt x="149" y="81"/>
                    </a:lnTo>
                    <a:lnTo>
                      <a:pt x="126" y="89"/>
                    </a:lnTo>
                    <a:lnTo>
                      <a:pt x="101" y="109"/>
                    </a:lnTo>
                    <a:lnTo>
                      <a:pt x="81" y="125"/>
                    </a:lnTo>
                    <a:lnTo>
                      <a:pt x="61" y="145"/>
                    </a:lnTo>
                    <a:lnTo>
                      <a:pt x="40" y="165"/>
                    </a:lnTo>
                    <a:lnTo>
                      <a:pt x="33" y="190"/>
                    </a:lnTo>
                    <a:lnTo>
                      <a:pt x="20" y="206"/>
                    </a:lnTo>
                    <a:lnTo>
                      <a:pt x="12" y="234"/>
                    </a:lnTo>
                    <a:lnTo>
                      <a:pt x="3" y="259"/>
                    </a:lnTo>
                    <a:lnTo>
                      <a:pt x="3" y="279"/>
                    </a:lnTo>
                    <a:lnTo>
                      <a:pt x="0" y="315"/>
                    </a:lnTo>
                    <a:lnTo>
                      <a:pt x="3" y="338"/>
                    </a:lnTo>
                    <a:lnTo>
                      <a:pt x="3" y="363"/>
                    </a:lnTo>
                    <a:lnTo>
                      <a:pt x="12" y="396"/>
                    </a:lnTo>
                    <a:lnTo>
                      <a:pt x="20" y="416"/>
                    </a:lnTo>
                    <a:lnTo>
                      <a:pt x="33" y="436"/>
                    </a:lnTo>
                    <a:lnTo>
                      <a:pt x="45" y="464"/>
                    </a:lnTo>
                    <a:lnTo>
                      <a:pt x="69" y="485"/>
                    </a:lnTo>
                    <a:lnTo>
                      <a:pt x="89" y="508"/>
                    </a:lnTo>
                    <a:lnTo>
                      <a:pt x="109" y="528"/>
                    </a:lnTo>
                    <a:lnTo>
                      <a:pt x="134" y="550"/>
                    </a:lnTo>
                    <a:lnTo>
                      <a:pt x="157" y="558"/>
                    </a:lnTo>
                    <a:lnTo>
                      <a:pt x="190" y="565"/>
                    </a:lnTo>
                    <a:lnTo>
                      <a:pt x="218" y="578"/>
                    </a:lnTo>
                    <a:lnTo>
                      <a:pt x="246" y="581"/>
                    </a:lnTo>
                    <a:lnTo>
                      <a:pt x="283" y="586"/>
                    </a:lnTo>
                    <a:lnTo>
                      <a:pt x="311" y="586"/>
                    </a:lnTo>
                    <a:lnTo>
                      <a:pt x="324" y="586"/>
                    </a:lnTo>
                    <a:lnTo>
                      <a:pt x="324" y="558"/>
                    </a:lnTo>
                    <a:lnTo>
                      <a:pt x="299" y="553"/>
                    </a:lnTo>
                    <a:lnTo>
                      <a:pt x="271" y="550"/>
                    </a:lnTo>
                    <a:lnTo>
                      <a:pt x="246" y="550"/>
                    </a:lnTo>
                    <a:lnTo>
                      <a:pt x="226" y="537"/>
                    </a:lnTo>
                    <a:lnTo>
                      <a:pt x="210" y="528"/>
                    </a:lnTo>
                    <a:lnTo>
                      <a:pt x="190" y="517"/>
                    </a:lnTo>
                    <a:lnTo>
                      <a:pt x="173" y="505"/>
                    </a:lnTo>
                    <a:lnTo>
                      <a:pt x="157" y="485"/>
                    </a:lnTo>
                    <a:lnTo>
                      <a:pt x="145" y="472"/>
                    </a:lnTo>
                    <a:lnTo>
                      <a:pt x="134" y="456"/>
                    </a:lnTo>
                    <a:lnTo>
                      <a:pt x="121" y="436"/>
                    </a:lnTo>
                    <a:lnTo>
                      <a:pt x="109" y="419"/>
                    </a:lnTo>
                    <a:lnTo>
                      <a:pt x="101" y="404"/>
                    </a:lnTo>
                    <a:lnTo>
                      <a:pt x="101" y="383"/>
                    </a:lnTo>
                    <a:lnTo>
                      <a:pt x="97" y="360"/>
                    </a:lnTo>
                    <a:lnTo>
                      <a:pt x="97" y="338"/>
                    </a:lnTo>
                    <a:lnTo>
                      <a:pt x="97" y="315"/>
                    </a:lnTo>
                    <a:lnTo>
                      <a:pt x="101" y="287"/>
                    </a:lnTo>
                    <a:lnTo>
                      <a:pt x="109" y="262"/>
                    </a:lnTo>
                    <a:lnTo>
                      <a:pt x="109" y="246"/>
                    </a:lnTo>
                    <a:lnTo>
                      <a:pt x="126" y="226"/>
                    </a:lnTo>
                    <a:lnTo>
                      <a:pt x="137" y="201"/>
                    </a:lnTo>
                    <a:lnTo>
                      <a:pt x="149" y="190"/>
                    </a:lnTo>
                    <a:lnTo>
                      <a:pt x="162" y="170"/>
                    </a:lnTo>
                    <a:lnTo>
                      <a:pt x="182" y="157"/>
                    </a:lnTo>
                    <a:lnTo>
                      <a:pt x="207" y="142"/>
                    </a:lnTo>
                    <a:lnTo>
                      <a:pt x="223" y="133"/>
                    </a:lnTo>
                    <a:lnTo>
                      <a:pt x="243" y="125"/>
                    </a:lnTo>
                    <a:lnTo>
                      <a:pt x="266" y="117"/>
                    </a:lnTo>
                    <a:lnTo>
                      <a:pt x="287" y="112"/>
                    </a:lnTo>
                    <a:lnTo>
                      <a:pt x="311" y="109"/>
                    </a:lnTo>
                    <a:lnTo>
                      <a:pt x="339" y="109"/>
                    </a:lnTo>
                    <a:lnTo>
                      <a:pt x="363" y="109"/>
                    </a:lnTo>
                    <a:lnTo>
                      <a:pt x="388" y="112"/>
                    </a:lnTo>
                    <a:lnTo>
                      <a:pt x="408" y="117"/>
                    </a:lnTo>
                    <a:lnTo>
                      <a:pt x="436" y="120"/>
                    </a:lnTo>
                    <a:lnTo>
                      <a:pt x="456" y="133"/>
                    </a:lnTo>
                    <a:lnTo>
                      <a:pt x="481" y="142"/>
                    </a:lnTo>
                    <a:lnTo>
                      <a:pt x="501" y="157"/>
                    </a:lnTo>
                    <a:lnTo>
                      <a:pt x="525" y="170"/>
                    </a:lnTo>
                    <a:lnTo>
                      <a:pt x="545" y="185"/>
                    </a:lnTo>
                    <a:lnTo>
                      <a:pt x="562" y="198"/>
                    </a:lnTo>
                    <a:lnTo>
                      <a:pt x="573" y="214"/>
                    </a:lnTo>
                    <a:lnTo>
                      <a:pt x="590" y="234"/>
                    </a:lnTo>
                    <a:lnTo>
                      <a:pt x="598" y="254"/>
                    </a:lnTo>
                    <a:lnTo>
                      <a:pt x="610" y="271"/>
                    </a:lnTo>
                    <a:lnTo>
                      <a:pt x="610" y="287"/>
                    </a:lnTo>
                    <a:lnTo>
                      <a:pt x="615" y="315"/>
                    </a:lnTo>
                    <a:lnTo>
                      <a:pt x="610" y="332"/>
                    </a:lnTo>
                    <a:lnTo>
                      <a:pt x="606" y="347"/>
                    </a:lnTo>
                    <a:lnTo>
                      <a:pt x="590" y="363"/>
                    </a:lnTo>
                    <a:lnTo>
                      <a:pt x="582" y="383"/>
                    </a:lnTo>
                    <a:lnTo>
                      <a:pt x="573" y="391"/>
                    </a:lnTo>
                    <a:lnTo>
                      <a:pt x="565" y="396"/>
                    </a:lnTo>
                    <a:lnTo>
                      <a:pt x="553" y="399"/>
                    </a:lnTo>
                    <a:lnTo>
                      <a:pt x="545" y="404"/>
                    </a:lnTo>
                    <a:lnTo>
                      <a:pt x="537" y="408"/>
                    </a:lnTo>
                    <a:lnTo>
                      <a:pt x="529" y="408"/>
                    </a:lnTo>
                    <a:lnTo>
                      <a:pt x="525" y="408"/>
                    </a:lnTo>
                    <a:lnTo>
                      <a:pt x="509" y="408"/>
                    </a:lnTo>
                    <a:lnTo>
                      <a:pt x="492" y="408"/>
                    </a:lnTo>
                    <a:lnTo>
                      <a:pt x="477" y="408"/>
                    </a:lnTo>
                    <a:lnTo>
                      <a:pt x="469" y="399"/>
                    </a:lnTo>
                    <a:lnTo>
                      <a:pt x="456" y="388"/>
                    </a:lnTo>
                    <a:lnTo>
                      <a:pt x="441" y="380"/>
                    </a:lnTo>
                    <a:lnTo>
                      <a:pt x="433" y="355"/>
                    </a:lnTo>
                    <a:lnTo>
                      <a:pt x="428" y="343"/>
                    </a:lnTo>
                    <a:lnTo>
                      <a:pt x="420" y="323"/>
                    </a:lnTo>
                    <a:lnTo>
                      <a:pt x="428" y="315"/>
                    </a:lnTo>
                    <a:lnTo>
                      <a:pt x="428" y="307"/>
                    </a:lnTo>
                    <a:lnTo>
                      <a:pt x="428" y="302"/>
                    </a:lnTo>
                    <a:lnTo>
                      <a:pt x="400" y="282"/>
                    </a:lnTo>
                    <a:lnTo>
                      <a:pt x="397" y="307"/>
                    </a:lnTo>
                    <a:lnTo>
                      <a:pt x="397" y="323"/>
                    </a:lnTo>
                    <a:lnTo>
                      <a:pt x="397" y="338"/>
                    </a:lnTo>
                    <a:lnTo>
                      <a:pt x="397" y="352"/>
                    </a:lnTo>
                    <a:lnTo>
                      <a:pt x="397" y="363"/>
                    </a:lnTo>
                    <a:lnTo>
                      <a:pt x="397" y="383"/>
                    </a:lnTo>
                    <a:lnTo>
                      <a:pt x="397" y="396"/>
                    </a:lnTo>
                    <a:lnTo>
                      <a:pt x="400" y="408"/>
                    </a:lnTo>
                    <a:lnTo>
                      <a:pt x="405" y="419"/>
                    </a:lnTo>
                    <a:lnTo>
                      <a:pt x="411" y="436"/>
                    </a:lnTo>
                    <a:lnTo>
                      <a:pt x="416" y="444"/>
                    </a:lnTo>
                    <a:lnTo>
                      <a:pt x="428" y="456"/>
                    </a:lnTo>
                    <a:lnTo>
                      <a:pt x="441" y="464"/>
                    </a:lnTo>
                    <a:lnTo>
                      <a:pt x="449" y="472"/>
                    </a:lnTo>
                    <a:lnTo>
                      <a:pt x="461" y="480"/>
                    </a:lnTo>
                    <a:lnTo>
                      <a:pt x="473" y="485"/>
                    </a:lnTo>
                    <a:lnTo>
                      <a:pt x="486" y="497"/>
                    </a:lnTo>
                    <a:lnTo>
                      <a:pt x="492" y="500"/>
                    </a:lnTo>
                    <a:lnTo>
                      <a:pt x="506" y="505"/>
                    </a:lnTo>
                    <a:lnTo>
                      <a:pt x="525" y="505"/>
                    </a:lnTo>
                    <a:lnTo>
                      <a:pt x="529" y="505"/>
                    </a:lnTo>
                    <a:lnTo>
                      <a:pt x="542" y="500"/>
                    </a:lnTo>
                    <a:lnTo>
                      <a:pt x="550" y="500"/>
                    </a:lnTo>
                    <a:lnTo>
                      <a:pt x="558" y="497"/>
                    </a:lnTo>
                    <a:lnTo>
                      <a:pt x="565" y="497"/>
                    </a:lnTo>
                    <a:lnTo>
                      <a:pt x="573" y="485"/>
                    </a:lnTo>
                    <a:lnTo>
                      <a:pt x="582" y="480"/>
                    </a:lnTo>
                    <a:lnTo>
                      <a:pt x="590" y="477"/>
                    </a:lnTo>
                    <a:lnTo>
                      <a:pt x="610" y="469"/>
                    </a:lnTo>
                    <a:lnTo>
                      <a:pt x="618" y="456"/>
                    </a:lnTo>
                    <a:lnTo>
                      <a:pt x="634" y="444"/>
                    </a:lnTo>
                    <a:lnTo>
                      <a:pt x="643" y="419"/>
                    </a:lnTo>
                    <a:lnTo>
                      <a:pt x="663" y="464"/>
                    </a:lnTo>
                    <a:lnTo>
                      <a:pt x="687" y="497"/>
                    </a:lnTo>
                    <a:lnTo>
                      <a:pt x="715" y="528"/>
                    </a:lnTo>
                    <a:lnTo>
                      <a:pt x="748" y="550"/>
                    </a:lnTo>
                    <a:lnTo>
                      <a:pt x="791" y="565"/>
                    </a:lnTo>
                    <a:lnTo>
                      <a:pt x="841" y="581"/>
                    </a:lnTo>
                    <a:lnTo>
                      <a:pt x="894" y="586"/>
                    </a:lnTo>
                    <a:lnTo>
                      <a:pt x="953" y="586"/>
                    </a:lnTo>
                    <a:lnTo>
                      <a:pt x="1026" y="586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" name="Freeform 119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289" y="11734"/>
                <a:ext cx="155" cy="159"/>
              </a:xfrm>
              <a:custGeom>
                <a:avLst/>
                <a:gdLst>
                  <a:gd name="T0" fmla="*/ 0 w 259"/>
                  <a:gd name="T1" fmla="*/ 0 h 268"/>
                  <a:gd name="T2" fmla="*/ 2 w 259"/>
                  <a:gd name="T3" fmla="*/ 1 h 268"/>
                  <a:gd name="T4" fmla="*/ 5 w 259"/>
                  <a:gd name="T5" fmla="*/ 2 h 268"/>
                  <a:gd name="T6" fmla="*/ 7 w 259"/>
                  <a:gd name="T7" fmla="*/ 4 h 268"/>
                  <a:gd name="T8" fmla="*/ 10 w 259"/>
                  <a:gd name="T9" fmla="*/ 4 h 268"/>
                  <a:gd name="T10" fmla="*/ 11 w 259"/>
                  <a:gd name="T11" fmla="*/ 5 h 268"/>
                  <a:gd name="T12" fmla="*/ 13 w 259"/>
                  <a:gd name="T13" fmla="*/ 7 h 268"/>
                  <a:gd name="T14" fmla="*/ 15 w 259"/>
                  <a:gd name="T15" fmla="*/ 9 h 268"/>
                  <a:gd name="T16" fmla="*/ 16 w 259"/>
                  <a:gd name="T17" fmla="*/ 9 h 268"/>
                  <a:gd name="T18" fmla="*/ 17 w 259"/>
                  <a:gd name="T19" fmla="*/ 10 h 268"/>
                  <a:gd name="T20" fmla="*/ 19 w 259"/>
                  <a:gd name="T21" fmla="*/ 11 h 268"/>
                  <a:gd name="T22" fmla="*/ 20 w 259"/>
                  <a:gd name="T23" fmla="*/ 12 h 268"/>
                  <a:gd name="T24" fmla="*/ 20 w 259"/>
                  <a:gd name="T25" fmla="*/ 14 h 268"/>
                  <a:gd name="T26" fmla="*/ 21 w 259"/>
                  <a:gd name="T27" fmla="*/ 15 h 268"/>
                  <a:gd name="T28" fmla="*/ 22 w 259"/>
                  <a:gd name="T29" fmla="*/ 18 h 268"/>
                  <a:gd name="T30" fmla="*/ 23 w 259"/>
                  <a:gd name="T31" fmla="*/ 19 h 268"/>
                  <a:gd name="T32" fmla="*/ 23 w 259"/>
                  <a:gd name="T33" fmla="*/ 20 h 268"/>
                  <a:gd name="T34" fmla="*/ 25 w 259"/>
                  <a:gd name="T35" fmla="*/ 23 h 268"/>
                  <a:gd name="T36" fmla="*/ 26 w 259"/>
                  <a:gd name="T37" fmla="*/ 24 h 268"/>
                  <a:gd name="T38" fmla="*/ 27 w 259"/>
                  <a:gd name="T39" fmla="*/ 26 h 268"/>
                  <a:gd name="T40" fmla="*/ 28 w 259"/>
                  <a:gd name="T41" fmla="*/ 27 h 268"/>
                  <a:gd name="T42" fmla="*/ 29 w 259"/>
                  <a:gd name="T43" fmla="*/ 29 h 268"/>
                  <a:gd name="T44" fmla="*/ 30 w 259"/>
                  <a:gd name="T45" fmla="*/ 31 h 268"/>
                  <a:gd name="T46" fmla="*/ 31 w 259"/>
                  <a:gd name="T47" fmla="*/ 31 h 268"/>
                  <a:gd name="T48" fmla="*/ 32 w 259"/>
                  <a:gd name="T49" fmla="*/ 33 h 268"/>
                  <a:gd name="T50" fmla="*/ 34 w 259"/>
                  <a:gd name="T51" fmla="*/ 33 h 268"/>
                  <a:gd name="T52" fmla="*/ 26 w 259"/>
                  <a:gd name="T53" fmla="*/ 33 h 268"/>
                  <a:gd name="T54" fmla="*/ 19 w 259"/>
                  <a:gd name="T55" fmla="*/ 31 h 268"/>
                  <a:gd name="T56" fmla="*/ 13 w 259"/>
                  <a:gd name="T57" fmla="*/ 29 h 268"/>
                  <a:gd name="T58" fmla="*/ 9 w 259"/>
                  <a:gd name="T59" fmla="*/ 26 h 268"/>
                  <a:gd name="T60" fmla="*/ 5 w 259"/>
                  <a:gd name="T61" fmla="*/ 21 h 268"/>
                  <a:gd name="T62" fmla="*/ 2 w 259"/>
                  <a:gd name="T63" fmla="*/ 15 h 268"/>
                  <a:gd name="T64" fmla="*/ 1 w 259"/>
                  <a:gd name="T65" fmla="*/ 10 h 268"/>
                  <a:gd name="T66" fmla="*/ 0 w 259"/>
                  <a:gd name="T67" fmla="*/ 4 h 268"/>
                  <a:gd name="T68" fmla="*/ 0 w 259"/>
                  <a:gd name="T69" fmla="*/ 0 h 2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9"/>
                  <a:gd name="T106" fmla="*/ 0 h 268"/>
                  <a:gd name="T107" fmla="*/ 259 w 259"/>
                  <a:gd name="T108" fmla="*/ 268 h 2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9" h="268">
                    <a:moveTo>
                      <a:pt x="0" y="0"/>
                    </a:moveTo>
                    <a:lnTo>
                      <a:pt x="19" y="8"/>
                    </a:lnTo>
                    <a:lnTo>
                      <a:pt x="41" y="17"/>
                    </a:lnTo>
                    <a:lnTo>
                      <a:pt x="52" y="28"/>
                    </a:lnTo>
                    <a:lnTo>
                      <a:pt x="72" y="33"/>
                    </a:lnTo>
                    <a:lnTo>
                      <a:pt x="85" y="45"/>
                    </a:lnTo>
                    <a:lnTo>
                      <a:pt x="100" y="56"/>
                    </a:lnTo>
                    <a:lnTo>
                      <a:pt x="114" y="70"/>
                    </a:lnTo>
                    <a:lnTo>
                      <a:pt x="122" y="73"/>
                    </a:lnTo>
                    <a:lnTo>
                      <a:pt x="137" y="81"/>
                    </a:lnTo>
                    <a:lnTo>
                      <a:pt x="142" y="89"/>
                    </a:lnTo>
                    <a:lnTo>
                      <a:pt x="153" y="98"/>
                    </a:lnTo>
                    <a:lnTo>
                      <a:pt x="158" y="109"/>
                    </a:lnTo>
                    <a:lnTo>
                      <a:pt x="165" y="122"/>
                    </a:lnTo>
                    <a:lnTo>
                      <a:pt x="173" y="146"/>
                    </a:lnTo>
                    <a:lnTo>
                      <a:pt x="181" y="154"/>
                    </a:lnTo>
                    <a:lnTo>
                      <a:pt x="186" y="165"/>
                    </a:lnTo>
                    <a:lnTo>
                      <a:pt x="194" y="182"/>
                    </a:lnTo>
                    <a:lnTo>
                      <a:pt x="201" y="195"/>
                    </a:lnTo>
                    <a:lnTo>
                      <a:pt x="209" y="210"/>
                    </a:lnTo>
                    <a:lnTo>
                      <a:pt x="218" y="223"/>
                    </a:lnTo>
                    <a:lnTo>
                      <a:pt x="226" y="235"/>
                    </a:lnTo>
                    <a:lnTo>
                      <a:pt x="234" y="246"/>
                    </a:lnTo>
                    <a:lnTo>
                      <a:pt x="242" y="255"/>
                    </a:lnTo>
                    <a:lnTo>
                      <a:pt x="251" y="263"/>
                    </a:lnTo>
                    <a:lnTo>
                      <a:pt x="259" y="268"/>
                    </a:lnTo>
                    <a:lnTo>
                      <a:pt x="201" y="263"/>
                    </a:lnTo>
                    <a:lnTo>
                      <a:pt x="145" y="251"/>
                    </a:lnTo>
                    <a:lnTo>
                      <a:pt x="100" y="235"/>
                    </a:lnTo>
                    <a:lnTo>
                      <a:pt x="69" y="207"/>
                    </a:lnTo>
                    <a:lnTo>
                      <a:pt x="36" y="174"/>
                    </a:lnTo>
                    <a:lnTo>
                      <a:pt x="13" y="122"/>
                    </a:lnTo>
                    <a:lnTo>
                      <a:pt x="4" y="81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" name="Freeform 120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289" y="11734"/>
                <a:ext cx="155" cy="159"/>
              </a:xfrm>
              <a:custGeom>
                <a:avLst/>
                <a:gdLst>
                  <a:gd name="T0" fmla="*/ 0 w 259"/>
                  <a:gd name="T1" fmla="*/ 0 h 268"/>
                  <a:gd name="T2" fmla="*/ 0 w 259"/>
                  <a:gd name="T3" fmla="*/ 0 h 268"/>
                  <a:gd name="T4" fmla="*/ 2 w 259"/>
                  <a:gd name="T5" fmla="*/ 1 h 268"/>
                  <a:gd name="T6" fmla="*/ 5 w 259"/>
                  <a:gd name="T7" fmla="*/ 2 h 268"/>
                  <a:gd name="T8" fmla="*/ 7 w 259"/>
                  <a:gd name="T9" fmla="*/ 4 h 268"/>
                  <a:gd name="T10" fmla="*/ 10 w 259"/>
                  <a:gd name="T11" fmla="*/ 4 h 268"/>
                  <a:gd name="T12" fmla="*/ 11 w 259"/>
                  <a:gd name="T13" fmla="*/ 5 h 268"/>
                  <a:gd name="T14" fmla="*/ 13 w 259"/>
                  <a:gd name="T15" fmla="*/ 7 h 268"/>
                  <a:gd name="T16" fmla="*/ 15 w 259"/>
                  <a:gd name="T17" fmla="*/ 9 h 268"/>
                  <a:gd name="T18" fmla="*/ 16 w 259"/>
                  <a:gd name="T19" fmla="*/ 9 h 268"/>
                  <a:gd name="T20" fmla="*/ 17 w 259"/>
                  <a:gd name="T21" fmla="*/ 10 h 268"/>
                  <a:gd name="T22" fmla="*/ 19 w 259"/>
                  <a:gd name="T23" fmla="*/ 11 h 268"/>
                  <a:gd name="T24" fmla="*/ 20 w 259"/>
                  <a:gd name="T25" fmla="*/ 12 h 268"/>
                  <a:gd name="T26" fmla="*/ 20 w 259"/>
                  <a:gd name="T27" fmla="*/ 14 h 268"/>
                  <a:gd name="T28" fmla="*/ 21 w 259"/>
                  <a:gd name="T29" fmla="*/ 15 h 268"/>
                  <a:gd name="T30" fmla="*/ 22 w 259"/>
                  <a:gd name="T31" fmla="*/ 18 h 268"/>
                  <a:gd name="T32" fmla="*/ 23 w 259"/>
                  <a:gd name="T33" fmla="*/ 19 h 268"/>
                  <a:gd name="T34" fmla="*/ 23 w 259"/>
                  <a:gd name="T35" fmla="*/ 20 h 268"/>
                  <a:gd name="T36" fmla="*/ 25 w 259"/>
                  <a:gd name="T37" fmla="*/ 23 h 268"/>
                  <a:gd name="T38" fmla="*/ 26 w 259"/>
                  <a:gd name="T39" fmla="*/ 24 h 268"/>
                  <a:gd name="T40" fmla="*/ 27 w 259"/>
                  <a:gd name="T41" fmla="*/ 26 h 268"/>
                  <a:gd name="T42" fmla="*/ 28 w 259"/>
                  <a:gd name="T43" fmla="*/ 27 h 268"/>
                  <a:gd name="T44" fmla="*/ 29 w 259"/>
                  <a:gd name="T45" fmla="*/ 29 h 268"/>
                  <a:gd name="T46" fmla="*/ 30 w 259"/>
                  <a:gd name="T47" fmla="*/ 31 h 268"/>
                  <a:gd name="T48" fmla="*/ 31 w 259"/>
                  <a:gd name="T49" fmla="*/ 31 h 268"/>
                  <a:gd name="T50" fmla="*/ 32 w 259"/>
                  <a:gd name="T51" fmla="*/ 33 h 268"/>
                  <a:gd name="T52" fmla="*/ 34 w 259"/>
                  <a:gd name="T53" fmla="*/ 33 h 268"/>
                  <a:gd name="T54" fmla="*/ 26 w 259"/>
                  <a:gd name="T55" fmla="*/ 33 h 268"/>
                  <a:gd name="T56" fmla="*/ 19 w 259"/>
                  <a:gd name="T57" fmla="*/ 31 h 268"/>
                  <a:gd name="T58" fmla="*/ 13 w 259"/>
                  <a:gd name="T59" fmla="*/ 29 h 268"/>
                  <a:gd name="T60" fmla="*/ 9 w 259"/>
                  <a:gd name="T61" fmla="*/ 26 h 268"/>
                  <a:gd name="T62" fmla="*/ 5 w 259"/>
                  <a:gd name="T63" fmla="*/ 21 h 268"/>
                  <a:gd name="T64" fmla="*/ 2 w 259"/>
                  <a:gd name="T65" fmla="*/ 15 h 268"/>
                  <a:gd name="T66" fmla="*/ 1 w 259"/>
                  <a:gd name="T67" fmla="*/ 10 h 268"/>
                  <a:gd name="T68" fmla="*/ 0 w 259"/>
                  <a:gd name="T69" fmla="*/ 4 h 268"/>
                  <a:gd name="T70" fmla="*/ 0 w 259"/>
                  <a:gd name="T71" fmla="*/ 0 h 2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9"/>
                  <a:gd name="T109" fmla="*/ 0 h 268"/>
                  <a:gd name="T110" fmla="*/ 259 w 259"/>
                  <a:gd name="T111" fmla="*/ 268 h 2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9" h="268">
                    <a:moveTo>
                      <a:pt x="0" y="0"/>
                    </a:moveTo>
                    <a:lnTo>
                      <a:pt x="0" y="0"/>
                    </a:lnTo>
                    <a:lnTo>
                      <a:pt x="19" y="8"/>
                    </a:lnTo>
                    <a:lnTo>
                      <a:pt x="41" y="17"/>
                    </a:lnTo>
                    <a:lnTo>
                      <a:pt x="52" y="28"/>
                    </a:lnTo>
                    <a:lnTo>
                      <a:pt x="72" y="33"/>
                    </a:lnTo>
                    <a:lnTo>
                      <a:pt x="85" y="45"/>
                    </a:lnTo>
                    <a:lnTo>
                      <a:pt x="100" y="56"/>
                    </a:lnTo>
                    <a:lnTo>
                      <a:pt x="114" y="70"/>
                    </a:lnTo>
                    <a:lnTo>
                      <a:pt x="122" y="73"/>
                    </a:lnTo>
                    <a:lnTo>
                      <a:pt x="137" y="81"/>
                    </a:lnTo>
                    <a:lnTo>
                      <a:pt x="142" y="89"/>
                    </a:lnTo>
                    <a:lnTo>
                      <a:pt x="153" y="98"/>
                    </a:lnTo>
                    <a:lnTo>
                      <a:pt x="158" y="109"/>
                    </a:lnTo>
                    <a:lnTo>
                      <a:pt x="165" y="122"/>
                    </a:lnTo>
                    <a:lnTo>
                      <a:pt x="173" y="146"/>
                    </a:lnTo>
                    <a:lnTo>
                      <a:pt x="181" y="154"/>
                    </a:lnTo>
                    <a:lnTo>
                      <a:pt x="186" y="165"/>
                    </a:lnTo>
                    <a:lnTo>
                      <a:pt x="194" y="182"/>
                    </a:lnTo>
                    <a:lnTo>
                      <a:pt x="201" y="195"/>
                    </a:lnTo>
                    <a:lnTo>
                      <a:pt x="209" y="210"/>
                    </a:lnTo>
                    <a:lnTo>
                      <a:pt x="218" y="223"/>
                    </a:lnTo>
                    <a:lnTo>
                      <a:pt x="226" y="235"/>
                    </a:lnTo>
                    <a:lnTo>
                      <a:pt x="234" y="246"/>
                    </a:lnTo>
                    <a:lnTo>
                      <a:pt x="242" y="255"/>
                    </a:lnTo>
                    <a:lnTo>
                      <a:pt x="251" y="263"/>
                    </a:lnTo>
                    <a:lnTo>
                      <a:pt x="259" y="268"/>
                    </a:lnTo>
                    <a:lnTo>
                      <a:pt x="201" y="263"/>
                    </a:lnTo>
                    <a:lnTo>
                      <a:pt x="145" y="251"/>
                    </a:lnTo>
                    <a:lnTo>
                      <a:pt x="100" y="235"/>
                    </a:lnTo>
                    <a:lnTo>
                      <a:pt x="69" y="207"/>
                    </a:lnTo>
                    <a:lnTo>
                      <a:pt x="36" y="174"/>
                    </a:lnTo>
                    <a:lnTo>
                      <a:pt x="13" y="122"/>
                    </a:lnTo>
                    <a:lnTo>
                      <a:pt x="4" y="81"/>
                    </a:ln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" name="Freeform 121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0679" y="11535"/>
                <a:ext cx="787" cy="815"/>
              </a:xfrm>
              <a:custGeom>
                <a:avLst/>
                <a:gdLst>
                  <a:gd name="T0" fmla="*/ 66 w 1318"/>
                  <a:gd name="T1" fmla="*/ 42 h 1374"/>
                  <a:gd name="T2" fmla="*/ 25 w 1318"/>
                  <a:gd name="T3" fmla="*/ 25 h 1374"/>
                  <a:gd name="T4" fmla="*/ 42 w 1318"/>
                  <a:gd name="T5" fmla="*/ 68 h 1374"/>
                  <a:gd name="T6" fmla="*/ 0 w 1318"/>
                  <a:gd name="T7" fmla="*/ 86 h 1374"/>
                  <a:gd name="T8" fmla="*/ 42 w 1318"/>
                  <a:gd name="T9" fmla="*/ 103 h 1374"/>
                  <a:gd name="T10" fmla="*/ 25 w 1318"/>
                  <a:gd name="T11" fmla="*/ 146 h 1374"/>
                  <a:gd name="T12" fmla="*/ 66 w 1318"/>
                  <a:gd name="T13" fmla="*/ 127 h 1374"/>
                  <a:gd name="T14" fmla="*/ 83 w 1318"/>
                  <a:gd name="T15" fmla="*/ 170 h 1374"/>
                  <a:gd name="T16" fmla="*/ 102 w 1318"/>
                  <a:gd name="T17" fmla="*/ 127 h 1374"/>
                  <a:gd name="T18" fmla="*/ 143 w 1318"/>
                  <a:gd name="T19" fmla="*/ 146 h 1374"/>
                  <a:gd name="T20" fmla="*/ 126 w 1318"/>
                  <a:gd name="T21" fmla="*/ 103 h 1374"/>
                  <a:gd name="T22" fmla="*/ 168 w 1318"/>
                  <a:gd name="T23" fmla="*/ 86 h 1374"/>
                  <a:gd name="T24" fmla="*/ 126 w 1318"/>
                  <a:gd name="T25" fmla="*/ 68 h 1374"/>
                  <a:gd name="T26" fmla="*/ 143 w 1318"/>
                  <a:gd name="T27" fmla="*/ 25 h 1374"/>
                  <a:gd name="T28" fmla="*/ 102 w 1318"/>
                  <a:gd name="T29" fmla="*/ 42 h 1374"/>
                  <a:gd name="T30" fmla="*/ 83 w 1318"/>
                  <a:gd name="T31" fmla="*/ 0 h 1374"/>
                  <a:gd name="T32" fmla="*/ 66 w 1318"/>
                  <a:gd name="T33" fmla="*/ 42 h 13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4"/>
                  <a:gd name="T53" fmla="*/ 1318 w 1318"/>
                  <a:gd name="T54" fmla="*/ 1374 h 13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4">
                    <a:moveTo>
                      <a:pt x="522" y="340"/>
                    </a:moveTo>
                    <a:lnTo>
                      <a:pt x="198" y="201"/>
                    </a:lnTo>
                    <a:lnTo>
                      <a:pt x="332" y="550"/>
                    </a:lnTo>
                    <a:lnTo>
                      <a:pt x="0" y="695"/>
                    </a:lnTo>
                    <a:lnTo>
                      <a:pt x="332" y="829"/>
                    </a:lnTo>
                    <a:lnTo>
                      <a:pt x="198" y="1176"/>
                    </a:lnTo>
                    <a:lnTo>
                      <a:pt x="522" y="1027"/>
                    </a:lnTo>
                    <a:lnTo>
                      <a:pt x="654" y="1374"/>
                    </a:lnTo>
                    <a:lnTo>
                      <a:pt x="796" y="1027"/>
                    </a:lnTo>
                    <a:lnTo>
                      <a:pt x="1123" y="1176"/>
                    </a:lnTo>
                    <a:lnTo>
                      <a:pt x="989" y="829"/>
                    </a:lnTo>
                    <a:lnTo>
                      <a:pt x="1318" y="695"/>
                    </a:lnTo>
                    <a:lnTo>
                      <a:pt x="989" y="550"/>
                    </a:lnTo>
                    <a:lnTo>
                      <a:pt x="1123" y="201"/>
                    </a:lnTo>
                    <a:lnTo>
                      <a:pt x="796" y="340"/>
                    </a:lnTo>
                    <a:lnTo>
                      <a:pt x="654" y="0"/>
                    </a:lnTo>
                    <a:lnTo>
                      <a:pt x="522" y="34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" name="Freeform 122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0842" y="11708"/>
                <a:ext cx="227" cy="237"/>
              </a:xfrm>
              <a:custGeom>
                <a:avLst/>
                <a:gdLst>
                  <a:gd name="T0" fmla="*/ 35 w 380"/>
                  <a:gd name="T1" fmla="*/ 15 h 399"/>
                  <a:gd name="T2" fmla="*/ 48 w 380"/>
                  <a:gd name="T3" fmla="*/ 50 h 399"/>
                  <a:gd name="T4" fmla="*/ 0 w 380"/>
                  <a:gd name="T5" fmla="*/ 0 h 399"/>
                  <a:gd name="T6" fmla="*/ 35 w 380"/>
                  <a:gd name="T7" fmla="*/ 1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399"/>
                  <a:gd name="T14" fmla="*/ 380 w 380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399">
                    <a:moveTo>
                      <a:pt x="271" y="122"/>
                    </a:moveTo>
                    <a:lnTo>
                      <a:pt x="380" y="399"/>
                    </a:lnTo>
                    <a:lnTo>
                      <a:pt x="0" y="0"/>
                    </a:lnTo>
                    <a:lnTo>
                      <a:pt x="271" y="122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" name="Freeform 123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0752" y="11878"/>
                <a:ext cx="317" cy="67"/>
              </a:xfrm>
              <a:custGeom>
                <a:avLst/>
                <a:gdLst>
                  <a:gd name="T0" fmla="*/ 33 w 532"/>
                  <a:gd name="T1" fmla="*/ 0 h 112"/>
                  <a:gd name="T2" fmla="*/ 67 w 532"/>
                  <a:gd name="T3" fmla="*/ 14 h 112"/>
                  <a:gd name="T4" fmla="*/ 0 w 532"/>
                  <a:gd name="T5" fmla="*/ 14 h 112"/>
                  <a:gd name="T6" fmla="*/ 33 w 5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2"/>
                  <a:gd name="T13" fmla="*/ 0 h 112"/>
                  <a:gd name="T14" fmla="*/ 532 w 53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2" h="112">
                    <a:moveTo>
                      <a:pt x="263" y="0"/>
                    </a:moveTo>
                    <a:lnTo>
                      <a:pt x="532" y="112"/>
                    </a:lnTo>
                    <a:lnTo>
                      <a:pt x="0" y="112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" name="Freeform 124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0842" y="11950"/>
                <a:ext cx="227" cy="239"/>
              </a:xfrm>
              <a:custGeom>
                <a:avLst/>
                <a:gdLst>
                  <a:gd name="T0" fmla="*/ 14 w 380"/>
                  <a:gd name="T1" fmla="*/ 15 h 404"/>
                  <a:gd name="T2" fmla="*/ 48 w 380"/>
                  <a:gd name="T3" fmla="*/ 0 h 404"/>
                  <a:gd name="T4" fmla="*/ 0 w 380"/>
                  <a:gd name="T5" fmla="*/ 49 h 404"/>
                  <a:gd name="T6" fmla="*/ 14 w 380"/>
                  <a:gd name="T7" fmla="*/ 1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4"/>
                  <a:gd name="T14" fmla="*/ 380 w 380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4">
                    <a:moveTo>
                      <a:pt x="114" y="122"/>
                    </a:moveTo>
                    <a:lnTo>
                      <a:pt x="380" y="0"/>
                    </a:lnTo>
                    <a:lnTo>
                      <a:pt x="0" y="404"/>
                    </a:lnTo>
                    <a:lnTo>
                      <a:pt x="114" y="122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" name="Freeform 125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005" y="11950"/>
                <a:ext cx="64" cy="335"/>
              </a:xfrm>
              <a:custGeom>
                <a:avLst/>
                <a:gdLst>
                  <a:gd name="T0" fmla="*/ 0 w 109"/>
                  <a:gd name="T1" fmla="*/ 34 h 566"/>
                  <a:gd name="T2" fmla="*/ 13 w 109"/>
                  <a:gd name="T3" fmla="*/ 0 h 566"/>
                  <a:gd name="T4" fmla="*/ 13 w 109"/>
                  <a:gd name="T5" fmla="*/ 69 h 566"/>
                  <a:gd name="T6" fmla="*/ 0 w 109"/>
                  <a:gd name="T7" fmla="*/ 34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566"/>
                  <a:gd name="T14" fmla="*/ 109 w 109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566">
                    <a:moveTo>
                      <a:pt x="0" y="279"/>
                    </a:moveTo>
                    <a:lnTo>
                      <a:pt x="109" y="0"/>
                    </a:lnTo>
                    <a:lnTo>
                      <a:pt x="109" y="566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" name="Freeform 126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069" y="11950"/>
                <a:ext cx="230" cy="239"/>
              </a:xfrm>
              <a:custGeom>
                <a:avLst/>
                <a:gdLst>
                  <a:gd name="T0" fmla="*/ 14 w 385"/>
                  <a:gd name="T1" fmla="*/ 35 h 404"/>
                  <a:gd name="T2" fmla="*/ 0 w 385"/>
                  <a:gd name="T3" fmla="*/ 0 h 404"/>
                  <a:gd name="T4" fmla="*/ 49 w 385"/>
                  <a:gd name="T5" fmla="*/ 49 h 404"/>
                  <a:gd name="T6" fmla="*/ 14 w 385"/>
                  <a:gd name="T7" fmla="*/ 3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404"/>
                  <a:gd name="T14" fmla="*/ 385 w 385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404">
                    <a:moveTo>
                      <a:pt x="114" y="284"/>
                    </a:moveTo>
                    <a:lnTo>
                      <a:pt x="0" y="0"/>
                    </a:lnTo>
                    <a:lnTo>
                      <a:pt x="385" y="404"/>
                    </a:lnTo>
                    <a:lnTo>
                      <a:pt x="114" y="284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" name="Freeform 127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069" y="11950"/>
                <a:ext cx="327" cy="69"/>
              </a:xfrm>
              <a:custGeom>
                <a:avLst/>
                <a:gdLst>
                  <a:gd name="T0" fmla="*/ 35 w 547"/>
                  <a:gd name="T1" fmla="*/ 14 h 117"/>
                  <a:gd name="T2" fmla="*/ 0 w 547"/>
                  <a:gd name="T3" fmla="*/ 0 h 117"/>
                  <a:gd name="T4" fmla="*/ 70 w 547"/>
                  <a:gd name="T5" fmla="*/ 0 h 117"/>
                  <a:gd name="T6" fmla="*/ 35 w 547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17"/>
                  <a:gd name="T14" fmla="*/ 547 w 54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17">
                    <a:moveTo>
                      <a:pt x="271" y="117"/>
                    </a:moveTo>
                    <a:lnTo>
                      <a:pt x="0" y="0"/>
                    </a:lnTo>
                    <a:lnTo>
                      <a:pt x="547" y="0"/>
                    </a:lnTo>
                    <a:lnTo>
                      <a:pt x="271" y="117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" name="Freeform 128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069" y="11708"/>
                <a:ext cx="230" cy="237"/>
              </a:xfrm>
              <a:custGeom>
                <a:avLst/>
                <a:gdLst>
                  <a:gd name="T0" fmla="*/ 35 w 385"/>
                  <a:gd name="T1" fmla="*/ 35 h 399"/>
                  <a:gd name="T2" fmla="*/ 0 w 385"/>
                  <a:gd name="T3" fmla="*/ 50 h 399"/>
                  <a:gd name="T4" fmla="*/ 49 w 385"/>
                  <a:gd name="T5" fmla="*/ 0 h 399"/>
                  <a:gd name="T6" fmla="*/ 35 w 385"/>
                  <a:gd name="T7" fmla="*/ 3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99"/>
                  <a:gd name="T14" fmla="*/ 385 w 385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99">
                    <a:moveTo>
                      <a:pt x="271" y="279"/>
                    </a:moveTo>
                    <a:lnTo>
                      <a:pt x="0" y="399"/>
                    </a:lnTo>
                    <a:lnTo>
                      <a:pt x="385" y="0"/>
                    </a:lnTo>
                    <a:lnTo>
                      <a:pt x="271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069" y="11612"/>
                <a:ext cx="68" cy="338"/>
              </a:xfrm>
              <a:custGeom>
                <a:avLst/>
                <a:gdLst>
                  <a:gd name="T0" fmla="*/ 14 w 114"/>
                  <a:gd name="T1" fmla="*/ 34 h 570"/>
                  <a:gd name="T2" fmla="*/ 0 w 114"/>
                  <a:gd name="T3" fmla="*/ 71 h 570"/>
                  <a:gd name="T4" fmla="*/ 0 w 114"/>
                  <a:gd name="T5" fmla="*/ 0 h 570"/>
                  <a:gd name="T6" fmla="*/ 14 w 11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570"/>
                  <a:gd name="T14" fmla="*/ 114 w 11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570">
                    <a:moveTo>
                      <a:pt x="114" y="279"/>
                    </a:moveTo>
                    <a:lnTo>
                      <a:pt x="0" y="570"/>
                    </a:lnTo>
                    <a:lnTo>
                      <a:pt x="0" y="0"/>
                    </a:lnTo>
                    <a:lnTo>
                      <a:pt x="114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" name="Freeform 130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679" y="11535"/>
                <a:ext cx="787" cy="815"/>
              </a:xfrm>
              <a:custGeom>
                <a:avLst/>
                <a:gdLst>
                  <a:gd name="T0" fmla="*/ 66 w 1318"/>
                  <a:gd name="T1" fmla="*/ 42 h 1374"/>
                  <a:gd name="T2" fmla="*/ 25 w 1318"/>
                  <a:gd name="T3" fmla="*/ 25 h 1374"/>
                  <a:gd name="T4" fmla="*/ 42 w 1318"/>
                  <a:gd name="T5" fmla="*/ 68 h 1374"/>
                  <a:gd name="T6" fmla="*/ 0 w 1318"/>
                  <a:gd name="T7" fmla="*/ 86 h 1374"/>
                  <a:gd name="T8" fmla="*/ 42 w 1318"/>
                  <a:gd name="T9" fmla="*/ 103 h 1374"/>
                  <a:gd name="T10" fmla="*/ 25 w 1318"/>
                  <a:gd name="T11" fmla="*/ 146 h 1374"/>
                  <a:gd name="T12" fmla="*/ 66 w 1318"/>
                  <a:gd name="T13" fmla="*/ 127 h 1374"/>
                  <a:gd name="T14" fmla="*/ 83 w 1318"/>
                  <a:gd name="T15" fmla="*/ 170 h 1374"/>
                  <a:gd name="T16" fmla="*/ 102 w 1318"/>
                  <a:gd name="T17" fmla="*/ 127 h 1374"/>
                  <a:gd name="T18" fmla="*/ 143 w 1318"/>
                  <a:gd name="T19" fmla="*/ 146 h 1374"/>
                  <a:gd name="T20" fmla="*/ 126 w 1318"/>
                  <a:gd name="T21" fmla="*/ 103 h 1374"/>
                  <a:gd name="T22" fmla="*/ 168 w 1318"/>
                  <a:gd name="T23" fmla="*/ 86 h 1374"/>
                  <a:gd name="T24" fmla="*/ 126 w 1318"/>
                  <a:gd name="T25" fmla="*/ 68 h 1374"/>
                  <a:gd name="T26" fmla="*/ 143 w 1318"/>
                  <a:gd name="T27" fmla="*/ 25 h 1374"/>
                  <a:gd name="T28" fmla="*/ 102 w 1318"/>
                  <a:gd name="T29" fmla="*/ 42 h 1374"/>
                  <a:gd name="T30" fmla="*/ 83 w 1318"/>
                  <a:gd name="T31" fmla="*/ 0 h 1374"/>
                  <a:gd name="T32" fmla="*/ 66 w 1318"/>
                  <a:gd name="T33" fmla="*/ 42 h 13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4"/>
                  <a:gd name="T53" fmla="*/ 1318 w 1318"/>
                  <a:gd name="T54" fmla="*/ 1374 h 13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4">
                    <a:moveTo>
                      <a:pt x="522" y="340"/>
                    </a:moveTo>
                    <a:lnTo>
                      <a:pt x="198" y="201"/>
                    </a:lnTo>
                    <a:lnTo>
                      <a:pt x="332" y="550"/>
                    </a:lnTo>
                    <a:lnTo>
                      <a:pt x="0" y="695"/>
                    </a:lnTo>
                    <a:lnTo>
                      <a:pt x="332" y="829"/>
                    </a:lnTo>
                    <a:lnTo>
                      <a:pt x="198" y="1176"/>
                    </a:lnTo>
                    <a:lnTo>
                      <a:pt x="522" y="1027"/>
                    </a:lnTo>
                    <a:lnTo>
                      <a:pt x="654" y="1374"/>
                    </a:lnTo>
                    <a:lnTo>
                      <a:pt x="796" y="1027"/>
                    </a:lnTo>
                    <a:lnTo>
                      <a:pt x="1123" y="1176"/>
                    </a:lnTo>
                    <a:lnTo>
                      <a:pt x="989" y="829"/>
                    </a:lnTo>
                    <a:lnTo>
                      <a:pt x="1318" y="695"/>
                    </a:lnTo>
                    <a:lnTo>
                      <a:pt x="989" y="550"/>
                    </a:lnTo>
                    <a:lnTo>
                      <a:pt x="1123" y="201"/>
                    </a:lnTo>
                    <a:lnTo>
                      <a:pt x="796" y="340"/>
                    </a:lnTo>
                    <a:lnTo>
                      <a:pt x="654" y="0"/>
                    </a:lnTo>
                    <a:lnTo>
                      <a:pt x="522" y="34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" name="Freeform 131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0842" y="11708"/>
                <a:ext cx="227" cy="237"/>
              </a:xfrm>
              <a:custGeom>
                <a:avLst/>
                <a:gdLst>
                  <a:gd name="T0" fmla="*/ 35 w 380"/>
                  <a:gd name="T1" fmla="*/ 15 h 399"/>
                  <a:gd name="T2" fmla="*/ 48 w 380"/>
                  <a:gd name="T3" fmla="*/ 50 h 399"/>
                  <a:gd name="T4" fmla="*/ 0 w 380"/>
                  <a:gd name="T5" fmla="*/ 0 h 399"/>
                  <a:gd name="T6" fmla="*/ 35 w 380"/>
                  <a:gd name="T7" fmla="*/ 1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399"/>
                  <a:gd name="T14" fmla="*/ 380 w 380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399">
                    <a:moveTo>
                      <a:pt x="271" y="122"/>
                    </a:moveTo>
                    <a:lnTo>
                      <a:pt x="380" y="399"/>
                    </a:lnTo>
                    <a:lnTo>
                      <a:pt x="0" y="0"/>
                    </a:lnTo>
                    <a:lnTo>
                      <a:pt x="271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" name="Freeform 132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842" y="11708"/>
                <a:ext cx="227" cy="237"/>
              </a:xfrm>
              <a:custGeom>
                <a:avLst/>
                <a:gdLst>
                  <a:gd name="T0" fmla="*/ 35 w 380"/>
                  <a:gd name="T1" fmla="*/ 15 h 399"/>
                  <a:gd name="T2" fmla="*/ 48 w 380"/>
                  <a:gd name="T3" fmla="*/ 50 h 399"/>
                  <a:gd name="T4" fmla="*/ 0 w 380"/>
                  <a:gd name="T5" fmla="*/ 0 h 399"/>
                  <a:gd name="T6" fmla="*/ 35 w 380"/>
                  <a:gd name="T7" fmla="*/ 1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399"/>
                  <a:gd name="T14" fmla="*/ 380 w 380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399">
                    <a:moveTo>
                      <a:pt x="271" y="122"/>
                    </a:moveTo>
                    <a:lnTo>
                      <a:pt x="380" y="399"/>
                    </a:lnTo>
                    <a:lnTo>
                      <a:pt x="0" y="0"/>
                    </a:lnTo>
                    <a:lnTo>
                      <a:pt x="271" y="122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Freeform 133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0752" y="11878"/>
                <a:ext cx="317" cy="67"/>
              </a:xfrm>
              <a:custGeom>
                <a:avLst/>
                <a:gdLst>
                  <a:gd name="T0" fmla="*/ 33 w 532"/>
                  <a:gd name="T1" fmla="*/ 0 h 112"/>
                  <a:gd name="T2" fmla="*/ 67 w 532"/>
                  <a:gd name="T3" fmla="*/ 14 h 112"/>
                  <a:gd name="T4" fmla="*/ 0 w 532"/>
                  <a:gd name="T5" fmla="*/ 14 h 112"/>
                  <a:gd name="T6" fmla="*/ 33 w 5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2"/>
                  <a:gd name="T13" fmla="*/ 0 h 112"/>
                  <a:gd name="T14" fmla="*/ 532 w 53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2" h="112">
                    <a:moveTo>
                      <a:pt x="263" y="0"/>
                    </a:moveTo>
                    <a:lnTo>
                      <a:pt x="532" y="112"/>
                    </a:lnTo>
                    <a:lnTo>
                      <a:pt x="0" y="112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" name="Freeform 134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0752" y="11878"/>
                <a:ext cx="317" cy="67"/>
              </a:xfrm>
              <a:custGeom>
                <a:avLst/>
                <a:gdLst>
                  <a:gd name="T0" fmla="*/ 33 w 532"/>
                  <a:gd name="T1" fmla="*/ 0 h 112"/>
                  <a:gd name="T2" fmla="*/ 67 w 532"/>
                  <a:gd name="T3" fmla="*/ 14 h 112"/>
                  <a:gd name="T4" fmla="*/ 0 w 532"/>
                  <a:gd name="T5" fmla="*/ 14 h 112"/>
                  <a:gd name="T6" fmla="*/ 33 w 5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2"/>
                  <a:gd name="T13" fmla="*/ 0 h 112"/>
                  <a:gd name="T14" fmla="*/ 532 w 53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2" h="112">
                    <a:moveTo>
                      <a:pt x="263" y="0"/>
                    </a:moveTo>
                    <a:lnTo>
                      <a:pt x="532" y="112"/>
                    </a:lnTo>
                    <a:lnTo>
                      <a:pt x="0" y="112"/>
                    </a:lnTo>
                    <a:lnTo>
                      <a:pt x="263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" name="Freeform 135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0842" y="11950"/>
                <a:ext cx="227" cy="239"/>
              </a:xfrm>
              <a:custGeom>
                <a:avLst/>
                <a:gdLst>
                  <a:gd name="T0" fmla="*/ 14 w 380"/>
                  <a:gd name="T1" fmla="*/ 15 h 404"/>
                  <a:gd name="T2" fmla="*/ 48 w 380"/>
                  <a:gd name="T3" fmla="*/ 0 h 404"/>
                  <a:gd name="T4" fmla="*/ 0 w 380"/>
                  <a:gd name="T5" fmla="*/ 49 h 404"/>
                  <a:gd name="T6" fmla="*/ 14 w 380"/>
                  <a:gd name="T7" fmla="*/ 1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4"/>
                  <a:gd name="T14" fmla="*/ 380 w 380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4">
                    <a:moveTo>
                      <a:pt x="114" y="122"/>
                    </a:moveTo>
                    <a:lnTo>
                      <a:pt x="380" y="0"/>
                    </a:lnTo>
                    <a:lnTo>
                      <a:pt x="0" y="404"/>
                    </a:lnTo>
                    <a:lnTo>
                      <a:pt x="114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" name="Freeform 136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0842" y="11950"/>
                <a:ext cx="227" cy="239"/>
              </a:xfrm>
              <a:custGeom>
                <a:avLst/>
                <a:gdLst>
                  <a:gd name="T0" fmla="*/ 14 w 380"/>
                  <a:gd name="T1" fmla="*/ 15 h 404"/>
                  <a:gd name="T2" fmla="*/ 48 w 380"/>
                  <a:gd name="T3" fmla="*/ 0 h 404"/>
                  <a:gd name="T4" fmla="*/ 0 w 380"/>
                  <a:gd name="T5" fmla="*/ 49 h 404"/>
                  <a:gd name="T6" fmla="*/ 14 w 380"/>
                  <a:gd name="T7" fmla="*/ 1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4"/>
                  <a:gd name="T14" fmla="*/ 380 w 380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4">
                    <a:moveTo>
                      <a:pt x="114" y="122"/>
                    </a:moveTo>
                    <a:lnTo>
                      <a:pt x="380" y="0"/>
                    </a:lnTo>
                    <a:lnTo>
                      <a:pt x="0" y="404"/>
                    </a:lnTo>
                    <a:lnTo>
                      <a:pt x="114" y="122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" name="Freeform 137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1005" y="11950"/>
                <a:ext cx="64" cy="335"/>
              </a:xfrm>
              <a:custGeom>
                <a:avLst/>
                <a:gdLst>
                  <a:gd name="T0" fmla="*/ 0 w 109"/>
                  <a:gd name="T1" fmla="*/ 34 h 566"/>
                  <a:gd name="T2" fmla="*/ 13 w 109"/>
                  <a:gd name="T3" fmla="*/ 0 h 566"/>
                  <a:gd name="T4" fmla="*/ 13 w 109"/>
                  <a:gd name="T5" fmla="*/ 69 h 566"/>
                  <a:gd name="T6" fmla="*/ 0 w 109"/>
                  <a:gd name="T7" fmla="*/ 34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566"/>
                  <a:gd name="T14" fmla="*/ 109 w 109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566">
                    <a:moveTo>
                      <a:pt x="0" y="279"/>
                    </a:moveTo>
                    <a:lnTo>
                      <a:pt x="109" y="0"/>
                    </a:lnTo>
                    <a:lnTo>
                      <a:pt x="109" y="566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" name="Freeform 138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1005" y="11950"/>
                <a:ext cx="64" cy="335"/>
              </a:xfrm>
              <a:custGeom>
                <a:avLst/>
                <a:gdLst>
                  <a:gd name="T0" fmla="*/ 0 w 109"/>
                  <a:gd name="T1" fmla="*/ 34 h 566"/>
                  <a:gd name="T2" fmla="*/ 13 w 109"/>
                  <a:gd name="T3" fmla="*/ 0 h 566"/>
                  <a:gd name="T4" fmla="*/ 13 w 109"/>
                  <a:gd name="T5" fmla="*/ 69 h 566"/>
                  <a:gd name="T6" fmla="*/ 0 w 109"/>
                  <a:gd name="T7" fmla="*/ 34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566"/>
                  <a:gd name="T14" fmla="*/ 109 w 109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566">
                    <a:moveTo>
                      <a:pt x="0" y="279"/>
                    </a:moveTo>
                    <a:lnTo>
                      <a:pt x="109" y="0"/>
                    </a:lnTo>
                    <a:lnTo>
                      <a:pt x="109" y="566"/>
                    </a:lnTo>
                    <a:lnTo>
                      <a:pt x="0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8" name="Freeform 139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1069" y="11950"/>
                <a:ext cx="230" cy="239"/>
              </a:xfrm>
              <a:custGeom>
                <a:avLst/>
                <a:gdLst>
                  <a:gd name="T0" fmla="*/ 14 w 385"/>
                  <a:gd name="T1" fmla="*/ 35 h 404"/>
                  <a:gd name="T2" fmla="*/ 0 w 385"/>
                  <a:gd name="T3" fmla="*/ 0 h 404"/>
                  <a:gd name="T4" fmla="*/ 49 w 385"/>
                  <a:gd name="T5" fmla="*/ 49 h 404"/>
                  <a:gd name="T6" fmla="*/ 14 w 385"/>
                  <a:gd name="T7" fmla="*/ 3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404"/>
                  <a:gd name="T14" fmla="*/ 385 w 385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404">
                    <a:moveTo>
                      <a:pt x="114" y="284"/>
                    </a:moveTo>
                    <a:lnTo>
                      <a:pt x="0" y="0"/>
                    </a:lnTo>
                    <a:lnTo>
                      <a:pt x="385" y="404"/>
                    </a:lnTo>
                    <a:lnTo>
                      <a:pt x="114" y="2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9" name="Freeform 140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1069" y="11950"/>
                <a:ext cx="230" cy="239"/>
              </a:xfrm>
              <a:custGeom>
                <a:avLst/>
                <a:gdLst>
                  <a:gd name="T0" fmla="*/ 14 w 385"/>
                  <a:gd name="T1" fmla="*/ 35 h 404"/>
                  <a:gd name="T2" fmla="*/ 0 w 385"/>
                  <a:gd name="T3" fmla="*/ 0 h 404"/>
                  <a:gd name="T4" fmla="*/ 49 w 385"/>
                  <a:gd name="T5" fmla="*/ 49 h 404"/>
                  <a:gd name="T6" fmla="*/ 14 w 385"/>
                  <a:gd name="T7" fmla="*/ 3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404"/>
                  <a:gd name="T14" fmla="*/ 385 w 385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404">
                    <a:moveTo>
                      <a:pt x="114" y="284"/>
                    </a:moveTo>
                    <a:lnTo>
                      <a:pt x="0" y="0"/>
                    </a:lnTo>
                    <a:lnTo>
                      <a:pt x="385" y="404"/>
                    </a:lnTo>
                    <a:lnTo>
                      <a:pt x="114" y="284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0" name="Freeform 141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1069" y="11950"/>
                <a:ext cx="327" cy="69"/>
              </a:xfrm>
              <a:custGeom>
                <a:avLst/>
                <a:gdLst>
                  <a:gd name="T0" fmla="*/ 35 w 547"/>
                  <a:gd name="T1" fmla="*/ 14 h 117"/>
                  <a:gd name="T2" fmla="*/ 0 w 547"/>
                  <a:gd name="T3" fmla="*/ 0 h 117"/>
                  <a:gd name="T4" fmla="*/ 70 w 547"/>
                  <a:gd name="T5" fmla="*/ 0 h 117"/>
                  <a:gd name="T6" fmla="*/ 35 w 547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17"/>
                  <a:gd name="T14" fmla="*/ 547 w 54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17">
                    <a:moveTo>
                      <a:pt x="271" y="117"/>
                    </a:moveTo>
                    <a:lnTo>
                      <a:pt x="0" y="0"/>
                    </a:lnTo>
                    <a:lnTo>
                      <a:pt x="547" y="0"/>
                    </a:lnTo>
                    <a:lnTo>
                      <a:pt x="271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1" name="Freeform 142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1069" y="11950"/>
                <a:ext cx="327" cy="69"/>
              </a:xfrm>
              <a:custGeom>
                <a:avLst/>
                <a:gdLst>
                  <a:gd name="T0" fmla="*/ 35 w 547"/>
                  <a:gd name="T1" fmla="*/ 14 h 117"/>
                  <a:gd name="T2" fmla="*/ 0 w 547"/>
                  <a:gd name="T3" fmla="*/ 0 h 117"/>
                  <a:gd name="T4" fmla="*/ 70 w 547"/>
                  <a:gd name="T5" fmla="*/ 0 h 117"/>
                  <a:gd name="T6" fmla="*/ 35 w 547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17"/>
                  <a:gd name="T14" fmla="*/ 547 w 54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17">
                    <a:moveTo>
                      <a:pt x="271" y="117"/>
                    </a:moveTo>
                    <a:lnTo>
                      <a:pt x="0" y="0"/>
                    </a:lnTo>
                    <a:lnTo>
                      <a:pt x="547" y="0"/>
                    </a:lnTo>
                    <a:lnTo>
                      <a:pt x="271" y="117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" name="Freeform 143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1069" y="11708"/>
                <a:ext cx="230" cy="237"/>
              </a:xfrm>
              <a:custGeom>
                <a:avLst/>
                <a:gdLst>
                  <a:gd name="T0" fmla="*/ 35 w 385"/>
                  <a:gd name="T1" fmla="*/ 35 h 399"/>
                  <a:gd name="T2" fmla="*/ 0 w 385"/>
                  <a:gd name="T3" fmla="*/ 50 h 399"/>
                  <a:gd name="T4" fmla="*/ 49 w 385"/>
                  <a:gd name="T5" fmla="*/ 0 h 399"/>
                  <a:gd name="T6" fmla="*/ 35 w 385"/>
                  <a:gd name="T7" fmla="*/ 3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99"/>
                  <a:gd name="T14" fmla="*/ 385 w 385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99">
                    <a:moveTo>
                      <a:pt x="271" y="279"/>
                    </a:moveTo>
                    <a:lnTo>
                      <a:pt x="0" y="399"/>
                    </a:lnTo>
                    <a:lnTo>
                      <a:pt x="385" y="0"/>
                    </a:lnTo>
                    <a:lnTo>
                      <a:pt x="271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3" name="Freeform 144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1069" y="11708"/>
                <a:ext cx="230" cy="237"/>
              </a:xfrm>
              <a:custGeom>
                <a:avLst/>
                <a:gdLst>
                  <a:gd name="T0" fmla="*/ 35 w 385"/>
                  <a:gd name="T1" fmla="*/ 35 h 399"/>
                  <a:gd name="T2" fmla="*/ 0 w 385"/>
                  <a:gd name="T3" fmla="*/ 50 h 399"/>
                  <a:gd name="T4" fmla="*/ 49 w 385"/>
                  <a:gd name="T5" fmla="*/ 0 h 399"/>
                  <a:gd name="T6" fmla="*/ 35 w 385"/>
                  <a:gd name="T7" fmla="*/ 3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99"/>
                  <a:gd name="T14" fmla="*/ 385 w 385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99">
                    <a:moveTo>
                      <a:pt x="271" y="279"/>
                    </a:moveTo>
                    <a:lnTo>
                      <a:pt x="0" y="399"/>
                    </a:lnTo>
                    <a:lnTo>
                      <a:pt x="385" y="0"/>
                    </a:lnTo>
                    <a:lnTo>
                      <a:pt x="271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4" name="Freeform 145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1069" y="11612"/>
                <a:ext cx="68" cy="338"/>
              </a:xfrm>
              <a:custGeom>
                <a:avLst/>
                <a:gdLst>
                  <a:gd name="T0" fmla="*/ 14 w 114"/>
                  <a:gd name="T1" fmla="*/ 34 h 570"/>
                  <a:gd name="T2" fmla="*/ 0 w 114"/>
                  <a:gd name="T3" fmla="*/ 71 h 570"/>
                  <a:gd name="T4" fmla="*/ 0 w 114"/>
                  <a:gd name="T5" fmla="*/ 0 h 570"/>
                  <a:gd name="T6" fmla="*/ 14 w 11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570"/>
                  <a:gd name="T14" fmla="*/ 114 w 11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570">
                    <a:moveTo>
                      <a:pt x="114" y="279"/>
                    </a:moveTo>
                    <a:lnTo>
                      <a:pt x="0" y="570"/>
                    </a:lnTo>
                    <a:lnTo>
                      <a:pt x="0" y="0"/>
                    </a:lnTo>
                    <a:lnTo>
                      <a:pt x="114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5" name="Freeform 146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1069" y="11612"/>
                <a:ext cx="68" cy="338"/>
              </a:xfrm>
              <a:custGeom>
                <a:avLst/>
                <a:gdLst>
                  <a:gd name="T0" fmla="*/ 14 w 114"/>
                  <a:gd name="T1" fmla="*/ 34 h 570"/>
                  <a:gd name="T2" fmla="*/ 0 w 114"/>
                  <a:gd name="T3" fmla="*/ 71 h 570"/>
                  <a:gd name="T4" fmla="*/ 0 w 114"/>
                  <a:gd name="T5" fmla="*/ 0 h 570"/>
                  <a:gd name="T6" fmla="*/ 14 w 11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570"/>
                  <a:gd name="T14" fmla="*/ 114 w 11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570">
                    <a:moveTo>
                      <a:pt x="114" y="279"/>
                    </a:moveTo>
                    <a:lnTo>
                      <a:pt x="0" y="570"/>
                    </a:lnTo>
                    <a:lnTo>
                      <a:pt x="0" y="0"/>
                    </a:lnTo>
                    <a:lnTo>
                      <a:pt x="114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6" name="Freeform 147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1085" y="12238"/>
                <a:ext cx="332" cy="598"/>
              </a:xfrm>
              <a:custGeom>
                <a:avLst/>
                <a:gdLst>
                  <a:gd name="T0" fmla="*/ 5 w 558"/>
                  <a:gd name="T1" fmla="*/ 120 h 1011"/>
                  <a:gd name="T2" fmla="*/ 15 w 558"/>
                  <a:gd name="T3" fmla="*/ 115 h 1011"/>
                  <a:gd name="T4" fmla="*/ 24 w 558"/>
                  <a:gd name="T5" fmla="*/ 110 h 1011"/>
                  <a:gd name="T6" fmla="*/ 28 w 558"/>
                  <a:gd name="T7" fmla="*/ 108 h 1011"/>
                  <a:gd name="T8" fmla="*/ 32 w 558"/>
                  <a:gd name="T9" fmla="*/ 105 h 1011"/>
                  <a:gd name="T10" fmla="*/ 36 w 558"/>
                  <a:gd name="T11" fmla="*/ 114 h 1011"/>
                  <a:gd name="T12" fmla="*/ 43 w 558"/>
                  <a:gd name="T13" fmla="*/ 119 h 1011"/>
                  <a:gd name="T14" fmla="*/ 52 w 558"/>
                  <a:gd name="T15" fmla="*/ 119 h 1011"/>
                  <a:gd name="T16" fmla="*/ 62 w 558"/>
                  <a:gd name="T17" fmla="*/ 116 h 1011"/>
                  <a:gd name="T18" fmla="*/ 68 w 558"/>
                  <a:gd name="T19" fmla="*/ 108 h 1011"/>
                  <a:gd name="T20" fmla="*/ 70 w 558"/>
                  <a:gd name="T21" fmla="*/ 97 h 1011"/>
                  <a:gd name="T22" fmla="*/ 65 w 558"/>
                  <a:gd name="T23" fmla="*/ 82 h 1011"/>
                  <a:gd name="T24" fmla="*/ 57 w 558"/>
                  <a:gd name="T25" fmla="*/ 79 h 1011"/>
                  <a:gd name="T26" fmla="*/ 61 w 558"/>
                  <a:gd name="T27" fmla="*/ 88 h 1011"/>
                  <a:gd name="T28" fmla="*/ 61 w 558"/>
                  <a:gd name="T29" fmla="*/ 96 h 1011"/>
                  <a:gd name="T30" fmla="*/ 57 w 558"/>
                  <a:gd name="T31" fmla="*/ 102 h 1011"/>
                  <a:gd name="T32" fmla="*/ 52 w 558"/>
                  <a:gd name="T33" fmla="*/ 106 h 1011"/>
                  <a:gd name="T34" fmla="*/ 43 w 558"/>
                  <a:gd name="T35" fmla="*/ 106 h 1011"/>
                  <a:gd name="T36" fmla="*/ 39 w 558"/>
                  <a:gd name="T37" fmla="*/ 101 h 1011"/>
                  <a:gd name="T38" fmla="*/ 37 w 558"/>
                  <a:gd name="T39" fmla="*/ 95 h 1011"/>
                  <a:gd name="T40" fmla="*/ 40 w 558"/>
                  <a:gd name="T41" fmla="*/ 83 h 1011"/>
                  <a:gd name="T42" fmla="*/ 51 w 558"/>
                  <a:gd name="T43" fmla="*/ 70 h 1011"/>
                  <a:gd name="T44" fmla="*/ 62 w 558"/>
                  <a:gd name="T45" fmla="*/ 46 h 1011"/>
                  <a:gd name="T46" fmla="*/ 62 w 558"/>
                  <a:gd name="T47" fmla="*/ 24 h 1011"/>
                  <a:gd name="T48" fmla="*/ 55 w 558"/>
                  <a:gd name="T49" fmla="*/ 10 h 1011"/>
                  <a:gd name="T50" fmla="*/ 42 w 558"/>
                  <a:gd name="T51" fmla="*/ 1 h 1011"/>
                  <a:gd name="T52" fmla="*/ 26 w 558"/>
                  <a:gd name="T53" fmla="*/ 1 h 1011"/>
                  <a:gd name="T54" fmla="*/ 12 w 558"/>
                  <a:gd name="T55" fmla="*/ 8 h 1011"/>
                  <a:gd name="T56" fmla="*/ 2 w 558"/>
                  <a:gd name="T57" fmla="*/ 23 h 1011"/>
                  <a:gd name="T58" fmla="*/ 0 w 558"/>
                  <a:gd name="T59" fmla="*/ 39 h 1011"/>
                  <a:gd name="T60" fmla="*/ 6 w 558"/>
                  <a:gd name="T61" fmla="*/ 27 h 1011"/>
                  <a:gd name="T62" fmla="*/ 13 w 558"/>
                  <a:gd name="T63" fmla="*/ 18 h 1011"/>
                  <a:gd name="T64" fmla="*/ 24 w 558"/>
                  <a:gd name="T65" fmla="*/ 13 h 1011"/>
                  <a:gd name="T66" fmla="*/ 39 w 558"/>
                  <a:gd name="T67" fmla="*/ 13 h 1011"/>
                  <a:gd name="T68" fmla="*/ 49 w 558"/>
                  <a:gd name="T69" fmla="*/ 20 h 1011"/>
                  <a:gd name="T70" fmla="*/ 57 w 558"/>
                  <a:gd name="T71" fmla="*/ 32 h 1011"/>
                  <a:gd name="T72" fmla="*/ 57 w 558"/>
                  <a:gd name="T73" fmla="*/ 47 h 1011"/>
                  <a:gd name="T74" fmla="*/ 52 w 558"/>
                  <a:gd name="T75" fmla="*/ 60 h 1011"/>
                  <a:gd name="T76" fmla="*/ 42 w 558"/>
                  <a:gd name="T77" fmla="*/ 70 h 1011"/>
                  <a:gd name="T78" fmla="*/ 30 w 558"/>
                  <a:gd name="T79" fmla="*/ 73 h 1011"/>
                  <a:gd name="T80" fmla="*/ 21 w 558"/>
                  <a:gd name="T81" fmla="*/ 66 h 1011"/>
                  <a:gd name="T82" fmla="*/ 23 w 558"/>
                  <a:gd name="T83" fmla="*/ 56 h 1011"/>
                  <a:gd name="T84" fmla="*/ 31 w 558"/>
                  <a:gd name="T85" fmla="*/ 52 h 1011"/>
                  <a:gd name="T86" fmla="*/ 36 w 558"/>
                  <a:gd name="T87" fmla="*/ 49 h 1011"/>
                  <a:gd name="T88" fmla="*/ 26 w 558"/>
                  <a:gd name="T89" fmla="*/ 47 h 1011"/>
                  <a:gd name="T90" fmla="*/ 18 w 558"/>
                  <a:gd name="T91" fmla="*/ 50 h 1011"/>
                  <a:gd name="T92" fmla="*/ 12 w 558"/>
                  <a:gd name="T93" fmla="*/ 56 h 1011"/>
                  <a:gd name="T94" fmla="*/ 10 w 558"/>
                  <a:gd name="T95" fmla="*/ 63 h 1011"/>
                  <a:gd name="T96" fmla="*/ 14 w 558"/>
                  <a:gd name="T97" fmla="*/ 73 h 1011"/>
                  <a:gd name="T98" fmla="*/ 11 w 558"/>
                  <a:gd name="T99" fmla="*/ 82 h 1011"/>
                  <a:gd name="T100" fmla="*/ 0 w 558"/>
                  <a:gd name="T101" fmla="*/ 108 h 10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58"/>
                  <a:gd name="T154" fmla="*/ 0 h 1011"/>
                  <a:gd name="T155" fmla="*/ 558 w 558"/>
                  <a:gd name="T156" fmla="*/ 1011 h 10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58" h="1011">
                    <a:moveTo>
                      <a:pt x="0" y="1011"/>
                    </a:moveTo>
                    <a:lnTo>
                      <a:pt x="33" y="1011"/>
                    </a:lnTo>
                    <a:lnTo>
                      <a:pt x="36" y="998"/>
                    </a:lnTo>
                    <a:lnTo>
                      <a:pt x="36" y="990"/>
                    </a:lnTo>
                    <a:lnTo>
                      <a:pt x="41" y="982"/>
                    </a:lnTo>
                    <a:lnTo>
                      <a:pt x="56" y="973"/>
                    </a:lnTo>
                    <a:lnTo>
                      <a:pt x="69" y="970"/>
                    </a:lnTo>
                    <a:lnTo>
                      <a:pt x="81" y="953"/>
                    </a:lnTo>
                    <a:lnTo>
                      <a:pt x="100" y="945"/>
                    </a:lnTo>
                    <a:lnTo>
                      <a:pt x="120" y="937"/>
                    </a:lnTo>
                    <a:lnTo>
                      <a:pt x="150" y="925"/>
                    </a:lnTo>
                    <a:lnTo>
                      <a:pt x="157" y="925"/>
                    </a:lnTo>
                    <a:lnTo>
                      <a:pt x="173" y="917"/>
                    </a:lnTo>
                    <a:lnTo>
                      <a:pt x="181" y="906"/>
                    </a:lnTo>
                    <a:lnTo>
                      <a:pt x="195" y="901"/>
                    </a:lnTo>
                    <a:lnTo>
                      <a:pt x="198" y="897"/>
                    </a:lnTo>
                    <a:lnTo>
                      <a:pt x="210" y="894"/>
                    </a:lnTo>
                    <a:lnTo>
                      <a:pt x="210" y="889"/>
                    </a:lnTo>
                    <a:lnTo>
                      <a:pt x="214" y="881"/>
                    </a:lnTo>
                    <a:lnTo>
                      <a:pt x="223" y="877"/>
                    </a:lnTo>
                    <a:lnTo>
                      <a:pt x="234" y="861"/>
                    </a:lnTo>
                    <a:lnTo>
                      <a:pt x="238" y="844"/>
                    </a:lnTo>
                    <a:lnTo>
                      <a:pt x="246" y="825"/>
                    </a:lnTo>
                    <a:lnTo>
                      <a:pt x="251" y="844"/>
                    </a:lnTo>
                    <a:lnTo>
                      <a:pt x="251" y="861"/>
                    </a:lnTo>
                    <a:lnTo>
                      <a:pt x="259" y="873"/>
                    </a:lnTo>
                    <a:lnTo>
                      <a:pt x="262" y="889"/>
                    </a:lnTo>
                    <a:lnTo>
                      <a:pt x="271" y="897"/>
                    </a:lnTo>
                    <a:lnTo>
                      <a:pt x="287" y="914"/>
                    </a:lnTo>
                    <a:lnTo>
                      <a:pt x="290" y="925"/>
                    </a:lnTo>
                    <a:lnTo>
                      <a:pt x="304" y="937"/>
                    </a:lnTo>
                    <a:lnTo>
                      <a:pt x="310" y="945"/>
                    </a:lnTo>
                    <a:lnTo>
                      <a:pt x="324" y="953"/>
                    </a:lnTo>
                    <a:lnTo>
                      <a:pt x="335" y="967"/>
                    </a:lnTo>
                    <a:lnTo>
                      <a:pt x="343" y="970"/>
                    </a:lnTo>
                    <a:lnTo>
                      <a:pt x="355" y="973"/>
                    </a:lnTo>
                    <a:lnTo>
                      <a:pt x="371" y="973"/>
                    </a:lnTo>
                    <a:lnTo>
                      <a:pt x="383" y="978"/>
                    </a:lnTo>
                    <a:lnTo>
                      <a:pt x="399" y="978"/>
                    </a:lnTo>
                    <a:lnTo>
                      <a:pt x="413" y="978"/>
                    </a:lnTo>
                    <a:lnTo>
                      <a:pt x="433" y="973"/>
                    </a:lnTo>
                    <a:lnTo>
                      <a:pt x="449" y="970"/>
                    </a:lnTo>
                    <a:lnTo>
                      <a:pt x="464" y="967"/>
                    </a:lnTo>
                    <a:lnTo>
                      <a:pt x="480" y="953"/>
                    </a:lnTo>
                    <a:lnTo>
                      <a:pt x="494" y="945"/>
                    </a:lnTo>
                    <a:lnTo>
                      <a:pt x="500" y="937"/>
                    </a:lnTo>
                    <a:lnTo>
                      <a:pt x="517" y="925"/>
                    </a:lnTo>
                    <a:lnTo>
                      <a:pt x="525" y="901"/>
                    </a:lnTo>
                    <a:lnTo>
                      <a:pt x="533" y="894"/>
                    </a:lnTo>
                    <a:lnTo>
                      <a:pt x="542" y="877"/>
                    </a:lnTo>
                    <a:lnTo>
                      <a:pt x="545" y="861"/>
                    </a:lnTo>
                    <a:lnTo>
                      <a:pt x="550" y="844"/>
                    </a:lnTo>
                    <a:lnTo>
                      <a:pt x="558" y="828"/>
                    </a:lnTo>
                    <a:lnTo>
                      <a:pt x="558" y="813"/>
                    </a:lnTo>
                    <a:lnTo>
                      <a:pt x="558" y="792"/>
                    </a:lnTo>
                    <a:lnTo>
                      <a:pt x="558" y="768"/>
                    </a:lnTo>
                    <a:lnTo>
                      <a:pt x="550" y="735"/>
                    </a:lnTo>
                    <a:lnTo>
                      <a:pt x="545" y="711"/>
                    </a:lnTo>
                    <a:lnTo>
                      <a:pt x="533" y="687"/>
                    </a:lnTo>
                    <a:lnTo>
                      <a:pt x="522" y="668"/>
                    </a:lnTo>
                    <a:lnTo>
                      <a:pt x="500" y="643"/>
                    </a:lnTo>
                    <a:lnTo>
                      <a:pt x="485" y="623"/>
                    </a:lnTo>
                    <a:lnTo>
                      <a:pt x="457" y="610"/>
                    </a:lnTo>
                    <a:lnTo>
                      <a:pt x="436" y="631"/>
                    </a:lnTo>
                    <a:lnTo>
                      <a:pt x="449" y="643"/>
                    </a:lnTo>
                    <a:lnTo>
                      <a:pt x="461" y="659"/>
                    </a:lnTo>
                    <a:lnTo>
                      <a:pt x="472" y="668"/>
                    </a:lnTo>
                    <a:lnTo>
                      <a:pt x="485" y="683"/>
                    </a:lnTo>
                    <a:lnTo>
                      <a:pt x="489" y="696"/>
                    </a:lnTo>
                    <a:lnTo>
                      <a:pt x="489" y="716"/>
                    </a:lnTo>
                    <a:lnTo>
                      <a:pt x="494" y="727"/>
                    </a:lnTo>
                    <a:lnTo>
                      <a:pt x="494" y="744"/>
                    </a:lnTo>
                    <a:lnTo>
                      <a:pt x="494" y="755"/>
                    </a:lnTo>
                    <a:lnTo>
                      <a:pt x="494" y="772"/>
                    </a:lnTo>
                    <a:lnTo>
                      <a:pt x="489" y="788"/>
                    </a:lnTo>
                    <a:lnTo>
                      <a:pt x="485" y="800"/>
                    </a:lnTo>
                    <a:lnTo>
                      <a:pt x="485" y="808"/>
                    </a:lnTo>
                    <a:lnTo>
                      <a:pt x="477" y="816"/>
                    </a:lnTo>
                    <a:lnTo>
                      <a:pt x="469" y="828"/>
                    </a:lnTo>
                    <a:lnTo>
                      <a:pt x="457" y="836"/>
                    </a:lnTo>
                    <a:lnTo>
                      <a:pt x="449" y="849"/>
                    </a:lnTo>
                    <a:lnTo>
                      <a:pt x="444" y="858"/>
                    </a:lnTo>
                    <a:lnTo>
                      <a:pt x="433" y="861"/>
                    </a:lnTo>
                    <a:lnTo>
                      <a:pt x="424" y="864"/>
                    </a:lnTo>
                    <a:lnTo>
                      <a:pt x="413" y="873"/>
                    </a:lnTo>
                    <a:lnTo>
                      <a:pt x="399" y="877"/>
                    </a:lnTo>
                    <a:lnTo>
                      <a:pt x="388" y="877"/>
                    </a:lnTo>
                    <a:lnTo>
                      <a:pt x="376" y="877"/>
                    </a:lnTo>
                    <a:lnTo>
                      <a:pt x="360" y="877"/>
                    </a:lnTo>
                    <a:lnTo>
                      <a:pt x="347" y="869"/>
                    </a:lnTo>
                    <a:lnTo>
                      <a:pt x="332" y="861"/>
                    </a:lnTo>
                    <a:lnTo>
                      <a:pt x="319" y="849"/>
                    </a:lnTo>
                    <a:lnTo>
                      <a:pt x="315" y="844"/>
                    </a:lnTo>
                    <a:lnTo>
                      <a:pt x="307" y="833"/>
                    </a:lnTo>
                    <a:lnTo>
                      <a:pt x="307" y="825"/>
                    </a:lnTo>
                    <a:lnTo>
                      <a:pt x="299" y="816"/>
                    </a:lnTo>
                    <a:lnTo>
                      <a:pt x="299" y="808"/>
                    </a:lnTo>
                    <a:lnTo>
                      <a:pt x="299" y="800"/>
                    </a:lnTo>
                    <a:lnTo>
                      <a:pt x="295" y="788"/>
                    </a:lnTo>
                    <a:lnTo>
                      <a:pt x="295" y="780"/>
                    </a:lnTo>
                    <a:lnTo>
                      <a:pt x="295" y="755"/>
                    </a:lnTo>
                    <a:lnTo>
                      <a:pt x="299" y="740"/>
                    </a:lnTo>
                    <a:lnTo>
                      <a:pt x="307" y="724"/>
                    </a:lnTo>
                    <a:lnTo>
                      <a:pt x="310" y="704"/>
                    </a:lnTo>
                    <a:lnTo>
                      <a:pt x="319" y="683"/>
                    </a:lnTo>
                    <a:lnTo>
                      <a:pt x="332" y="668"/>
                    </a:lnTo>
                    <a:lnTo>
                      <a:pt x="343" y="643"/>
                    </a:lnTo>
                    <a:lnTo>
                      <a:pt x="360" y="626"/>
                    </a:lnTo>
                    <a:lnTo>
                      <a:pt x="376" y="607"/>
                    </a:lnTo>
                    <a:lnTo>
                      <a:pt x="404" y="570"/>
                    </a:lnTo>
                    <a:lnTo>
                      <a:pt x="436" y="534"/>
                    </a:lnTo>
                    <a:lnTo>
                      <a:pt x="457" y="484"/>
                    </a:lnTo>
                    <a:lnTo>
                      <a:pt x="480" y="448"/>
                    </a:lnTo>
                    <a:lnTo>
                      <a:pt x="494" y="408"/>
                    </a:lnTo>
                    <a:lnTo>
                      <a:pt x="500" y="372"/>
                    </a:lnTo>
                    <a:lnTo>
                      <a:pt x="509" y="327"/>
                    </a:lnTo>
                    <a:lnTo>
                      <a:pt x="509" y="288"/>
                    </a:lnTo>
                    <a:lnTo>
                      <a:pt x="509" y="258"/>
                    </a:lnTo>
                    <a:lnTo>
                      <a:pt x="509" y="222"/>
                    </a:lnTo>
                    <a:lnTo>
                      <a:pt x="500" y="199"/>
                    </a:lnTo>
                    <a:lnTo>
                      <a:pt x="494" y="174"/>
                    </a:lnTo>
                    <a:lnTo>
                      <a:pt x="485" y="149"/>
                    </a:lnTo>
                    <a:lnTo>
                      <a:pt x="472" y="129"/>
                    </a:lnTo>
                    <a:lnTo>
                      <a:pt x="457" y="106"/>
                    </a:lnTo>
                    <a:lnTo>
                      <a:pt x="441" y="81"/>
                    </a:lnTo>
                    <a:lnTo>
                      <a:pt x="424" y="61"/>
                    </a:lnTo>
                    <a:lnTo>
                      <a:pt x="404" y="40"/>
                    </a:lnTo>
                    <a:lnTo>
                      <a:pt x="380" y="28"/>
                    </a:lnTo>
                    <a:lnTo>
                      <a:pt x="360" y="20"/>
                    </a:lnTo>
                    <a:lnTo>
                      <a:pt x="340" y="12"/>
                    </a:lnTo>
                    <a:lnTo>
                      <a:pt x="319" y="4"/>
                    </a:lnTo>
                    <a:lnTo>
                      <a:pt x="290" y="4"/>
                    </a:lnTo>
                    <a:lnTo>
                      <a:pt x="262" y="0"/>
                    </a:lnTo>
                    <a:lnTo>
                      <a:pt x="234" y="4"/>
                    </a:lnTo>
                    <a:lnTo>
                      <a:pt x="210" y="4"/>
                    </a:lnTo>
                    <a:lnTo>
                      <a:pt x="186" y="12"/>
                    </a:lnTo>
                    <a:lnTo>
                      <a:pt x="162" y="20"/>
                    </a:lnTo>
                    <a:lnTo>
                      <a:pt x="142" y="28"/>
                    </a:lnTo>
                    <a:lnTo>
                      <a:pt x="114" y="40"/>
                    </a:lnTo>
                    <a:lnTo>
                      <a:pt x="92" y="65"/>
                    </a:lnTo>
                    <a:lnTo>
                      <a:pt x="72" y="85"/>
                    </a:lnTo>
                    <a:lnTo>
                      <a:pt x="56" y="113"/>
                    </a:lnTo>
                    <a:lnTo>
                      <a:pt x="41" y="134"/>
                    </a:lnTo>
                    <a:lnTo>
                      <a:pt x="28" y="162"/>
                    </a:lnTo>
                    <a:lnTo>
                      <a:pt x="16" y="190"/>
                    </a:lnTo>
                    <a:lnTo>
                      <a:pt x="11" y="210"/>
                    </a:lnTo>
                    <a:lnTo>
                      <a:pt x="5" y="243"/>
                    </a:lnTo>
                    <a:lnTo>
                      <a:pt x="0" y="271"/>
                    </a:lnTo>
                    <a:lnTo>
                      <a:pt x="0" y="308"/>
                    </a:lnTo>
                    <a:lnTo>
                      <a:pt x="0" y="316"/>
                    </a:lnTo>
                    <a:lnTo>
                      <a:pt x="33" y="316"/>
                    </a:lnTo>
                    <a:lnTo>
                      <a:pt x="36" y="291"/>
                    </a:lnTo>
                    <a:lnTo>
                      <a:pt x="41" y="271"/>
                    </a:lnTo>
                    <a:lnTo>
                      <a:pt x="41" y="243"/>
                    </a:lnTo>
                    <a:lnTo>
                      <a:pt x="48" y="218"/>
                    </a:lnTo>
                    <a:lnTo>
                      <a:pt x="56" y="207"/>
                    </a:lnTo>
                    <a:lnTo>
                      <a:pt x="69" y="190"/>
                    </a:lnTo>
                    <a:lnTo>
                      <a:pt x="77" y="170"/>
                    </a:lnTo>
                    <a:lnTo>
                      <a:pt x="92" y="157"/>
                    </a:lnTo>
                    <a:lnTo>
                      <a:pt x="105" y="146"/>
                    </a:lnTo>
                    <a:lnTo>
                      <a:pt x="117" y="129"/>
                    </a:lnTo>
                    <a:lnTo>
                      <a:pt x="134" y="121"/>
                    </a:lnTo>
                    <a:lnTo>
                      <a:pt x="153" y="118"/>
                    </a:lnTo>
                    <a:lnTo>
                      <a:pt x="173" y="109"/>
                    </a:lnTo>
                    <a:lnTo>
                      <a:pt x="195" y="106"/>
                    </a:lnTo>
                    <a:lnTo>
                      <a:pt x="214" y="98"/>
                    </a:lnTo>
                    <a:lnTo>
                      <a:pt x="234" y="98"/>
                    </a:lnTo>
                    <a:lnTo>
                      <a:pt x="254" y="98"/>
                    </a:lnTo>
                    <a:lnTo>
                      <a:pt x="287" y="106"/>
                    </a:lnTo>
                    <a:lnTo>
                      <a:pt x="307" y="109"/>
                    </a:lnTo>
                    <a:lnTo>
                      <a:pt x="327" y="118"/>
                    </a:lnTo>
                    <a:lnTo>
                      <a:pt x="343" y="121"/>
                    </a:lnTo>
                    <a:lnTo>
                      <a:pt x="360" y="134"/>
                    </a:lnTo>
                    <a:lnTo>
                      <a:pt x="376" y="149"/>
                    </a:lnTo>
                    <a:lnTo>
                      <a:pt x="391" y="162"/>
                    </a:lnTo>
                    <a:lnTo>
                      <a:pt x="408" y="182"/>
                    </a:lnTo>
                    <a:lnTo>
                      <a:pt x="428" y="199"/>
                    </a:lnTo>
                    <a:lnTo>
                      <a:pt x="436" y="218"/>
                    </a:lnTo>
                    <a:lnTo>
                      <a:pt x="444" y="238"/>
                    </a:lnTo>
                    <a:lnTo>
                      <a:pt x="449" y="263"/>
                    </a:lnTo>
                    <a:lnTo>
                      <a:pt x="457" y="288"/>
                    </a:lnTo>
                    <a:lnTo>
                      <a:pt x="457" y="311"/>
                    </a:lnTo>
                    <a:lnTo>
                      <a:pt x="457" y="336"/>
                    </a:lnTo>
                    <a:lnTo>
                      <a:pt x="457" y="355"/>
                    </a:lnTo>
                    <a:lnTo>
                      <a:pt x="457" y="384"/>
                    </a:lnTo>
                    <a:lnTo>
                      <a:pt x="452" y="405"/>
                    </a:lnTo>
                    <a:lnTo>
                      <a:pt x="444" y="428"/>
                    </a:lnTo>
                    <a:lnTo>
                      <a:pt x="436" y="453"/>
                    </a:lnTo>
                    <a:lnTo>
                      <a:pt x="428" y="469"/>
                    </a:lnTo>
                    <a:lnTo>
                      <a:pt x="413" y="489"/>
                    </a:lnTo>
                    <a:lnTo>
                      <a:pt x="396" y="521"/>
                    </a:lnTo>
                    <a:lnTo>
                      <a:pt x="380" y="537"/>
                    </a:lnTo>
                    <a:lnTo>
                      <a:pt x="368" y="554"/>
                    </a:lnTo>
                    <a:lnTo>
                      <a:pt x="352" y="570"/>
                    </a:lnTo>
                    <a:lnTo>
                      <a:pt x="335" y="574"/>
                    </a:lnTo>
                    <a:lnTo>
                      <a:pt x="319" y="587"/>
                    </a:lnTo>
                    <a:lnTo>
                      <a:pt x="304" y="595"/>
                    </a:lnTo>
                    <a:lnTo>
                      <a:pt x="287" y="595"/>
                    </a:lnTo>
                    <a:lnTo>
                      <a:pt x="262" y="598"/>
                    </a:lnTo>
                    <a:lnTo>
                      <a:pt x="243" y="595"/>
                    </a:lnTo>
                    <a:lnTo>
                      <a:pt x="226" y="590"/>
                    </a:lnTo>
                    <a:lnTo>
                      <a:pt x="210" y="578"/>
                    </a:lnTo>
                    <a:lnTo>
                      <a:pt x="198" y="570"/>
                    </a:lnTo>
                    <a:lnTo>
                      <a:pt x="181" y="554"/>
                    </a:lnTo>
                    <a:lnTo>
                      <a:pt x="173" y="542"/>
                    </a:lnTo>
                    <a:lnTo>
                      <a:pt x="173" y="526"/>
                    </a:lnTo>
                    <a:lnTo>
                      <a:pt x="165" y="498"/>
                    </a:lnTo>
                    <a:lnTo>
                      <a:pt x="173" y="481"/>
                    </a:lnTo>
                    <a:lnTo>
                      <a:pt x="173" y="469"/>
                    </a:lnTo>
                    <a:lnTo>
                      <a:pt x="181" y="456"/>
                    </a:lnTo>
                    <a:lnTo>
                      <a:pt x="195" y="445"/>
                    </a:lnTo>
                    <a:lnTo>
                      <a:pt x="201" y="436"/>
                    </a:lnTo>
                    <a:lnTo>
                      <a:pt x="214" y="428"/>
                    </a:lnTo>
                    <a:lnTo>
                      <a:pt x="234" y="425"/>
                    </a:lnTo>
                    <a:lnTo>
                      <a:pt x="246" y="425"/>
                    </a:lnTo>
                    <a:lnTo>
                      <a:pt x="251" y="425"/>
                    </a:lnTo>
                    <a:lnTo>
                      <a:pt x="262" y="425"/>
                    </a:lnTo>
                    <a:lnTo>
                      <a:pt x="267" y="425"/>
                    </a:lnTo>
                    <a:lnTo>
                      <a:pt x="282" y="428"/>
                    </a:lnTo>
                    <a:lnTo>
                      <a:pt x="290" y="400"/>
                    </a:lnTo>
                    <a:lnTo>
                      <a:pt x="267" y="397"/>
                    </a:lnTo>
                    <a:lnTo>
                      <a:pt x="251" y="388"/>
                    </a:lnTo>
                    <a:lnTo>
                      <a:pt x="238" y="388"/>
                    </a:lnTo>
                    <a:lnTo>
                      <a:pt x="223" y="388"/>
                    </a:lnTo>
                    <a:lnTo>
                      <a:pt x="210" y="388"/>
                    </a:lnTo>
                    <a:lnTo>
                      <a:pt x="195" y="392"/>
                    </a:lnTo>
                    <a:lnTo>
                      <a:pt x="181" y="397"/>
                    </a:lnTo>
                    <a:lnTo>
                      <a:pt x="165" y="397"/>
                    </a:lnTo>
                    <a:lnTo>
                      <a:pt x="153" y="400"/>
                    </a:lnTo>
                    <a:lnTo>
                      <a:pt x="145" y="408"/>
                    </a:lnTo>
                    <a:lnTo>
                      <a:pt x="129" y="417"/>
                    </a:lnTo>
                    <a:lnTo>
                      <a:pt x="120" y="425"/>
                    </a:lnTo>
                    <a:lnTo>
                      <a:pt x="114" y="433"/>
                    </a:lnTo>
                    <a:lnTo>
                      <a:pt x="105" y="445"/>
                    </a:lnTo>
                    <a:lnTo>
                      <a:pt x="97" y="453"/>
                    </a:lnTo>
                    <a:lnTo>
                      <a:pt x="92" y="464"/>
                    </a:lnTo>
                    <a:lnTo>
                      <a:pt x="84" y="469"/>
                    </a:lnTo>
                    <a:lnTo>
                      <a:pt x="81" y="481"/>
                    </a:lnTo>
                    <a:lnTo>
                      <a:pt x="77" y="493"/>
                    </a:lnTo>
                    <a:lnTo>
                      <a:pt x="77" y="517"/>
                    </a:lnTo>
                    <a:lnTo>
                      <a:pt x="81" y="534"/>
                    </a:lnTo>
                    <a:lnTo>
                      <a:pt x="84" y="550"/>
                    </a:lnTo>
                    <a:lnTo>
                      <a:pt x="92" y="565"/>
                    </a:lnTo>
                    <a:lnTo>
                      <a:pt x="100" y="578"/>
                    </a:lnTo>
                    <a:lnTo>
                      <a:pt x="109" y="595"/>
                    </a:lnTo>
                    <a:lnTo>
                      <a:pt x="120" y="610"/>
                    </a:lnTo>
                    <a:lnTo>
                      <a:pt x="142" y="618"/>
                    </a:lnTo>
                    <a:lnTo>
                      <a:pt x="153" y="631"/>
                    </a:lnTo>
                    <a:lnTo>
                      <a:pt x="117" y="646"/>
                    </a:lnTo>
                    <a:lnTo>
                      <a:pt x="84" y="671"/>
                    </a:lnTo>
                    <a:lnTo>
                      <a:pt x="56" y="699"/>
                    </a:lnTo>
                    <a:lnTo>
                      <a:pt x="36" y="735"/>
                    </a:lnTo>
                    <a:lnTo>
                      <a:pt x="20" y="780"/>
                    </a:lnTo>
                    <a:lnTo>
                      <a:pt x="8" y="825"/>
                    </a:lnTo>
                    <a:lnTo>
                      <a:pt x="0" y="877"/>
                    </a:lnTo>
                    <a:lnTo>
                      <a:pt x="0" y="937"/>
                    </a:lnTo>
                    <a:lnTo>
                      <a:pt x="0" y="1011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7" name="Freeform 148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1101" y="12935"/>
                <a:ext cx="156" cy="145"/>
              </a:xfrm>
              <a:custGeom>
                <a:avLst/>
                <a:gdLst>
                  <a:gd name="T0" fmla="*/ 33 w 262"/>
                  <a:gd name="T1" fmla="*/ 0 h 248"/>
                  <a:gd name="T2" fmla="*/ 32 w 262"/>
                  <a:gd name="T3" fmla="*/ 2 h 248"/>
                  <a:gd name="T4" fmla="*/ 30 w 262"/>
                  <a:gd name="T5" fmla="*/ 5 h 248"/>
                  <a:gd name="T6" fmla="*/ 29 w 262"/>
                  <a:gd name="T7" fmla="*/ 6 h 248"/>
                  <a:gd name="T8" fmla="*/ 29 w 262"/>
                  <a:gd name="T9" fmla="*/ 9 h 248"/>
                  <a:gd name="T10" fmla="*/ 27 w 262"/>
                  <a:gd name="T11" fmla="*/ 10 h 248"/>
                  <a:gd name="T12" fmla="*/ 26 w 262"/>
                  <a:gd name="T13" fmla="*/ 11 h 248"/>
                  <a:gd name="T14" fmla="*/ 25 w 262"/>
                  <a:gd name="T15" fmla="*/ 12 h 248"/>
                  <a:gd name="T16" fmla="*/ 23 w 262"/>
                  <a:gd name="T17" fmla="*/ 13 h 248"/>
                  <a:gd name="T18" fmla="*/ 23 w 262"/>
                  <a:gd name="T19" fmla="*/ 16 h 248"/>
                  <a:gd name="T20" fmla="*/ 21 w 262"/>
                  <a:gd name="T21" fmla="*/ 17 h 248"/>
                  <a:gd name="T22" fmla="*/ 20 w 262"/>
                  <a:gd name="T23" fmla="*/ 17 h 248"/>
                  <a:gd name="T24" fmla="*/ 19 w 262"/>
                  <a:gd name="T25" fmla="*/ 19 h 248"/>
                  <a:gd name="T26" fmla="*/ 18 w 262"/>
                  <a:gd name="T27" fmla="*/ 19 h 248"/>
                  <a:gd name="T28" fmla="*/ 15 w 262"/>
                  <a:gd name="T29" fmla="*/ 20 h 248"/>
                  <a:gd name="T30" fmla="*/ 15 w 262"/>
                  <a:gd name="T31" fmla="*/ 20 h 248"/>
                  <a:gd name="T32" fmla="*/ 13 w 262"/>
                  <a:gd name="T33" fmla="*/ 21 h 248"/>
                  <a:gd name="T34" fmla="*/ 11 w 262"/>
                  <a:gd name="T35" fmla="*/ 22 h 248"/>
                  <a:gd name="T36" fmla="*/ 9 w 262"/>
                  <a:gd name="T37" fmla="*/ 23 h 248"/>
                  <a:gd name="T38" fmla="*/ 7 w 262"/>
                  <a:gd name="T39" fmla="*/ 24 h 248"/>
                  <a:gd name="T40" fmla="*/ 5 w 262"/>
                  <a:gd name="T41" fmla="*/ 25 h 248"/>
                  <a:gd name="T42" fmla="*/ 4 w 262"/>
                  <a:gd name="T43" fmla="*/ 25 h 248"/>
                  <a:gd name="T44" fmla="*/ 3 w 262"/>
                  <a:gd name="T45" fmla="*/ 26 h 248"/>
                  <a:gd name="T46" fmla="*/ 2 w 262"/>
                  <a:gd name="T47" fmla="*/ 27 h 248"/>
                  <a:gd name="T48" fmla="*/ 1 w 262"/>
                  <a:gd name="T49" fmla="*/ 28 h 248"/>
                  <a:gd name="T50" fmla="*/ 0 w 262"/>
                  <a:gd name="T51" fmla="*/ 29 h 248"/>
                  <a:gd name="T52" fmla="*/ 1 w 262"/>
                  <a:gd name="T53" fmla="*/ 23 h 248"/>
                  <a:gd name="T54" fmla="*/ 2 w 262"/>
                  <a:gd name="T55" fmla="*/ 17 h 248"/>
                  <a:gd name="T56" fmla="*/ 5 w 262"/>
                  <a:gd name="T57" fmla="*/ 11 h 248"/>
                  <a:gd name="T58" fmla="*/ 8 w 262"/>
                  <a:gd name="T59" fmla="*/ 6 h 248"/>
                  <a:gd name="T60" fmla="*/ 13 w 262"/>
                  <a:gd name="T61" fmla="*/ 4 h 248"/>
                  <a:gd name="T62" fmla="*/ 18 w 262"/>
                  <a:gd name="T63" fmla="*/ 2 h 248"/>
                  <a:gd name="T64" fmla="*/ 23 w 262"/>
                  <a:gd name="T65" fmla="*/ 1 h 248"/>
                  <a:gd name="T66" fmla="*/ 29 w 262"/>
                  <a:gd name="T67" fmla="*/ 0 h 248"/>
                  <a:gd name="T68" fmla="*/ 33 w 262"/>
                  <a:gd name="T69" fmla="*/ 0 h 2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2"/>
                  <a:gd name="T106" fmla="*/ 0 h 248"/>
                  <a:gd name="T107" fmla="*/ 262 w 262"/>
                  <a:gd name="T108" fmla="*/ 248 h 2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2" h="248">
                    <a:moveTo>
                      <a:pt x="262" y="0"/>
                    </a:moveTo>
                    <a:lnTo>
                      <a:pt x="254" y="17"/>
                    </a:lnTo>
                    <a:lnTo>
                      <a:pt x="243" y="37"/>
                    </a:lnTo>
                    <a:lnTo>
                      <a:pt x="234" y="50"/>
                    </a:lnTo>
                    <a:lnTo>
                      <a:pt x="226" y="73"/>
                    </a:lnTo>
                    <a:lnTo>
                      <a:pt x="218" y="86"/>
                    </a:lnTo>
                    <a:lnTo>
                      <a:pt x="206" y="94"/>
                    </a:lnTo>
                    <a:lnTo>
                      <a:pt x="198" y="106"/>
                    </a:lnTo>
                    <a:lnTo>
                      <a:pt x="186" y="114"/>
                    </a:lnTo>
                    <a:lnTo>
                      <a:pt x="178" y="134"/>
                    </a:lnTo>
                    <a:lnTo>
                      <a:pt x="170" y="142"/>
                    </a:lnTo>
                    <a:lnTo>
                      <a:pt x="162" y="146"/>
                    </a:lnTo>
                    <a:lnTo>
                      <a:pt x="150" y="159"/>
                    </a:lnTo>
                    <a:lnTo>
                      <a:pt x="142" y="162"/>
                    </a:lnTo>
                    <a:lnTo>
                      <a:pt x="125" y="170"/>
                    </a:lnTo>
                    <a:lnTo>
                      <a:pt x="117" y="175"/>
                    </a:lnTo>
                    <a:lnTo>
                      <a:pt x="101" y="179"/>
                    </a:lnTo>
                    <a:lnTo>
                      <a:pt x="89" y="187"/>
                    </a:lnTo>
                    <a:lnTo>
                      <a:pt x="72" y="198"/>
                    </a:lnTo>
                    <a:lnTo>
                      <a:pt x="56" y="203"/>
                    </a:lnTo>
                    <a:lnTo>
                      <a:pt x="44" y="215"/>
                    </a:lnTo>
                    <a:lnTo>
                      <a:pt x="33" y="215"/>
                    </a:lnTo>
                    <a:lnTo>
                      <a:pt x="25" y="223"/>
                    </a:lnTo>
                    <a:lnTo>
                      <a:pt x="16" y="235"/>
                    </a:lnTo>
                    <a:lnTo>
                      <a:pt x="8" y="240"/>
                    </a:lnTo>
                    <a:lnTo>
                      <a:pt x="0" y="248"/>
                    </a:lnTo>
                    <a:lnTo>
                      <a:pt x="5" y="198"/>
                    </a:lnTo>
                    <a:lnTo>
                      <a:pt x="20" y="146"/>
                    </a:lnTo>
                    <a:lnTo>
                      <a:pt x="36" y="94"/>
                    </a:lnTo>
                    <a:lnTo>
                      <a:pt x="61" y="53"/>
                    </a:lnTo>
                    <a:lnTo>
                      <a:pt x="97" y="33"/>
                    </a:lnTo>
                    <a:lnTo>
                      <a:pt x="142" y="17"/>
                    </a:lnTo>
                    <a:lnTo>
                      <a:pt x="182" y="8"/>
                    </a:lnTo>
                    <a:lnTo>
                      <a:pt x="234" y="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8" name="Freeform 149"/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1085" y="12238"/>
                <a:ext cx="332" cy="598"/>
              </a:xfrm>
              <a:custGeom>
                <a:avLst/>
                <a:gdLst>
                  <a:gd name="T0" fmla="*/ 5 w 558"/>
                  <a:gd name="T1" fmla="*/ 120 h 1011"/>
                  <a:gd name="T2" fmla="*/ 15 w 558"/>
                  <a:gd name="T3" fmla="*/ 115 h 1011"/>
                  <a:gd name="T4" fmla="*/ 24 w 558"/>
                  <a:gd name="T5" fmla="*/ 110 h 1011"/>
                  <a:gd name="T6" fmla="*/ 28 w 558"/>
                  <a:gd name="T7" fmla="*/ 108 h 1011"/>
                  <a:gd name="T8" fmla="*/ 32 w 558"/>
                  <a:gd name="T9" fmla="*/ 105 h 1011"/>
                  <a:gd name="T10" fmla="*/ 36 w 558"/>
                  <a:gd name="T11" fmla="*/ 114 h 1011"/>
                  <a:gd name="T12" fmla="*/ 43 w 558"/>
                  <a:gd name="T13" fmla="*/ 119 h 1011"/>
                  <a:gd name="T14" fmla="*/ 52 w 558"/>
                  <a:gd name="T15" fmla="*/ 119 h 1011"/>
                  <a:gd name="T16" fmla="*/ 62 w 558"/>
                  <a:gd name="T17" fmla="*/ 116 h 1011"/>
                  <a:gd name="T18" fmla="*/ 68 w 558"/>
                  <a:gd name="T19" fmla="*/ 108 h 1011"/>
                  <a:gd name="T20" fmla="*/ 70 w 558"/>
                  <a:gd name="T21" fmla="*/ 97 h 1011"/>
                  <a:gd name="T22" fmla="*/ 65 w 558"/>
                  <a:gd name="T23" fmla="*/ 82 h 1011"/>
                  <a:gd name="T24" fmla="*/ 57 w 558"/>
                  <a:gd name="T25" fmla="*/ 79 h 1011"/>
                  <a:gd name="T26" fmla="*/ 61 w 558"/>
                  <a:gd name="T27" fmla="*/ 88 h 1011"/>
                  <a:gd name="T28" fmla="*/ 61 w 558"/>
                  <a:gd name="T29" fmla="*/ 96 h 1011"/>
                  <a:gd name="T30" fmla="*/ 57 w 558"/>
                  <a:gd name="T31" fmla="*/ 102 h 1011"/>
                  <a:gd name="T32" fmla="*/ 52 w 558"/>
                  <a:gd name="T33" fmla="*/ 106 h 1011"/>
                  <a:gd name="T34" fmla="*/ 43 w 558"/>
                  <a:gd name="T35" fmla="*/ 106 h 1011"/>
                  <a:gd name="T36" fmla="*/ 39 w 558"/>
                  <a:gd name="T37" fmla="*/ 101 h 1011"/>
                  <a:gd name="T38" fmla="*/ 37 w 558"/>
                  <a:gd name="T39" fmla="*/ 95 h 1011"/>
                  <a:gd name="T40" fmla="*/ 40 w 558"/>
                  <a:gd name="T41" fmla="*/ 83 h 1011"/>
                  <a:gd name="T42" fmla="*/ 51 w 558"/>
                  <a:gd name="T43" fmla="*/ 70 h 1011"/>
                  <a:gd name="T44" fmla="*/ 62 w 558"/>
                  <a:gd name="T45" fmla="*/ 46 h 1011"/>
                  <a:gd name="T46" fmla="*/ 62 w 558"/>
                  <a:gd name="T47" fmla="*/ 24 h 1011"/>
                  <a:gd name="T48" fmla="*/ 55 w 558"/>
                  <a:gd name="T49" fmla="*/ 10 h 1011"/>
                  <a:gd name="T50" fmla="*/ 42 w 558"/>
                  <a:gd name="T51" fmla="*/ 1 h 1011"/>
                  <a:gd name="T52" fmla="*/ 26 w 558"/>
                  <a:gd name="T53" fmla="*/ 1 h 1011"/>
                  <a:gd name="T54" fmla="*/ 12 w 558"/>
                  <a:gd name="T55" fmla="*/ 8 h 1011"/>
                  <a:gd name="T56" fmla="*/ 2 w 558"/>
                  <a:gd name="T57" fmla="*/ 23 h 1011"/>
                  <a:gd name="T58" fmla="*/ 0 w 558"/>
                  <a:gd name="T59" fmla="*/ 39 h 1011"/>
                  <a:gd name="T60" fmla="*/ 6 w 558"/>
                  <a:gd name="T61" fmla="*/ 27 h 1011"/>
                  <a:gd name="T62" fmla="*/ 13 w 558"/>
                  <a:gd name="T63" fmla="*/ 18 h 1011"/>
                  <a:gd name="T64" fmla="*/ 24 w 558"/>
                  <a:gd name="T65" fmla="*/ 13 h 1011"/>
                  <a:gd name="T66" fmla="*/ 39 w 558"/>
                  <a:gd name="T67" fmla="*/ 13 h 1011"/>
                  <a:gd name="T68" fmla="*/ 49 w 558"/>
                  <a:gd name="T69" fmla="*/ 20 h 1011"/>
                  <a:gd name="T70" fmla="*/ 57 w 558"/>
                  <a:gd name="T71" fmla="*/ 32 h 1011"/>
                  <a:gd name="T72" fmla="*/ 57 w 558"/>
                  <a:gd name="T73" fmla="*/ 47 h 1011"/>
                  <a:gd name="T74" fmla="*/ 52 w 558"/>
                  <a:gd name="T75" fmla="*/ 60 h 1011"/>
                  <a:gd name="T76" fmla="*/ 42 w 558"/>
                  <a:gd name="T77" fmla="*/ 70 h 1011"/>
                  <a:gd name="T78" fmla="*/ 30 w 558"/>
                  <a:gd name="T79" fmla="*/ 73 h 1011"/>
                  <a:gd name="T80" fmla="*/ 21 w 558"/>
                  <a:gd name="T81" fmla="*/ 66 h 1011"/>
                  <a:gd name="T82" fmla="*/ 23 w 558"/>
                  <a:gd name="T83" fmla="*/ 56 h 1011"/>
                  <a:gd name="T84" fmla="*/ 31 w 558"/>
                  <a:gd name="T85" fmla="*/ 52 h 1011"/>
                  <a:gd name="T86" fmla="*/ 36 w 558"/>
                  <a:gd name="T87" fmla="*/ 49 h 1011"/>
                  <a:gd name="T88" fmla="*/ 26 w 558"/>
                  <a:gd name="T89" fmla="*/ 47 h 1011"/>
                  <a:gd name="T90" fmla="*/ 18 w 558"/>
                  <a:gd name="T91" fmla="*/ 50 h 1011"/>
                  <a:gd name="T92" fmla="*/ 12 w 558"/>
                  <a:gd name="T93" fmla="*/ 56 h 1011"/>
                  <a:gd name="T94" fmla="*/ 10 w 558"/>
                  <a:gd name="T95" fmla="*/ 63 h 1011"/>
                  <a:gd name="T96" fmla="*/ 14 w 558"/>
                  <a:gd name="T97" fmla="*/ 73 h 1011"/>
                  <a:gd name="T98" fmla="*/ 11 w 558"/>
                  <a:gd name="T99" fmla="*/ 82 h 1011"/>
                  <a:gd name="T100" fmla="*/ 0 w 558"/>
                  <a:gd name="T101" fmla="*/ 108 h 10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58"/>
                  <a:gd name="T154" fmla="*/ 0 h 1011"/>
                  <a:gd name="T155" fmla="*/ 558 w 558"/>
                  <a:gd name="T156" fmla="*/ 1011 h 10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58" h="1011">
                    <a:moveTo>
                      <a:pt x="0" y="1011"/>
                    </a:moveTo>
                    <a:lnTo>
                      <a:pt x="33" y="1011"/>
                    </a:lnTo>
                    <a:lnTo>
                      <a:pt x="36" y="998"/>
                    </a:lnTo>
                    <a:lnTo>
                      <a:pt x="36" y="990"/>
                    </a:lnTo>
                    <a:lnTo>
                      <a:pt x="41" y="982"/>
                    </a:lnTo>
                    <a:lnTo>
                      <a:pt x="56" y="973"/>
                    </a:lnTo>
                    <a:lnTo>
                      <a:pt x="69" y="970"/>
                    </a:lnTo>
                    <a:lnTo>
                      <a:pt x="81" y="953"/>
                    </a:lnTo>
                    <a:lnTo>
                      <a:pt x="100" y="945"/>
                    </a:lnTo>
                    <a:lnTo>
                      <a:pt x="120" y="937"/>
                    </a:lnTo>
                    <a:lnTo>
                      <a:pt x="150" y="925"/>
                    </a:lnTo>
                    <a:lnTo>
                      <a:pt x="157" y="925"/>
                    </a:lnTo>
                    <a:lnTo>
                      <a:pt x="173" y="917"/>
                    </a:lnTo>
                    <a:lnTo>
                      <a:pt x="181" y="906"/>
                    </a:lnTo>
                    <a:lnTo>
                      <a:pt x="195" y="901"/>
                    </a:lnTo>
                    <a:lnTo>
                      <a:pt x="198" y="897"/>
                    </a:lnTo>
                    <a:lnTo>
                      <a:pt x="210" y="894"/>
                    </a:lnTo>
                    <a:lnTo>
                      <a:pt x="210" y="889"/>
                    </a:lnTo>
                    <a:lnTo>
                      <a:pt x="214" y="881"/>
                    </a:lnTo>
                    <a:lnTo>
                      <a:pt x="223" y="877"/>
                    </a:lnTo>
                    <a:lnTo>
                      <a:pt x="234" y="861"/>
                    </a:lnTo>
                    <a:lnTo>
                      <a:pt x="238" y="844"/>
                    </a:lnTo>
                    <a:lnTo>
                      <a:pt x="246" y="825"/>
                    </a:lnTo>
                    <a:lnTo>
                      <a:pt x="251" y="844"/>
                    </a:lnTo>
                    <a:lnTo>
                      <a:pt x="251" y="861"/>
                    </a:lnTo>
                    <a:lnTo>
                      <a:pt x="259" y="873"/>
                    </a:lnTo>
                    <a:lnTo>
                      <a:pt x="262" y="889"/>
                    </a:lnTo>
                    <a:lnTo>
                      <a:pt x="271" y="897"/>
                    </a:lnTo>
                    <a:lnTo>
                      <a:pt x="287" y="914"/>
                    </a:lnTo>
                    <a:lnTo>
                      <a:pt x="290" y="925"/>
                    </a:lnTo>
                    <a:lnTo>
                      <a:pt x="304" y="937"/>
                    </a:lnTo>
                    <a:lnTo>
                      <a:pt x="310" y="945"/>
                    </a:lnTo>
                    <a:lnTo>
                      <a:pt x="324" y="953"/>
                    </a:lnTo>
                    <a:lnTo>
                      <a:pt x="335" y="967"/>
                    </a:lnTo>
                    <a:lnTo>
                      <a:pt x="343" y="970"/>
                    </a:lnTo>
                    <a:lnTo>
                      <a:pt x="355" y="973"/>
                    </a:lnTo>
                    <a:lnTo>
                      <a:pt x="371" y="973"/>
                    </a:lnTo>
                    <a:lnTo>
                      <a:pt x="383" y="978"/>
                    </a:lnTo>
                    <a:lnTo>
                      <a:pt x="399" y="978"/>
                    </a:lnTo>
                    <a:lnTo>
                      <a:pt x="413" y="978"/>
                    </a:lnTo>
                    <a:lnTo>
                      <a:pt x="433" y="973"/>
                    </a:lnTo>
                    <a:lnTo>
                      <a:pt x="449" y="970"/>
                    </a:lnTo>
                    <a:lnTo>
                      <a:pt x="464" y="967"/>
                    </a:lnTo>
                    <a:lnTo>
                      <a:pt x="480" y="953"/>
                    </a:lnTo>
                    <a:lnTo>
                      <a:pt x="494" y="945"/>
                    </a:lnTo>
                    <a:lnTo>
                      <a:pt x="500" y="937"/>
                    </a:lnTo>
                    <a:lnTo>
                      <a:pt x="517" y="925"/>
                    </a:lnTo>
                    <a:lnTo>
                      <a:pt x="525" y="901"/>
                    </a:lnTo>
                    <a:lnTo>
                      <a:pt x="533" y="894"/>
                    </a:lnTo>
                    <a:lnTo>
                      <a:pt x="542" y="877"/>
                    </a:lnTo>
                    <a:lnTo>
                      <a:pt x="545" y="861"/>
                    </a:lnTo>
                    <a:lnTo>
                      <a:pt x="550" y="844"/>
                    </a:lnTo>
                    <a:lnTo>
                      <a:pt x="558" y="828"/>
                    </a:lnTo>
                    <a:lnTo>
                      <a:pt x="558" y="813"/>
                    </a:lnTo>
                    <a:lnTo>
                      <a:pt x="558" y="792"/>
                    </a:lnTo>
                    <a:lnTo>
                      <a:pt x="558" y="768"/>
                    </a:lnTo>
                    <a:lnTo>
                      <a:pt x="550" y="735"/>
                    </a:lnTo>
                    <a:lnTo>
                      <a:pt x="545" y="711"/>
                    </a:lnTo>
                    <a:lnTo>
                      <a:pt x="533" y="687"/>
                    </a:lnTo>
                    <a:lnTo>
                      <a:pt x="522" y="668"/>
                    </a:lnTo>
                    <a:lnTo>
                      <a:pt x="500" y="643"/>
                    </a:lnTo>
                    <a:lnTo>
                      <a:pt x="485" y="623"/>
                    </a:lnTo>
                    <a:lnTo>
                      <a:pt x="457" y="610"/>
                    </a:lnTo>
                    <a:lnTo>
                      <a:pt x="436" y="631"/>
                    </a:lnTo>
                    <a:lnTo>
                      <a:pt x="449" y="643"/>
                    </a:lnTo>
                    <a:lnTo>
                      <a:pt x="461" y="659"/>
                    </a:lnTo>
                    <a:lnTo>
                      <a:pt x="472" y="668"/>
                    </a:lnTo>
                    <a:lnTo>
                      <a:pt x="485" y="683"/>
                    </a:lnTo>
                    <a:lnTo>
                      <a:pt x="489" y="696"/>
                    </a:lnTo>
                    <a:lnTo>
                      <a:pt x="489" y="716"/>
                    </a:lnTo>
                    <a:lnTo>
                      <a:pt x="494" y="727"/>
                    </a:lnTo>
                    <a:lnTo>
                      <a:pt x="494" y="744"/>
                    </a:lnTo>
                    <a:lnTo>
                      <a:pt x="494" y="755"/>
                    </a:lnTo>
                    <a:lnTo>
                      <a:pt x="494" y="772"/>
                    </a:lnTo>
                    <a:lnTo>
                      <a:pt x="489" y="788"/>
                    </a:lnTo>
                    <a:lnTo>
                      <a:pt x="485" y="800"/>
                    </a:lnTo>
                    <a:lnTo>
                      <a:pt x="485" y="808"/>
                    </a:lnTo>
                    <a:lnTo>
                      <a:pt x="477" y="816"/>
                    </a:lnTo>
                    <a:lnTo>
                      <a:pt x="469" y="828"/>
                    </a:lnTo>
                    <a:lnTo>
                      <a:pt x="457" y="836"/>
                    </a:lnTo>
                    <a:lnTo>
                      <a:pt x="449" y="849"/>
                    </a:lnTo>
                    <a:lnTo>
                      <a:pt x="444" y="858"/>
                    </a:lnTo>
                    <a:lnTo>
                      <a:pt x="433" y="861"/>
                    </a:lnTo>
                    <a:lnTo>
                      <a:pt x="424" y="864"/>
                    </a:lnTo>
                    <a:lnTo>
                      <a:pt x="413" y="873"/>
                    </a:lnTo>
                    <a:lnTo>
                      <a:pt x="399" y="877"/>
                    </a:lnTo>
                    <a:lnTo>
                      <a:pt x="388" y="877"/>
                    </a:lnTo>
                    <a:lnTo>
                      <a:pt x="376" y="877"/>
                    </a:lnTo>
                    <a:lnTo>
                      <a:pt x="360" y="877"/>
                    </a:lnTo>
                    <a:lnTo>
                      <a:pt x="347" y="869"/>
                    </a:lnTo>
                    <a:lnTo>
                      <a:pt x="332" y="861"/>
                    </a:lnTo>
                    <a:lnTo>
                      <a:pt x="319" y="849"/>
                    </a:lnTo>
                    <a:lnTo>
                      <a:pt x="315" y="844"/>
                    </a:lnTo>
                    <a:lnTo>
                      <a:pt x="307" y="833"/>
                    </a:lnTo>
                    <a:lnTo>
                      <a:pt x="307" y="825"/>
                    </a:lnTo>
                    <a:lnTo>
                      <a:pt x="299" y="816"/>
                    </a:lnTo>
                    <a:lnTo>
                      <a:pt x="299" y="808"/>
                    </a:lnTo>
                    <a:lnTo>
                      <a:pt x="299" y="800"/>
                    </a:lnTo>
                    <a:lnTo>
                      <a:pt x="295" y="788"/>
                    </a:lnTo>
                    <a:lnTo>
                      <a:pt x="295" y="780"/>
                    </a:lnTo>
                    <a:lnTo>
                      <a:pt x="295" y="755"/>
                    </a:lnTo>
                    <a:lnTo>
                      <a:pt x="299" y="740"/>
                    </a:lnTo>
                    <a:lnTo>
                      <a:pt x="307" y="724"/>
                    </a:lnTo>
                    <a:lnTo>
                      <a:pt x="310" y="704"/>
                    </a:lnTo>
                    <a:lnTo>
                      <a:pt x="319" y="683"/>
                    </a:lnTo>
                    <a:lnTo>
                      <a:pt x="332" y="668"/>
                    </a:lnTo>
                    <a:lnTo>
                      <a:pt x="343" y="643"/>
                    </a:lnTo>
                    <a:lnTo>
                      <a:pt x="360" y="626"/>
                    </a:lnTo>
                    <a:lnTo>
                      <a:pt x="376" y="607"/>
                    </a:lnTo>
                    <a:lnTo>
                      <a:pt x="404" y="570"/>
                    </a:lnTo>
                    <a:lnTo>
                      <a:pt x="436" y="534"/>
                    </a:lnTo>
                    <a:lnTo>
                      <a:pt x="457" y="484"/>
                    </a:lnTo>
                    <a:lnTo>
                      <a:pt x="480" y="448"/>
                    </a:lnTo>
                    <a:lnTo>
                      <a:pt x="494" y="408"/>
                    </a:lnTo>
                    <a:lnTo>
                      <a:pt x="500" y="372"/>
                    </a:lnTo>
                    <a:lnTo>
                      <a:pt x="509" y="327"/>
                    </a:lnTo>
                    <a:lnTo>
                      <a:pt x="509" y="288"/>
                    </a:lnTo>
                    <a:lnTo>
                      <a:pt x="509" y="258"/>
                    </a:lnTo>
                    <a:lnTo>
                      <a:pt x="509" y="222"/>
                    </a:lnTo>
                    <a:lnTo>
                      <a:pt x="500" y="199"/>
                    </a:lnTo>
                    <a:lnTo>
                      <a:pt x="494" y="174"/>
                    </a:lnTo>
                    <a:lnTo>
                      <a:pt x="485" y="149"/>
                    </a:lnTo>
                    <a:lnTo>
                      <a:pt x="472" y="129"/>
                    </a:lnTo>
                    <a:lnTo>
                      <a:pt x="457" y="106"/>
                    </a:lnTo>
                    <a:lnTo>
                      <a:pt x="441" y="81"/>
                    </a:lnTo>
                    <a:lnTo>
                      <a:pt x="424" y="61"/>
                    </a:lnTo>
                    <a:lnTo>
                      <a:pt x="404" y="40"/>
                    </a:lnTo>
                    <a:lnTo>
                      <a:pt x="380" y="28"/>
                    </a:lnTo>
                    <a:lnTo>
                      <a:pt x="360" y="20"/>
                    </a:lnTo>
                    <a:lnTo>
                      <a:pt x="340" y="12"/>
                    </a:lnTo>
                    <a:lnTo>
                      <a:pt x="319" y="4"/>
                    </a:lnTo>
                    <a:lnTo>
                      <a:pt x="290" y="4"/>
                    </a:lnTo>
                    <a:lnTo>
                      <a:pt x="262" y="0"/>
                    </a:lnTo>
                    <a:lnTo>
                      <a:pt x="234" y="4"/>
                    </a:lnTo>
                    <a:lnTo>
                      <a:pt x="210" y="4"/>
                    </a:lnTo>
                    <a:lnTo>
                      <a:pt x="186" y="12"/>
                    </a:lnTo>
                    <a:lnTo>
                      <a:pt x="162" y="20"/>
                    </a:lnTo>
                    <a:lnTo>
                      <a:pt x="142" y="28"/>
                    </a:lnTo>
                    <a:lnTo>
                      <a:pt x="114" y="40"/>
                    </a:lnTo>
                    <a:lnTo>
                      <a:pt x="92" y="65"/>
                    </a:lnTo>
                    <a:lnTo>
                      <a:pt x="72" y="85"/>
                    </a:lnTo>
                    <a:lnTo>
                      <a:pt x="56" y="113"/>
                    </a:lnTo>
                    <a:lnTo>
                      <a:pt x="41" y="134"/>
                    </a:lnTo>
                    <a:lnTo>
                      <a:pt x="28" y="162"/>
                    </a:lnTo>
                    <a:lnTo>
                      <a:pt x="16" y="190"/>
                    </a:lnTo>
                    <a:lnTo>
                      <a:pt x="11" y="210"/>
                    </a:lnTo>
                    <a:lnTo>
                      <a:pt x="5" y="243"/>
                    </a:lnTo>
                    <a:lnTo>
                      <a:pt x="0" y="271"/>
                    </a:lnTo>
                    <a:lnTo>
                      <a:pt x="0" y="308"/>
                    </a:lnTo>
                    <a:lnTo>
                      <a:pt x="0" y="316"/>
                    </a:lnTo>
                    <a:lnTo>
                      <a:pt x="33" y="316"/>
                    </a:lnTo>
                    <a:lnTo>
                      <a:pt x="36" y="291"/>
                    </a:lnTo>
                    <a:lnTo>
                      <a:pt x="41" y="271"/>
                    </a:lnTo>
                    <a:lnTo>
                      <a:pt x="41" y="243"/>
                    </a:lnTo>
                    <a:lnTo>
                      <a:pt x="48" y="218"/>
                    </a:lnTo>
                    <a:lnTo>
                      <a:pt x="56" y="207"/>
                    </a:lnTo>
                    <a:lnTo>
                      <a:pt x="69" y="190"/>
                    </a:lnTo>
                    <a:lnTo>
                      <a:pt x="77" y="170"/>
                    </a:lnTo>
                    <a:lnTo>
                      <a:pt x="92" y="157"/>
                    </a:lnTo>
                    <a:lnTo>
                      <a:pt x="105" y="146"/>
                    </a:lnTo>
                    <a:lnTo>
                      <a:pt x="117" y="129"/>
                    </a:lnTo>
                    <a:lnTo>
                      <a:pt x="134" y="121"/>
                    </a:lnTo>
                    <a:lnTo>
                      <a:pt x="153" y="118"/>
                    </a:lnTo>
                    <a:lnTo>
                      <a:pt x="173" y="109"/>
                    </a:lnTo>
                    <a:lnTo>
                      <a:pt x="195" y="106"/>
                    </a:lnTo>
                    <a:lnTo>
                      <a:pt x="214" y="98"/>
                    </a:lnTo>
                    <a:lnTo>
                      <a:pt x="234" y="98"/>
                    </a:lnTo>
                    <a:lnTo>
                      <a:pt x="254" y="98"/>
                    </a:lnTo>
                    <a:lnTo>
                      <a:pt x="287" y="106"/>
                    </a:lnTo>
                    <a:lnTo>
                      <a:pt x="307" y="109"/>
                    </a:lnTo>
                    <a:lnTo>
                      <a:pt x="327" y="118"/>
                    </a:lnTo>
                    <a:lnTo>
                      <a:pt x="343" y="121"/>
                    </a:lnTo>
                    <a:lnTo>
                      <a:pt x="360" y="134"/>
                    </a:lnTo>
                    <a:lnTo>
                      <a:pt x="376" y="149"/>
                    </a:lnTo>
                    <a:lnTo>
                      <a:pt x="391" y="162"/>
                    </a:lnTo>
                    <a:lnTo>
                      <a:pt x="408" y="182"/>
                    </a:lnTo>
                    <a:lnTo>
                      <a:pt x="428" y="199"/>
                    </a:lnTo>
                    <a:lnTo>
                      <a:pt x="436" y="218"/>
                    </a:lnTo>
                    <a:lnTo>
                      <a:pt x="444" y="238"/>
                    </a:lnTo>
                    <a:lnTo>
                      <a:pt x="449" y="263"/>
                    </a:lnTo>
                    <a:lnTo>
                      <a:pt x="457" y="288"/>
                    </a:lnTo>
                    <a:lnTo>
                      <a:pt x="457" y="311"/>
                    </a:lnTo>
                    <a:lnTo>
                      <a:pt x="457" y="336"/>
                    </a:lnTo>
                    <a:lnTo>
                      <a:pt x="457" y="355"/>
                    </a:lnTo>
                    <a:lnTo>
                      <a:pt x="457" y="384"/>
                    </a:lnTo>
                    <a:lnTo>
                      <a:pt x="452" y="405"/>
                    </a:lnTo>
                    <a:lnTo>
                      <a:pt x="444" y="428"/>
                    </a:lnTo>
                    <a:lnTo>
                      <a:pt x="436" y="453"/>
                    </a:lnTo>
                    <a:lnTo>
                      <a:pt x="428" y="469"/>
                    </a:lnTo>
                    <a:lnTo>
                      <a:pt x="413" y="489"/>
                    </a:lnTo>
                    <a:lnTo>
                      <a:pt x="396" y="521"/>
                    </a:lnTo>
                    <a:lnTo>
                      <a:pt x="380" y="537"/>
                    </a:lnTo>
                    <a:lnTo>
                      <a:pt x="368" y="554"/>
                    </a:lnTo>
                    <a:lnTo>
                      <a:pt x="352" y="570"/>
                    </a:lnTo>
                    <a:lnTo>
                      <a:pt x="335" y="574"/>
                    </a:lnTo>
                    <a:lnTo>
                      <a:pt x="319" y="587"/>
                    </a:lnTo>
                    <a:lnTo>
                      <a:pt x="304" y="595"/>
                    </a:lnTo>
                    <a:lnTo>
                      <a:pt x="287" y="595"/>
                    </a:lnTo>
                    <a:lnTo>
                      <a:pt x="262" y="598"/>
                    </a:lnTo>
                    <a:lnTo>
                      <a:pt x="243" y="595"/>
                    </a:lnTo>
                    <a:lnTo>
                      <a:pt x="226" y="590"/>
                    </a:lnTo>
                    <a:lnTo>
                      <a:pt x="210" y="578"/>
                    </a:lnTo>
                    <a:lnTo>
                      <a:pt x="198" y="570"/>
                    </a:lnTo>
                    <a:lnTo>
                      <a:pt x="181" y="554"/>
                    </a:lnTo>
                    <a:lnTo>
                      <a:pt x="173" y="542"/>
                    </a:lnTo>
                    <a:lnTo>
                      <a:pt x="173" y="526"/>
                    </a:lnTo>
                    <a:lnTo>
                      <a:pt x="165" y="498"/>
                    </a:lnTo>
                    <a:lnTo>
                      <a:pt x="173" y="481"/>
                    </a:lnTo>
                    <a:lnTo>
                      <a:pt x="173" y="469"/>
                    </a:lnTo>
                    <a:lnTo>
                      <a:pt x="181" y="456"/>
                    </a:lnTo>
                    <a:lnTo>
                      <a:pt x="195" y="445"/>
                    </a:lnTo>
                    <a:lnTo>
                      <a:pt x="201" y="436"/>
                    </a:lnTo>
                    <a:lnTo>
                      <a:pt x="214" y="428"/>
                    </a:lnTo>
                    <a:lnTo>
                      <a:pt x="234" y="425"/>
                    </a:lnTo>
                    <a:lnTo>
                      <a:pt x="246" y="425"/>
                    </a:lnTo>
                    <a:lnTo>
                      <a:pt x="251" y="425"/>
                    </a:lnTo>
                    <a:lnTo>
                      <a:pt x="262" y="425"/>
                    </a:lnTo>
                    <a:lnTo>
                      <a:pt x="267" y="425"/>
                    </a:lnTo>
                    <a:lnTo>
                      <a:pt x="282" y="428"/>
                    </a:lnTo>
                    <a:lnTo>
                      <a:pt x="290" y="400"/>
                    </a:lnTo>
                    <a:lnTo>
                      <a:pt x="267" y="397"/>
                    </a:lnTo>
                    <a:lnTo>
                      <a:pt x="251" y="388"/>
                    </a:lnTo>
                    <a:lnTo>
                      <a:pt x="238" y="388"/>
                    </a:lnTo>
                    <a:lnTo>
                      <a:pt x="223" y="388"/>
                    </a:lnTo>
                    <a:lnTo>
                      <a:pt x="210" y="388"/>
                    </a:lnTo>
                    <a:lnTo>
                      <a:pt x="195" y="392"/>
                    </a:lnTo>
                    <a:lnTo>
                      <a:pt x="181" y="397"/>
                    </a:lnTo>
                    <a:lnTo>
                      <a:pt x="165" y="397"/>
                    </a:lnTo>
                    <a:lnTo>
                      <a:pt x="153" y="400"/>
                    </a:lnTo>
                    <a:lnTo>
                      <a:pt x="145" y="408"/>
                    </a:lnTo>
                    <a:lnTo>
                      <a:pt x="129" y="417"/>
                    </a:lnTo>
                    <a:lnTo>
                      <a:pt x="120" y="425"/>
                    </a:lnTo>
                    <a:lnTo>
                      <a:pt x="114" y="433"/>
                    </a:lnTo>
                    <a:lnTo>
                      <a:pt x="105" y="445"/>
                    </a:lnTo>
                    <a:lnTo>
                      <a:pt x="97" y="453"/>
                    </a:lnTo>
                    <a:lnTo>
                      <a:pt x="92" y="464"/>
                    </a:lnTo>
                    <a:lnTo>
                      <a:pt x="84" y="469"/>
                    </a:lnTo>
                    <a:lnTo>
                      <a:pt x="81" y="481"/>
                    </a:lnTo>
                    <a:lnTo>
                      <a:pt x="77" y="493"/>
                    </a:lnTo>
                    <a:lnTo>
                      <a:pt x="77" y="517"/>
                    </a:lnTo>
                    <a:lnTo>
                      <a:pt x="81" y="534"/>
                    </a:lnTo>
                    <a:lnTo>
                      <a:pt x="84" y="550"/>
                    </a:lnTo>
                    <a:lnTo>
                      <a:pt x="92" y="565"/>
                    </a:lnTo>
                    <a:lnTo>
                      <a:pt x="100" y="578"/>
                    </a:lnTo>
                    <a:lnTo>
                      <a:pt x="109" y="595"/>
                    </a:lnTo>
                    <a:lnTo>
                      <a:pt x="120" y="610"/>
                    </a:lnTo>
                    <a:lnTo>
                      <a:pt x="142" y="618"/>
                    </a:lnTo>
                    <a:lnTo>
                      <a:pt x="153" y="631"/>
                    </a:lnTo>
                    <a:lnTo>
                      <a:pt x="117" y="646"/>
                    </a:lnTo>
                    <a:lnTo>
                      <a:pt x="84" y="671"/>
                    </a:lnTo>
                    <a:lnTo>
                      <a:pt x="56" y="699"/>
                    </a:lnTo>
                    <a:lnTo>
                      <a:pt x="36" y="735"/>
                    </a:lnTo>
                    <a:lnTo>
                      <a:pt x="20" y="780"/>
                    </a:lnTo>
                    <a:lnTo>
                      <a:pt x="8" y="825"/>
                    </a:lnTo>
                    <a:lnTo>
                      <a:pt x="0" y="877"/>
                    </a:lnTo>
                    <a:lnTo>
                      <a:pt x="0" y="937"/>
                    </a:lnTo>
                    <a:lnTo>
                      <a:pt x="0" y="1011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9" name="Freeform 150"/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1101" y="12935"/>
                <a:ext cx="156" cy="145"/>
              </a:xfrm>
              <a:custGeom>
                <a:avLst/>
                <a:gdLst>
                  <a:gd name="T0" fmla="*/ 33 w 262"/>
                  <a:gd name="T1" fmla="*/ 0 h 248"/>
                  <a:gd name="T2" fmla="*/ 32 w 262"/>
                  <a:gd name="T3" fmla="*/ 2 h 248"/>
                  <a:gd name="T4" fmla="*/ 30 w 262"/>
                  <a:gd name="T5" fmla="*/ 5 h 248"/>
                  <a:gd name="T6" fmla="*/ 29 w 262"/>
                  <a:gd name="T7" fmla="*/ 6 h 248"/>
                  <a:gd name="T8" fmla="*/ 29 w 262"/>
                  <a:gd name="T9" fmla="*/ 9 h 248"/>
                  <a:gd name="T10" fmla="*/ 27 w 262"/>
                  <a:gd name="T11" fmla="*/ 10 h 248"/>
                  <a:gd name="T12" fmla="*/ 26 w 262"/>
                  <a:gd name="T13" fmla="*/ 11 h 248"/>
                  <a:gd name="T14" fmla="*/ 25 w 262"/>
                  <a:gd name="T15" fmla="*/ 12 h 248"/>
                  <a:gd name="T16" fmla="*/ 23 w 262"/>
                  <a:gd name="T17" fmla="*/ 13 h 248"/>
                  <a:gd name="T18" fmla="*/ 23 w 262"/>
                  <a:gd name="T19" fmla="*/ 16 h 248"/>
                  <a:gd name="T20" fmla="*/ 21 w 262"/>
                  <a:gd name="T21" fmla="*/ 17 h 248"/>
                  <a:gd name="T22" fmla="*/ 20 w 262"/>
                  <a:gd name="T23" fmla="*/ 17 h 248"/>
                  <a:gd name="T24" fmla="*/ 19 w 262"/>
                  <a:gd name="T25" fmla="*/ 19 h 248"/>
                  <a:gd name="T26" fmla="*/ 18 w 262"/>
                  <a:gd name="T27" fmla="*/ 19 h 248"/>
                  <a:gd name="T28" fmla="*/ 15 w 262"/>
                  <a:gd name="T29" fmla="*/ 20 h 248"/>
                  <a:gd name="T30" fmla="*/ 15 w 262"/>
                  <a:gd name="T31" fmla="*/ 20 h 248"/>
                  <a:gd name="T32" fmla="*/ 13 w 262"/>
                  <a:gd name="T33" fmla="*/ 21 h 248"/>
                  <a:gd name="T34" fmla="*/ 11 w 262"/>
                  <a:gd name="T35" fmla="*/ 22 h 248"/>
                  <a:gd name="T36" fmla="*/ 9 w 262"/>
                  <a:gd name="T37" fmla="*/ 23 h 248"/>
                  <a:gd name="T38" fmla="*/ 7 w 262"/>
                  <a:gd name="T39" fmla="*/ 24 h 248"/>
                  <a:gd name="T40" fmla="*/ 5 w 262"/>
                  <a:gd name="T41" fmla="*/ 25 h 248"/>
                  <a:gd name="T42" fmla="*/ 4 w 262"/>
                  <a:gd name="T43" fmla="*/ 25 h 248"/>
                  <a:gd name="T44" fmla="*/ 3 w 262"/>
                  <a:gd name="T45" fmla="*/ 26 h 248"/>
                  <a:gd name="T46" fmla="*/ 2 w 262"/>
                  <a:gd name="T47" fmla="*/ 27 h 248"/>
                  <a:gd name="T48" fmla="*/ 1 w 262"/>
                  <a:gd name="T49" fmla="*/ 28 h 248"/>
                  <a:gd name="T50" fmla="*/ 0 w 262"/>
                  <a:gd name="T51" fmla="*/ 29 h 248"/>
                  <a:gd name="T52" fmla="*/ 1 w 262"/>
                  <a:gd name="T53" fmla="*/ 23 h 248"/>
                  <a:gd name="T54" fmla="*/ 2 w 262"/>
                  <a:gd name="T55" fmla="*/ 17 h 248"/>
                  <a:gd name="T56" fmla="*/ 5 w 262"/>
                  <a:gd name="T57" fmla="*/ 11 h 248"/>
                  <a:gd name="T58" fmla="*/ 8 w 262"/>
                  <a:gd name="T59" fmla="*/ 6 h 248"/>
                  <a:gd name="T60" fmla="*/ 13 w 262"/>
                  <a:gd name="T61" fmla="*/ 4 h 248"/>
                  <a:gd name="T62" fmla="*/ 18 w 262"/>
                  <a:gd name="T63" fmla="*/ 2 h 248"/>
                  <a:gd name="T64" fmla="*/ 23 w 262"/>
                  <a:gd name="T65" fmla="*/ 1 h 248"/>
                  <a:gd name="T66" fmla="*/ 29 w 262"/>
                  <a:gd name="T67" fmla="*/ 0 h 248"/>
                  <a:gd name="T68" fmla="*/ 33 w 262"/>
                  <a:gd name="T69" fmla="*/ 0 h 2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2"/>
                  <a:gd name="T106" fmla="*/ 0 h 248"/>
                  <a:gd name="T107" fmla="*/ 262 w 262"/>
                  <a:gd name="T108" fmla="*/ 248 h 2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2" h="248">
                    <a:moveTo>
                      <a:pt x="262" y="0"/>
                    </a:moveTo>
                    <a:lnTo>
                      <a:pt x="254" y="17"/>
                    </a:lnTo>
                    <a:lnTo>
                      <a:pt x="243" y="37"/>
                    </a:lnTo>
                    <a:lnTo>
                      <a:pt x="234" y="50"/>
                    </a:lnTo>
                    <a:lnTo>
                      <a:pt x="226" y="73"/>
                    </a:lnTo>
                    <a:lnTo>
                      <a:pt x="218" y="86"/>
                    </a:lnTo>
                    <a:lnTo>
                      <a:pt x="206" y="94"/>
                    </a:lnTo>
                    <a:lnTo>
                      <a:pt x="198" y="106"/>
                    </a:lnTo>
                    <a:lnTo>
                      <a:pt x="186" y="114"/>
                    </a:lnTo>
                    <a:lnTo>
                      <a:pt x="178" y="134"/>
                    </a:lnTo>
                    <a:lnTo>
                      <a:pt x="170" y="142"/>
                    </a:lnTo>
                    <a:lnTo>
                      <a:pt x="162" y="146"/>
                    </a:lnTo>
                    <a:lnTo>
                      <a:pt x="150" y="159"/>
                    </a:lnTo>
                    <a:lnTo>
                      <a:pt x="142" y="162"/>
                    </a:lnTo>
                    <a:lnTo>
                      <a:pt x="125" y="170"/>
                    </a:lnTo>
                    <a:lnTo>
                      <a:pt x="117" y="175"/>
                    </a:lnTo>
                    <a:lnTo>
                      <a:pt x="101" y="179"/>
                    </a:lnTo>
                    <a:lnTo>
                      <a:pt x="89" y="187"/>
                    </a:lnTo>
                    <a:lnTo>
                      <a:pt x="72" y="198"/>
                    </a:lnTo>
                    <a:lnTo>
                      <a:pt x="56" y="203"/>
                    </a:lnTo>
                    <a:lnTo>
                      <a:pt x="44" y="215"/>
                    </a:lnTo>
                    <a:lnTo>
                      <a:pt x="33" y="215"/>
                    </a:lnTo>
                    <a:lnTo>
                      <a:pt x="25" y="223"/>
                    </a:lnTo>
                    <a:lnTo>
                      <a:pt x="16" y="235"/>
                    </a:lnTo>
                    <a:lnTo>
                      <a:pt x="8" y="240"/>
                    </a:lnTo>
                    <a:lnTo>
                      <a:pt x="0" y="248"/>
                    </a:lnTo>
                    <a:lnTo>
                      <a:pt x="5" y="198"/>
                    </a:lnTo>
                    <a:lnTo>
                      <a:pt x="20" y="146"/>
                    </a:lnTo>
                    <a:lnTo>
                      <a:pt x="36" y="94"/>
                    </a:lnTo>
                    <a:lnTo>
                      <a:pt x="61" y="53"/>
                    </a:lnTo>
                    <a:lnTo>
                      <a:pt x="97" y="33"/>
                    </a:lnTo>
                    <a:lnTo>
                      <a:pt x="142" y="17"/>
                    </a:lnTo>
                    <a:lnTo>
                      <a:pt x="182" y="8"/>
                    </a:lnTo>
                    <a:lnTo>
                      <a:pt x="234" y="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0" name="Freeform 151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11101" y="12935"/>
                <a:ext cx="156" cy="145"/>
              </a:xfrm>
              <a:custGeom>
                <a:avLst/>
                <a:gdLst>
                  <a:gd name="T0" fmla="*/ 33 w 262"/>
                  <a:gd name="T1" fmla="*/ 0 h 248"/>
                  <a:gd name="T2" fmla="*/ 33 w 262"/>
                  <a:gd name="T3" fmla="*/ 0 h 248"/>
                  <a:gd name="T4" fmla="*/ 32 w 262"/>
                  <a:gd name="T5" fmla="*/ 2 h 248"/>
                  <a:gd name="T6" fmla="*/ 30 w 262"/>
                  <a:gd name="T7" fmla="*/ 5 h 248"/>
                  <a:gd name="T8" fmla="*/ 29 w 262"/>
                  <a:gd name="T9" fmla="*/ 6 h 248"/>
                  <a:gd name="T10" fmla="*/ 29 w 262"/>
                  <a:gd name="T11" fmla="*/ 9 h 248"/>
                  <a:gd name="T12" fmla="*/ 27 w 262"/>
                  <a:gd name="T13" fmla="*/ 10 h 248"/>
                  <a:gd name="T14" fmla="*/ 26 w 262"/>
                  <a:gd name="T15" fmla="*/ 11 h 248"/>
                  <a:gd name="T16" fmla="*/ 25 w 262"/>
                  <a:gd name="T17" fmla="*/ 12 h 248"/>
                  <a:gd name="T18" fmla="*/ 23 w 262"/>
                  <a:gd name="T19" fmla="*/ 13 h 248"/>
                  <a:gd name="T20" fmla="*/ 23 w 262"/>
                  <a:gd name="T21" fmla="*/ 16 h 248"/>
                  <a:gd name="T22" fmla="*/ 21 w 262"/>
                  <a:gd name="T23" fmla="*/ 17 h 248"/>
                  <a:gd name="T24" fmla="*/ 20 w 262"/>
                  <a:gd name="T25" fmla="*/ 17 h 248"/>
                  <a:gd name="T26" fmla="*/ 19 w 262"/>
                  <a:gd name="T27" fmla="*/ 19 h 248"/>
                  <a:gd name="T28" fmla="*/ 18 w 262"/>
                  <a:gd name="T29" fmla="*/ 19 h 248"/>
                  <a:gd name="T30" fmla="*/ 15 w 262"/>
                  <a:gd name="T31" fmla="*/ 20 h 248"/>
                  <a:gd name="T32" fmla="*/ 15 w 262"/>
                  <a:gd name="T33" fmla="*/ 20 h 248"/>
                  <a:gd name="T34" fmla="*/ 13 w 262"/>
                  <a:gd name="T35" fmla="*/ 21 h 248"/>
                  <a:gd name="T36" fmla="*/ 11 w 262"/>
                  <a:gd name="T37" fmla="*/ 22 h 248"/>
                  <a:gd name="T38" fmla="*/ 9 w 262"/>
                  <a:gd name="T39" fmla="*/ 23 h 248"/>
                  <a:gd name="T40" fmla="*/ 7 w 262"/>
                  <a:gd name="T41" fmla="*/ 24 h 248"/>
                  <a:gd name="T42" fmla="*/ 5 w 262"/>
                  <a:gd name="T43" fmla="*/ 25 h 248"/>
                  <a:gd name="T44" fmla="*/ 4 w 262"/>
                  <a:gd name="T45" fmla="*/ 25 h 248"/>
                  <a:gd name="T46" fmla="*/ 3 w 262"/>
                  <a:gd name="T47" fmla="*/ 26 h 248"/>
                  <a:gd name="T48" fmla="*/ 2 w 262"/>
                  <a:gd name="T49" fmla="*/ 27 h 248"/>
                  <a:gd name="T50" fmla="*/ 1 w 262"/>
                  <a:gd name="T51" fmla="*/ 28 h 248"/>
                  <a:gd name="T52" fmla="*/ 0 w 262"/>
                  <a:gd name="T53" fmla="*/ 29 h 248"/>
                  <a:gd name="T54" fmla="*/ 1 w 262"/>
                  <a:gd name="T55" fmla="*/ 23 h 248"/>
                  <a:gd name="T56" fmla="*/ 2 w 262"/>
                  <a:gd name="T57" fmla="*/ 17 h 248"/>
                  <a:gd name="T58" fmla="*/ 5 w 262"/>
                  <a:gd name="T59" fmla="*/ 11 h 248"/>
                  <a:gd name="T60" fmla="*/ 8 w 262"/>
                  <a:gd name="T61" fmla="*/ 6 h 248"/>
                  <a:gd name="T62" fmla="*/ 13 w 262"/>
                  <a:gd name="T63" fmla="*/ 4 h 248"/>
                  <a:gd name="T64" fmla="*/ 18 w 262"/>
                  <a:gd name="T65" fmla="*/ 2 h 248"/>
                  <a:gd name="T66" fmla="*/ 23 w 262"/>
                  <a:gd name="T67" fmla="*/ 1 h 248"/>
                  <a:gd name="T68" fmla="*/ 29 w 262"/>
                  <a:gd name="T69" fmla="*/ 0 h 248"/>
                  <a:gd name="T70" fmla="*/ 33 w 262"/>
                  <a:gd name="T71" fmla="*/ 0 h 2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2"/>
                  <a:gd name="T109" fmla="*/ 0 h 248"/>
                  <a:gd name="T110" fmla="*/ 262 w 262"/>
                  <a:gd name="T111" fmla="*/ 248 h 24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2" h="248">
                    <a:moveTo>
                      <a:pt x="262" y="0"/>
                    </a:moveTo>
                    <a:lnTo>
                      <a:pt x="262" y="0"/>
                    </a:lnTo>
                    <a:lnTo>
                      <a:pt x="254" y="17"/>
                    </a:lnTo>
                    <a:lnTo>
                      <a:pt x="243" y="37"/>
                    </a:lnTo>
                    <a:lnTo>
                      <a:pt x="234" y="50"/>
                    </a:lnTo>
                    <a:lnTo>
                      <a:pt x="226" y="73"/>
                    </a:lnTo>
                    <a:lnTo>
                      <a:pt x="218" y="86"/>
                    </a:lnTo>
                    <a:lnTo>
                      <a:pt x="206" y="94"/>
                    </a:lnTo>
                    <a:lnTo>
                      <a:pt x="198" y="106"/>
                    </a:lnTo>
                    <a:lnTo>
                      <a:pt x="186" y="114"/>
                    </a:lnTo>
                    <a:lnTo>
                      <a:pt x="178" y="134"/>
                    </a:lnTo>
                    <a:lnTo>
                      <a:pt x="170" y="142"/>
                    </a:lnTo>
                    <a:lnTo>
                      <a:pt x="162" y="146"/>
                    </a:lnTo>
                    <a:lnTo>
                      <a:pt x="150" y="159"/>
                    </a:lnTo>
                    <a:lnTo>
                      <a:pt x="142" y="162"/>
                    </a:lnTo>
                    <a:lnTo>
                      <a:pt x="125" y="170"/>
                    </a:lnTo>
                    <a:lnTo>
                      <a:pt x="117" y="175"/>
                    </a:lnTo>
                    <a:lnTo>
                      <a:pt x="101" y="179"/>
                    </a:lnTo>
                    <a:lnTo>
                      <a:pt x="89" y="187"/>
                    </a:lnTo>
                    <a:lnTo>
                      <a:pt x="72" y="198"/>
                    </a:lnTo>
                    <a:lnTo>
                      <a:pt x="56" y="203"/>
                    </a:lnTo>
                    <a:lnTo>
                      <a:pt x="44" y="215"/>
                    </a:lnTo>
                    <a:lnTo>
                      <a:pt x="33" y="215"/>
                    </a:lnTo>
                    <a:lnTo>
                      <a:pt x="25" y="223"/>
                    </a:lnTo>
                    <a:lnTo>
                      <a:pt x="16" y="235"/>
                    </a:lnTo>
                    <a:lnTo>
                      <a:pt x="8" y="240"/>
                    </a:lnTo>
                    <a:lnTo>
                      <a:pt x="0" y="248"/>
                    </a:lnTo>
                    <a:lnTo>
                      <a:pt x="5" y="198"/>
                    </a:lnTo>
                    <a:lnTo>
                      <a:pt x="20" y="146"/>
                    </a:lnTo>
                    <a:lnTo>
                      <a:pt x="36" y="94"/>
                    </a:lnTo>
                    <a:lnTo>
                      <a:pt x="61" y="53"/>
                    </a:lnTo>
                    <a:lnTo>
                      <a:pt x="97" y="33"/>
                    </a:lnTo>
                    <a:lnTo>
                      <a:pt x="142" y="17"/>
                    </a:lnTo>
                    <a:lnTo>
                      <a:pt x="182" y="8"/>
                    </a:lnTo>
                    <a:lnTo>
                      <a:pt x="234" y="0"/>
                    </a:lnTo>
                    <a:lnTo>
                      <a:pt x="262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1" name="Freeform 152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0199" y="11586"/>
                <a:ext cx="613" cy="347"/>
              </a:xfrm>
              <a:custGeom>
                <a:avLst/>
                <a:gdLst>
                  <a:gd name="T0" fmla="*/ 4 w 1028"/>
                  <a:gd name="T1" fmla="*/ 67 h 584"/>
                  <a:gd name="T2" fmla="*/ 10 w 1028"/>
                  <a:gd name="T3" fmla="*/ 57 h 584"/>
                  <a:gd name="T4" fmla="*/ 14 w 1028"/>
                  <a:gd name="T5" fmla="*/ 49 h 584"/>
                  <a:gd name="T6" fmla="*/ 17 w 1028"/>
                  <a:gd name="T7" fmla="*/ 44 h 584"/>
                  <a:gd name="T8" fmla="*/ 20 w 1028"/>
                  <a:gd name="T9" fmla="*/ 39 h 584"/>
                  <a:gd name="T10" fmla="*/ 11 w 1028"/>
                  <a:gd name="T11" fmla="*/ 34 h 584"/>
                  <a:gd name="T12" fmla="*/ 5 w 1028"/>
                  <a:gd name="T13" fmla="*/ 29 h 584"/>
                  <a:gd name="T14" fmla="*/ 5 w 1028"/>
                  <a:gd name="T15" fmla="*/ 18 h 584"/>
                  <a:gd name="T16" fmla="*/ 8 w 1028"/>
                  <a:gd name="T17" fmla="*/ 8 h 584"/>
                  <a:gd name="T18" fmla="*/ 17 w 1028"/>
                  <a:gd name="T19" fmla="*/ 2 h 584"/>
                  <a:gd name="T20" fmla="*/ 29 w 1028"/>
                  <a:gd name="T21" fmla="*/ 0 h 584"/>
                  <a:gd name="T22" fmla="*/ 45 w 1028"/>
                  <a:gd name="T23" fmla="*/ 4 h 584"/>
                  <a:gd name="T24" fmla="*/ 47 w 1028"/>
                  <a:gd name="T25" fmla="*/ 14 h 584"/>
                  <a:gd name="T26" fmla="*/ 38 w 1028"/>
                  <a:gd name="T27" fmla="*/ 8 h 584"/>
                  <a:gd name="T28" fmla="*/ 29 w 1028"/>
                  <a:gd name="T29" fmla="*/ 10 h 584"/>
                  <a:gd name="T30" fmla="*/ 22 w 1028"/>
                  <a:gd name="T31" fmla="*/ 14 h 584"/>
                  <a:gd name="T32" fmla="*/ 17 w 1028"/>
                  <a:gd name="T33" fmla="*/ 20 h 584"/>
                  <a:gd name="T34" fmla="*/ 18 w 1028"/>
                  <a:gd name="T35" fmla="*/ 29 h 584"/>
                  <a:gd name="T36" fmla="*/ 24 w 1028"/>
                  <a:gd name="T37" fmla="*/ 33 h 584"/>
                  <a:gd name="T38" fmla="*/ 29 w 1028"/>
                  <a:gd name="T39" fmla="*/ 34 h 584"/>
                  <a:gd name="T40" fmla="*/ 42 w 1028"/>
                  <a:gd name="T41" fmla="*/ 31 h 584"/>
                  <a:gd name="T42" fmla="*/ 54 w 1028"/>
                  <a:gd name="T43" fmla="*/ 21 h 584"/>
                  <a:gd name="T44" fmla="*/ 67 w 1028"/>
                  <a:gd name="T45" fmla="*/ 14 h 584"/>
                  <a:gd name="T46" fmla="*/ 81 w 1028"/>
                  <a:gd name="T47" fmla="*/ 7 h 584"/>
                  <a:gd name="T48" fmla="*/ 94 w 1028"/>
                  <a:gd name="T49" fmla="*/ 6 h 584"/>
                  <a:gd name="T50" fmla="*/ 111 w 1028"/>
                  <a:gd name="T51" fmla="*/ 10 h 584"/>
                  <a:gd name="T52" fmla="*/ 124 w 1028"/>
                  <a:gd name="T53" fmla="*/ 21 h 584"/>
                  <a:gd name="T54" fmla="*/ 130 w 1028"/>
                  <a:gd name="T55" fmla="*/ 34 h 584"/>
                  <a:gd name="T56" fmla="*/ 127 w 1028"/>
                  <a:gd name="T57" fmla="*/ 52 h 584"/>
                  <a:gd name="T58" fmla="*/ 117 w 1028"/>
                  <a:gd name="T59" fmla="*/ 66 h 584"/>
                  <a:gd name="T60" fmla="*/ 99 w 1028"/>
                  <a:gd name="T61" fmla="*/ 72 h 584"/>
                  <a:gd name="T62" fmla="*/ 92 w 1028"/>
                  <a:gd name="T63" fmla="*/ 69 h 584"/>
                  <a:gd name="T64" fmla="*/ 106 w 1028"/>
                  <a:gd name="T65" fmla="*/ 64 h 584"/>
                  <a:gd name="T66" fmla="*/ 114 w 1028"/>
                  <a:gd name="T67" fmla="*/ 55 h 584"/>
                  <a:gd name="T68" fmla="*/ 118 w 1028"/>
                  <a:gd name="T69" fmla="*/ 42 h 584"/>
                  <a:gd name="T70" fmla="*/ 114 w 1028"/>
                  <a:gd name="T71" fmla="*/ 29 h 584"/>
                  <a:gd name="T72" fmla="*/ 104 w 1028"/>
                  <a:gd name="T73" fmla="*/ 17 h 584"/>
                  <a:gd name="T74" fmla="*/ 90 w 1028"/>
                  <a:gd name="T75" fmla="*/ 14 h 584"/>
                  <a:gd name="T76" fmla="*/ 75 w 1028"/>
                  <a:gd name="T77" fmla="*/ 15 h 584"/>
                  <a:gd name="T78" fmla="*/ 61 w 1028"/>
                  <a:gd name="T79" fmla="*/ 23 h 584"/>
                  <a:gd name="T80" fmla="*/ 53 w 1028"/>
                  <a:gd name="T81" fmla="*/ 33 h 584"/>
                  <a:gd name="T82" fmla="*/ 55 w 1028"/>
                  <a:gd name="T83" fmla="*/ 45 h 584"/>
                  <a:gd name="T84" fmla="*/ 60 w 1028"/>
                  <a:gd name="T85" fmla="*/ 50 h 584"/>
                  <a:gd name="T86" fmla="*/ 67 w 1028"/>
                  <a:gd name="T87" fmla="*/ 51 h 584"/>
                  <a:gd name="T88" fmla="*/ 75 w 1028"/>
                  <a:gd name="T89" fmla="*/ 44 h 584"/>
                  <a:gd name="T90" fmla="*/ 76 w 1028"/>
                  <a:gd name="T91" fmla="*/ 37 h 584"/>
                  <a:gd name="T92" fmla="*/ 81 w 1028"/>
                  <a:gd name="T93" fmla="*/ 44 h 584"/>
                  <a:gd name="T94" fmla="*/ 79 w 1028"/>
                  <a:gd name="T95" fmla="*/ 52 h 584"/>
                  <a:gd name="T96" fmla="*/ 73 w 1028"/>
                  <a:gd name="T97" fmla="*/ 59 h 584"/>
                  <a:gd name="T98" fmla="*/ 67 w 1028"/>
                  <a:gd name="T99" fmla="*/ 62 h 584"/>
                  <a:gd name="T100" fmla="*/ 60 w 1028"/>
                  <a:gd name="T101" fmla="*/ 62 h 584"/>
                  <a:gd name="T102" fmla="*/ 53 w 1028"/>
                  <a:gd name="T103" fmla="*/ 58 h 584"/>
                  <a:gd name="T104" fmla="*/ 43 w 1028"/>
                  <a:gd name="T105" fmla="*/ 62 h 584"/>
                  <a:gd name="T106" fmla="*/ 17 w 1028"/>
                  <a:gd name="T107" fmla="*/ 72 h 5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8"/>
                  <a:gd name="T163" fmla="*/ 0 h 584"/>
                  <a:gd name="T164" fmla="*/ 1028 w 1028"/>
                  <a:gd name="T165" fmla="*/ 584 h 5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8" h="584">
                    <a:moveTo>
                      <a:pt x="0" y="584"/>
                    </a:moveTo>
                    <a:lnTo>
                      <a:pt x="0" y="553"/>
                    </a:lnTo>
                    <a:lnTo>
                      <a:pt x="13" y="553"/>
                    </a:lnTo>
                    <a:lnTo>
                      <a:pt x="22" y="548"/>
                    </a:lnTo>
                    <a:lnTo>
                      <a:pt x="33" y="540"/>
                    </a:lnTo>
                    <a:lnTo>
                      <a:pt x="41" y="528"/>
                    </a:lnTo>
                    <a:lnTo>
                      <a:pt x="50" y="512"/>
                    </a:lnTo>
                    <a:lnTo>
                      <a:pt x="58" y="500"/>
                    </a:lnTo>
                    <a:lnTo>
                      <a:pt x="65" y="475"/>
                    </a:lnTo>
                    <a:lnTo>
                      <a:pt x="73" y="456"/>
                    </a:lnTo>
                    <a:lnTo>
                      <a:pt x="89" y="431"/>
                    </a:lnTo>
                    <a:lnTo>
                      <a:pt x="94" y="419"/>
                    </a:lnTo>
                    <a:lnTo>
                      <a:pt x="98" y="408"/>
                    </a:lnTo>
                    <a:lnTo>
                      <a:pt x="101" y="399"/>
                    </a:lnTo>
                    <a:lnTo>
                      <a:pt x="106" y="391"/>
                    </a:lnTo>
                    <a:lnTo>
                      <a:pt x="109" y="383"/>
                    </a:lnTo>
                    <a:lnTo>
                      <a:pt x="117" y="378"/>
                    </a:lnTo>
                    <a:lnTo>
                      <a:pt x="122" y="363"/>
                    </a:lnTo>
                    <a:lnTo>
                      <a:pt x="131" y="358"/>
                    </a:lnTo>
                    <a:lnTo>
                      <a:pt x="137" y="350"/>
                    </a:lnTo>
                    <a:lnTo>
                      <a:pt x="150" y="338"/>
                    </a:lnTo>
                    <a:lnTo>
                      <a:pt x="167" y="330"/>
                    </a:lnTo>
                    <a:lnTo>
                      <a:pt x="190" y="322"/>
                    </a:lnTo>
                    <a:lnTo>
                      <a:pt x="170" y="322"/>
                    </a:lnTo>
                    <a:lnTo>
                      <a:pt x="154" y="314"/>
                    </a:lnTo>
                    <a:lnTo>
                      <a:pt x="137" y="314"/>
                    </a:lnTo>
                    <a:lnTo>
                      <a:pt x="122" y="305"/>
                    </a:lnTo>
                    <a:lnTo>
                      <a:pt x="109" y="302"/>
                    </a:lnTo>
                    <a:lnTo>
                      <a:pt x="98" y="282"/>
                    </a:lnTo>
                    <a:lnTo>
                      <a:pt x="89" y="274"/>
                    </a:lnTo>
                    <a:lnTo>
                      <a:pt x="73" y="269"/>
                    </a:lnTo>
                    <a:lnTo>
                      <a:pt x="65" y="257"/>
                    </a:lnTo>
                    <a:lnTo>
                      <a:pt x="58" y="246"/>
                    </a:lnTo>
                    <a:lnTo>
                      <a:pt x="50" y="233"/>
                    </a:lnTo>
                    <a:lnTo>
                      <a:pt x="41" y="226"/>
                    </a:lnTo>
                    <a:lnTo>
                      <a:pt x="41" y="209"/>
                    </a:lnTo>
                    <a:lnTo>
                      <a:pt x="36" y="193"/>
                    </a:lnTo>
                    <a:lnTo>
                      <a:pt x="36" y="181"/>
                    </a:lnTo>
                    <a:lnTo>
                      <a:pt x="36" y="168"/>
                    </a:lnTo>
                    <a:lnTo>
                      <a:pt x="36" y="152"/>
                    </a:lnTo>
                    <a:lnTo>
                      <a:pt x="41" y="132"/>
                    </a:lnTo>
                    <a:lnTo>
                      <a:pt x="41" y="115"/>
                    </a:lnTo>
                    <a:lnTo>
                      <a:pt x="50" y="104"/>
                    </a:lnTo>
                    <a:lnTo>
                      <a:pt x="53" y="84"/>
                    </a:lnTo>
                    <a:lnTo>
                      <a:pt x="65" y="64"/>
                    </a:lnTo>
                    <a:lnTo>
                      <a:pt x="73" y="56"/>
                    </a:lnTo>
                    <a:lnTo>
                      <a:pt x="94" y="39"/>
                    </a:lnTo>
                    <a:lnTo>
                      <a:pt x="106" y="36"/>
                    </a:lnTo>
                    <a:lnTo>
                      <a:pt x="117" y="23"/>
                    </a:lnTo>
                    <a:lnTo>
                      <a:pt x="134" y="15"/>
                    </a:lnTo>
                    <a:lnTo>
                      <a:pt x="150" y="11"/>
                    </a:lnTo>
                    <a:lnTo>
                      <a:pt x="167" y="6"/>
                    </a:lnTo>
                    <a:lnTo>
                      <a:pt x="187" y="3"/>
                    </a:lnTo>
                    <a:lnTo>
                      <a:pt x="207" y="0"/>
                    </a:lnTo>
                    <a:lnTo>
                      <a:pt x="226" y="0"/>
                    </a:lnTo>
                    <a:lnTo>
                      <a:pt x="251" y="3"/>
                    </a:lnTo>
                    <a:lnTo>
                      <a:pt x="284" y="6"/>
                    </a:lnTo>
                    <a:lnTo>
                      <a:pt x="307" y="15"/>
                    </a:lnTo>
                    <a:lnTo>
                      <a:pt x="332" y="23"/>
                    </a:lnTo>
                    <a:lnTo>
                      <a:pt x="352" y="36"/>
                    </a:lnTo>
                    <a:lnTo>
                      <a:pt x="377" y="59"/>
                    </a:lnTo>
                    <a:lnTo>
                      <a:pt x="393" y="79"/>
                    </a:lnTo>
                    <a:lnTo>
                      <a:pt x="408" y="109"/>
                    </a:lnTo>
                    <a:lnTo>
                      <a:pt x="385" y="132"/>
                    </a:lnTo>
                    <a:lnTo>
                      <a:pt x="369" y="115"/>
                    </a:lnTo>
                    <a:lnTo>
                      <a:pt x="360" y="109"/>
                    </a:lnTo>
                    <a:lnTo>
                      <a:pt x="349" y="92"/>
                    </a:lnTo>
                    <a:lnTo>
                      <a:pt x="332" y="84"/>
                    </a:lnTo>
                    <a:lnTo>
                      <a:pt x="316" y="76"/>
                    </a:lnTo>
                    <a:lnTo>
                      <a:pt x="304" y="67"/>
                    </a:lnTo>
                    <a:lnTo>
                      <a:pt x="291" y="64"/>
                    </a:lnTo>
                    <a:lnTo>
                      <a:pt x="271" y="64"/>
                    </a:lnTo>
                    <a:lnTo>
                      <a:pt x="255" y="64"/>
                    </a:lnTo>
                    <a:lnTo>
                      <a:pt x="243" y="67"/>
                    </a:lnTo>
                    <a:lnTo>
                      <a:pt x="231" y="76"/>
                    </a:lnTo>
                    <a:lnTo>
                      <a:pt x="218" y="76"/>
                    </a:lnTo>
                    <a:lnTo>
                      <a:pt x="207" y="79"/>
                    </a:lnTo>
                    <a:lnTo>
                      <a:pt x="198" y="87"/>
                    </a:lnTo>
                    <a:lnTo>
                      <a:pt x="187" y="100"/>
                    </a:lnTo>
                    <a:lnTo>
                      <a:pt x="174" y="109"/>
                    </a:lnTo>
                    <a:lnTo>
                      <a:pt x="162" y="115"/>
                    </a:lnTo>
                    <a:lnTo>
                      <a:pt x="154" y="124"/>
                    </a:lnTo>
                    <a:lnTo>
                      <a:pt x="150" y="132"/>
                    </a:lnTo>
                    <a:lnTo>
                      <a:pt x="146" y="140"/>
                    </a:lnTo>
                    <a:lnTo>
                      <a:pt x="137" y="157"/>
                    </a:lnTo>
                    <a:lnTo>
                      <a:pt x="137" y="168"/>
                    </a:lnTo>
                    <a:lnTo>
                      <a:pt x="134" y="176"/>
                    </a:lnTo>
                    <a:lnTo>
                      <a:pt x="134" y="188"/>
                    </a:lnTo>
                    <a:lnTo>
                      <a:pt x="137" y="201"/>
                    </a:lnTo>
                    <a:lnTo>
                      <a:pt x="146" y="226"/>
                    </a:lnTo>
                    <a:lnTo>
                      <a:pt x="150" y="241"/>
                    </a:lnTo>
                    <a:lnTo>
                      <a:pt x="162" y="254"/>
                    </a:lnTo>
                    <a:lnTo>
                      <a:pt x="170" y="254"/>
                    </a:lnTo>
                    <a:lnTo>
                      <a:pt x="182" y="262"/>
                    </a:lnTo>
                    <a:lnTo>
                      <a:pt x="190" y="269"/>
                    </a:lnTo>
                    <a:lnTo>
                      <a:pt x="198" y="269"/>
                    </a:lnTo>
                    <a:lnTo>
                      <a:pt x="207" y="274"/>
                    </a:lnTo>
                    <a:lnTo>
                      <a:pt x="218" y="274"/>
                    </a:lnTo>
                    <a:lnTo>
                      <a:pt x="226" y="274"/>
                    </a:lnTo>
                    <a:lnTo>
                      <a:pt x="235" y="274"/>
                    </a:lnTo>
                    <a:lnTo>
                      <a:pt x="255" y="274"/>
                    </a:lnTo>
                    <a:lnTo>
                      <a:pt x="276" y="274"/>
                    </a:lnTo>
                    <a:lnTo>
                      <a:pt x="291" y="269"/>
                    </a:lnTo>
                    <a:lnTo>
                      <a:pt x="312" y="262"/>
                    </a:lnTo>
                    <a:lnTo>
                      <a:pt x="332" y="254"/>
                    </a:lnTo>
                    <a:lnTo>
                      <a:pt x="349" y="241"/>
                    </a:lnTo>
                    <a:lnTo>
                      <a:pt x="369" y="226"/>
                    </a:lnTo>
                    <a:lnTo>
                      <a:pt x="393" y="205"/>
                    </a:lnTo>
                    <a:lnTo>
                      <a:pt x="408" y="188"/>
                    </a:lnTo>
                    <a:lnTo>
                      <a:pt x="430" y="173"/>
                    </a:lnTo>
                    <a:lnTo>
                      <a:pt x="449" y="160"/>
                    </a:lnTo>
                    <a:lnTo>
                      <a:pt x="469" y="145"/>
                    </a:lnTo>
                    <a:lnTo>
                      <a:pt x="486" y="132"/>
                    </a:lnTo>
                    <a:lnTo>
                      <a:pt x="506" y="120"/>
                    </a:lnTo>
                    <a:lnTo>
                      <a:pt x="530" y="112"/>
                    </a:lnTo>
                    <a:lnTo>
                      <a:pt x="554" y="104"/>
                    </a:lnTo>
                    <a:lnTo>
                      <a:pt x="575" y="87"/>
                    </a:lnTo>
                    <a:lnTo>
                      <a:pt x="598" y="76"/>
                    </a:lnTo>
                    <a:lnTo>
                      <a:pt x="620" y="64"/>
                    </a:lnTo>
                    <a:lnTo>
                      <a:pt x="643" y="59"/>
                    </a:lnTo>
                    <a:lnTo>
                      <a:pt x="663" y="59"/>
                    </a:lnTo>
                    <a:lnTo>
                      <a:pt x="684" y="51"/>
                    </a:lnTo>
                    <a:lnTo>
                      <a:pt x="701" y="51"/>
                    </a:lnTo>
                    <a:lnTo>
                      <a:pt x="724" y="48"/>
                    </a:lnTo>
                    <a:lnTo>
                      <a:pt x="740" y="48"/>
                    </a:lnTo>
                    <a:lnTo>
                      <a:pt x="768" y="48"/>
                    </a:lnTo>
                    <a:lnTo>
                      <a:pt x="801" y="51"/>
                    </a:lnTo>
                    <a:lnTo>
                      <a:pt x="825" y="59"/>
                    </a:lnTo>
                    <a:lnTo>
                      <a:pt x="853" y="64"/>
                    </a:lnTo>
                    <a:lnTo>
                      <a:pt x="877" y="79"/>
                    </a:lnTo>
                    <a:lnTo>
                      <a:pt x="905" y="92"/>
                    </a:lnTo>
                    <a:lnTo>
                      <a:pt x="927" y="109"/>
                    </a:lnTo>
                    <a:lnTo>
                      <a:pt x="950" y="124"/>
                    </a:lnTo>
                    <a:lnTo>
                      <a:pt x="967" y="145"/>
                    </a:lnTo>
                    <a:lnTo>
                      <a:pt x="983" y="168"/>
                    </a:lnTo>
                    <a:lnTo>
                      <a:pt x="1000" y="185"/>
                    </a:lnTo>
                    <a:lnTo>
                      <a:pt x="1006" y="205"/>
                    </a:lnTo>
                    <a:lnTo>
                      <a:pt x="1019" y="233"/>
                    </a:lnTo>
                    <a:lnTo>
                      <a:pt x="1023" y="254"/>
                    </a:lnTo>
                    <a:lnTo>
                      <a:pt x="1028" y="277"/>
                    </a:lnTo>
                    <a:lnTo>
                      <a:pt x="1028" y="314"/>
                    </a:lnTo>
                    <a:lnTo>
                      <a:pt x="1028" y="338"/>
                    </a:lnTo>
                    <a:lnTo>
                      <a:pt x="1023" y="363"/>
                    </a:lnTo>
                    <a:lnTo>
                      <a:pt x="1019" y="395"/>
                    </a:lnTo>
                    <a:lnTo>
                      <a:pt x="1006" y="414"/>
                    </a:lnTo>
                    <a:lnTo>
                      <a:pt x="1000" y="436"/>
                    </a:lnTo>
                    <a:lnTo>
                      <a:pt x="983" y="464"/>
                    </a:lnTo>
                    <a:lnTo>
                      <a:pt x="967" y="484"/>
                    </a:lnTo>
                    <a:lnTo>
                      <a:pt x="942" y="509"/>
                    </a:lnTo>
                    <a:lnTo>
                      <a:pt x="922" y="528"/>
                    </a:lnTo>
                    <a:lnTo>
                      <a:pt x="894" y="548"/>
                    </a:lnTo>
                    <a:lnTo>
                      <a:pt x="866" y="556"/>
                    </a:lnTo>
                    <a:lnTo>
                      <a:pt x="838" y="568"/>
                    </a:lnTo>
                    <a:lnTo>
                      <a:pt x="810" y="576"/>
                    </a:lnTo>
                    <a:lnTo>
                      <a:pt x="785" y="581"/>
                    </a:lnTo>
                    <a:lnTo>
                      <a:pt x="749" y="584"/>
                    </a:lnTo>
                    <a:lnTo>
                      <a:pt x="720" y="584"/>
                    </a:lnTo>
                    <a:lnTo>
                      <a:pt x="707" y="584"/>
                    </a:lnTo>
                    <a:lnTo>
                      <a:pt x="707" y="553"/>
                    </a:lnTo>
                    <a:lnTo>
                      <a:pt x="732" y="553"/>
                    </a:lnTo>
                    <a:lnTo>
                      <a:pt x="757" y="548"/>
                    </a:lnTo>
                    <a:lnTo>
                      <a:pt x="780" y="548"/>
                    </a:lnTo>
                    <a:lnTo>
                      <a:pt x="801" y="537"/>
                    </a:lnTo>
                    <a:lnTo>
                      <a:pt x="816" y="528"/>
                    </a:lnTo>
                    <a:lnTo>
                      <a:pt x="838" y="512"/>
                    </a:lnTo>
                    <a:lnTo>
                      <a:pt x="853" y="500"/>
                    </a:lnTo>
                    <a:lnTo>
                      <a:pt x="874" y="484"/>
                    </a:lnTo>
                    <a:lnTo>
                      <a:pt x="886" y="472"/>
                    </a:lnTo>
                    <a:lnTo>
                      <a:pt x="897" y="456"/>
                    </a:lnTo>
                    <a:lnTo>
                      <a:pt x="905" y="436"/>
                    </a:lnTo>
                    <a:lnTo>
                      <a:pt x="919" y="419"/>
                    </a:lnTo>
                    <a:lnTo>
                      <a:pt x="927" y="403"/>
                    </a:lnTo>
                    <a:lnTo>
                      <a:pt x="930" y="383"/>
                    </a:lnTo>
                    <a:lnTo>
                      <a:pt x="934" y="358"/>
                    </a:lnTo>
                    <a:lnTo>
                      <a:pt x="934" y="335"/>
                    </a:lnTo>
                    <a:lnTo>
                      <a:pt x="930" y="314"/>
                    </a:lnTo>
                    <a:lnTo>
                      <a:pt x="930" y="282"/>
                    </a:lnTo>
                    <a:lnTo>
                      <a:pt x="922" y="262"/>
                    </a:lnTo>
                    <a:lnTo>
                      <a:pt x="914" y="246"/>
                    </a:lnTo>
                    <a:lnTo>
                      <a:pt x="905" y="226"/>
                    </a:lnTo>
                    <a:lnTo>
                      <a:pt x="894" y="201"/>
                    </a:lnTo>
                    <a:lnTo>
                      <a:pt x="877" y="185"/>
                    </a:lnTo>
                    <a:lnTo>
                      <a:pt x="866" y="168"/>
                    </a:lnTo>
                    <a:lnTo>
                      <a:pt x="846" y="157"/>
                    </a:lnTo>
                    <a:lnTo>
                      <a:pt x="825" y="140"/>
                    </a:lnTo>
                    <a:lnTo>
                      <a:pt x="805" y="132"/>
                    </a:lnTo>
                    <a:lnTo>
                      <a:pt x="785" y="124"/>
                    </a:lnTo>
                    <a:lnTo>
                      <a:pt x="760" y="115"/>
                    </a:lnTo>
                    <a:lnTo>
                      <a:pt x="740" y="112"/>
                    </a:lnTo>
                    <a:lnTo>
                      <a:pt x="715" y="109"/>
                    </a:lnTo>
                    <a:lnTo>
                      <a:pt x="692" y="109"/>
                    </a:lnTo>
                    <a:lnTo>
                      <a:pt x="668" y="109"/>
                    </a:lnTo>
                    <a:lnTo>
                      <a:pt x="643" y="112"/>
                    </a:lnTo>
                    <a:lnTo>
                      <a:pt x="620" y="115"/>
                    </a:lnTo>
                    <a:lnTo>
                      <a:pt x="590" y="120"/>
                    </a:lnTo>
                    <a:lnTo>
                      <a:pt x="570" y="132"/>
                    </a:lnTo>
                    <a:lnTo>
                      <a:pt x="547" y="140"/>
                    </a:lnTo>
                    <a:lnTo>
                      <a:pt x="530" y="157"/>
                    </a:lnTo>
                    <a:lnTo>
                      <a:pt x="502" y="168"/>
                    </a:lnTo>
                    <a:lnTo>
                      <a:pt x="486" y="185"/>
                    </a:lnTo>
                    <a:lnTo>
                      <a:pt x="469" y="196"/>
                    </a:lnTo>
                    <a:lnTo>
                      <a:pt x="453" y="213"/>
                    </a:lnTo>
                    <a:lnTo>
                      <a:pt x="441" y="233"/>
                    </a:lnTo>
                    <a:lnTo>
                      <a:pt x="430" y="254"/>
                    </a:lnTo>
                    <a:lnTo>
                      <a:pt x="421" y="269"/>
                    </a:lnTo>
                    <a:lnTo>
                      <a:pt x="416" y="282"/>
                    </a:lnTo>
                    <a:lnTo>
                      <a:pt x="416" y="314"/>
                    </a:lnTo>
                    <a:lnTo>
                      <a:pt x="416" y="330"/>
                    </a:lnTo>
                    <a:lnTo>
                      <a:pt x="421" y="347"/>
                    </a:lnTo>
                    <a:lnTo>
                      <a:pt x="438" y="363"/>
                    </a:lnTo>
                    <a:lnTo>
                      <a:pt x="449" y="383"/>
                    </a:lnTo>
                    <a:lnTo>
                      <a:pt x="458" y="391"/>
                    </a:lnTo>
                    <a:lnTo>
                      <a:pt x="466" y="395"/>
                    </a:lnTo>
                    <a:lnTo>
                      <a:pt x="474" y="399"/>
                    </a:lnTo>
                    <a:lnTo>
                      <a:pt x="478" y="403"/>
                    </a:lnTo>
                    <a:lnTo>
                      <a:pt x="489" y="403"/>
                    </a:lnTo>
                    <a:lnTo>
                      <a:pt x="497" y="408"/>
                    </a:lnTo>
                    <a:lnTo>
                      <a:pt x="506" y="408"/>
                    </a:lnTo>
                    <a:lnTo>
                      <a:pt x="517" y="408"/>
                    </a:lnTo>
                    <a:lnTo>
                      <a:pt x="534" y="408"/>
                    </a:lnTo>
                    <a:lnTo>
                      <a:pt x="550" y="403"/>
                    </a:lnTo>
                    <a:lnTo>
                      <a:pt x="562" y="399"/>
                    </a:lnTo>
                    <a:lnTo>
                      <a:pt x="575" y="386"/>
                    </a:lnTo>
                    <a:lnTo>
                      <a:pt x="587" y="378"/>
                    </a:lnTo>
                    <a:lnTo>
                      <a:pt x="595" y="355"/>
                    </a:lnTo>
                    <a:lnTo>
                      <a:pt x="598" y="342"/>
                    </a:lnTo>
                    <a:lnTo>
                      <a:pt x="606" y="322"/>
                    </a:lnTo>
                    <a:lnTo>
                      <a:pt x="598" y="314"/>
                    </a:lnTo>
                    <a:lnTo>
                      <a:pt x="598" y="305"/>
                    </a:lnTo>
                    <a:lnTo>
                      <a:pt x="598" y="302"/>
                    </a:lnTo>
                    <a:lnTo>
                      <a:pt x="626" y="282"/>
                    </a:lnTo>
                    <a:lnTo>
                      <a:pt x="631" y="305"/>
                    </a:lnTo>
                    <a:lnTo>
                      <a:pt x="635" y="322"/>
                    </a:lnTo>
                    <a:lnTo>
                      <a:pt x="635" y="335"/>
                    </a:lnTo>
                    <a:lnTo>
                      <a:pt x="635" y="350"/>
                    </a:lnTo>
                    <a:lnTo>
                      <a:pt x="635" y="363"/>
                    </a:lnTo>
                    <a:lnTo>
                      <a:pt x="635" y="383"/>
                    </a:lnTo>
                    <a:lnTo>
                      <a:pt x="631" y="395"/>
                    </a:lnTo>
                    <a:lnTo>
                      <a:pt x="626" y="408"/>
                    </a:lnTo>
                    <a:lnTo>
                      <a:pt x="626" y="419"/>
                    </a:lnTo>
                    <a:lnTo>
                      <a:pt x="615" y="431"/>
                    </a:lnTo>
                    <a:lnTo>
                      <a:pt x="611" y="444"/>
                    </a:lnTo>
                    <a:lnTo>
                      <a:pt x="598" y="456"/>
                    </a:lnTo>
                    <a:lnTo>
                      <a:pt x="590" y="464"/>
                    </a:lnTo>
                    <a:lnTo>
                      <a:pt x="578" y="472"/>
                    </a:lnTo>
                    <a:lnTo>
                      <a:pt x="567" y="480"/>
                    </a:lnTo>
                    <a:lnTo>
                      <a:pt x="559" y="484"/>
                    </a:lnTo>
                    <a:lnTo>
                      <a:pt x="547" y="495"/>
                    </a:lnTo>
                    <a:lnTo>
                      <a:pt x="534" y="500"/>
                    </a:lnTo>
                    <a:lnTo>
                      <a:pt x="525" y="500"/>
                    </a:lnTo>
                    <a:lnTo>
                      <a:pt x="506" y="500"/>
                    </a:lnTo>
                    <a:lnTo>
                      <a:pt x="497" y="500"/>
                    </a:lnTo>
                    <a:lnTo>
                      <a:pt x="486" y="500"/>
                    </a:lnTo>
                    <a:lnTo>
                      <a:pt x="478" y="500"/>
                    </a:lnTo>
                    <a:lnTo>
                      <a:pt x="474" y="495"/>
                    </a:lnTo>
                    <a:lnTo>
                      <a:pt x="466" y="495"/>
                    </a:lnTo>
                    <a:lnTo>
                      <a:pt x="453" y="484"/>
                    </a:lnTo>
                    <a:lnTo>
                      <a:pt x="449" y="480"/>
                    </a:lnTo>
                    <a:lnTo>
                      <a:pt x="441" y="475"/>
                    </a:lnTo>
                    <a:lnTo>
                      <a:pt x="421" y="467"/>
                    </a:lnTo>
                    <a:lnTo>
                      <a:pt x="408" y="456"/>
                    </a:lnTo>
                    <a:lnTo>
                      <a:pt x="397" y="444"/>
                    </a:lnTo>
                    <a:lnTo>
                      <a:pt x="385" y="419"/>
                    </a:lnTo>
                    <a:lnTo>
                      <a:pt x="369" y="464"/>
                    </a:lnTo>
                    <a:lnTo>
                      <a:pt x="340" y="495"/>
                    </a:lnTo>
                    <a:lnTo>
                      <a:pt x="312" y="528"/>
                    </a:lnTo>
                    <a:lnTo>
                      <a:pt x="279" y="548"/>
                    </a:lnTo>
                    <a:lnTo>
                      <a:pt x="235" y="565"/>
                    </a:lnTo>
                    <a:lnTo>
                      <a:pt x="190" y="581"/>
                    </a:lnTo>
                    <a:lnTo>
                      <a:pt x="137" y="584"/>
                    </a:lnTo>
                    <a:lnTo>
                      <a:pt x="78" y="584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2" name="Freeform 153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0267" y="11749"/>
                <a:ext cx="154" cy="157"/>
              </a:xfrm>
              <a:custGeom>
                <a:avLst/>
                <a:gdLst>
                  <a:gd name="T0" fmla="*/ 33 w 258"/>
                  <a:gd name="T1" fmla="*/ 0 h 266"/>
                  <a:gd name="T2" fmla="*/ 30 w 258"/>
                  <a:gd name="T3" fmla="*/ 1 h 266"/>
                  <a:gd name="T4" fmla="*/ 28 w 258"/>
                  <a:gd name="T5" fmla="*/ 2 h 266"/>
                  <a:gd name="T6" fmla="*/ 26 w 258"/>
                  <a:gd name="T7" fmla="*/ 4 h 266"/>
                  <a:gd name="T8" fmla="*/ 23 w 258"/>
                  <a:gd name="T9" fmla="*/ 4 h 266"/>
                  <a:gd name="T10" fmla="*/ 22 w 258"/>
                  <a:gd name="T11" fmla="*/ 6 h 266"/>
                  <a:gd name="T12" fmla="*/ 20 w 258"/>
                  <a:gd name="T13" fmla="*/ 6 h 266"/>
                  <a:gd name="T14" fmla="*/ 19 w 258"/>
                  <a:gd name="T15" fmla="*/ 9 h 266"/>
                  <a:gd name="T16" fmla="*/ 17 w 258"/>
                  <a:gd name="T17" fmla="*/ 9 h 266"/>
                  <a:gd name="T18" fmla="*/ 16 w 258"/>
                  <a:gd name="T19" fmla="*/ 11 h 266"/>
                  <a:gd name="T20" fmla="*/ 15 w 258"/>
                  <a:gd name="T21" fmla="*/ 11 h 266"/>
                  <a:gd name="T22" fmla="*/ 14 w 258"/>
                  <a:gd name="T23" fmla="*/ 12 h 266"/>
                  <a:gd name="T24" fmla="*/ 13 w 258"/>
                  <a:gd name="T25" fmla="*/ 13 h 266"/>
                  <a:gd name="T26" fmla="*/ 12 w 258"/>
                  <a:gd name="T27" fmla="*/ 15 h 266"/>
                  <a:gd name="T28" fmla="*/ 11 w 258"/>
                  <a:gd name="T29" fmla="*/ 18 h 266"/>
                  <a:gd name="T30" fmla="*/ 10 w 258"/>
                  <a:gd name="T31" fmla="*/ 19 h 266"/>
                  <a:gd name="T32" fmla="*/ 10 w 258"/>
                  <a:gd name="T33" fmla="*/ 21 h 266"/>
                  <a:gd name="T34" fmla="*/ 8 w 258"/>
                  <a:gd name="T35" fmla="*/ 22 h 266"/>
                  <a:gd name="T36" fmla="*/ 7 w 258"/>
                  <a:gd name="T37" fmla="*/ 24 h 266"/>
                  <a:gd name="T38" fmla="*/ 6 w 258"/>
                  <a:gd name="T39" fmla="*/ 26 h 266"/>
                  <a:gd name="T40" fmla="*/ 5 w 258"/>
                  <a:gd name="T41" fmla="*/ 28 h 266"/>
                  <a:gd name="T42" fmla="*/ 4 w 258"/>
                  <a:gd name="T43" fmla="*/ 29 h 266"/>
                  <a:gd name="T44" fmla="*/ 4 w 258"/>
                  <a:gd name="T45" fmla="*/ 30 h 266"/>
                  <a:gd name="T46" fmla="*/ 2 w 258"/>
                  <a:gd name="T47" fmla="*/ 31 h 266"/>
                  <a:gd name="T48" fmla="*/ 1 w 258"/>
                  <a:gd name="T49" fmla="*/ 32 h 266"/>
                  <a:gd name="T50" fmla="*/ 0 w 258"/>
                  <a:gd name="T51" fmla="*/ 32 h 266"/>
                  <a:gd name="T52" fmla="*/ 7 w 258"/>
                  <a:gd name="T53" fmla="*/ 32 h 266"/>
                  <a:gd name="T54" fmla="*/ 14 w 258"/>
                  <a:gd name="T55" fmla="*/ 31 h 266"/>
                  <a:gd name="T56" fmla="*/ 20 w 258"/>
                  <a:gd name="T57" fmla="*/ 28 h 266"/>
                  <a:gd name="T58" fmla="*/ 24 w 258"/>
                  <a:gd name="T59" fmla="*/ 25 h 266"/>
                  <a:gd name="T60" fmla="*/ 28 w 258"/>
                  <a:gd name="T61" fmla="*/ 21 h 266"/>
                  <a:gd name="T62" fmla="*/ 32 w 258"/>
                  <a:gd name="T63" fmla="*/ 15 h 266"/>
                  <a:gd name="T64" fmla="*/ 32 w 258"/>
                  <a:gd name="T65" fmla="*/ 10 h 266"/>
                  <a:gd name="T66" fmla="*/ 33 w 258"/>
                  <a:gd name="T67" fmla="*/ 4 h 266"/>
                  <a:gd name="T68" fmla="*/ 33 w 258"/>
                  <a:gd name="T69" fmla="*/ 0 h 2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8"/>
                  <a:gd name="T106" fmla="*/ 0 h 266"/>
                  <a:gd name="T107" fmla="*/ 258 w 258"/>
                  <a:gd name="T108" fmla="*/ 266 h 2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8" h="266">
                    <a:moveTo>
                      <a:pt x="258" y="0"/>
                    </a:moveTo>
                    <a:lnTo>
                      <a:pt x="238" y="8"/>
                    </a:lnTo>
                    <a:lnTo>
                      <a:pt x="221" y="20"/>
                    </a:lnTo>
                    <a:lnTo>
                      <a:pt x="207" y="28"/>
                    </a:lnTo>
                    <a:lnTo>
                      <a:pt x="185" y="36"/>
                    </a:lnTo>
                    <a:lnTo>
                      <a:pt x="174" y="48"/>
                    </a:lnTo>
                    <a:lnTo>
                      <a:pt x="157" y="56"/>
                    </a:lnTo>
                    <a:lnTo>
                      <a:pt x="149" y="73"/>
                    </a:lnTo>
                    <a:lnTo>
                      <a:pt x="137" y="76"/>
                    </a:lnTo>
                    <a:lnTo>
                      <a:pt x="126" y="84"/>
                    </a:lnTo>
                    <a:lnTo>
                      <a:pt x="117" y="92"/>
                    </a:lnTo>
                    <a:lnTo>
                      <a:pt x="109" y="101"/>
                    </a:lnTo>
                    <a:lnTo>
                      <a:pt x="101" y="109"/>
                    </a:lnTo>
                    <a:lnTo>
                      <a:pt x="93" y="121"/>
                    </a:lnTo>
                    <a:lnTo>
                      <a:pt x="89" y="145"/>
                    </a:lnTo>
                    <a:lnTo>
                      <a:pt x="81" y="157"/>
                    </a:lnTo>
                    <a:lnTo>
                      <a:pt x="73" y="170"/>
                    </a:lnTo>
                    <a:lnTo>
                      <a:pt x="68" y="185"/>
                    </a:lnTo>
                    <a:lnTo>
                      <a:pt x="56" y="198"/>
                    </a:lnTo>
                    <a:lnTo>
                      <a:pt x="48" y="215"/>
                    </a:lnTo>
                    <a:lnTo>
                      <a:pt x="40" y="226"/>
                    </a:lnTo>
                    <a:lnTo>
                      <a:pt x="32" y="238"/>
                    </a:lnTo>
                    <a:lnTo>
                      <a:pt x="28" y="246"/>
                    </a:lnTo>
                    <a:lnTo>
                      <a:pt x="17" y="254"/>
                    </a:lnTo>
                    <a:lnTo>
                      <a:pt x="8" y="263"/>
                    </a:lnTo>
                    <a:lnTo>
                      <a:pt x="0" y="266"/>
                    </a:lnTo>
                    <a:lnTo>
                      <a:pt x="56" y="263"/>
                    </a:lnTo>
                    <a:lnTo>
                      <a:pt x="112" y="254"/>
                    </a:lnTo>
                    <a:lnTo>
                      <a:pt x="157" y="235"/>
                    </a:lnTo>
                    <a:lnTo>
                      <a:pt x="193" y="206"/>
                    </a:lnTo>
                    <a:lnTo>
                      <a:pt x="221" y="173"/>
                    </a:lnTo>
                    <a:lnTo>
                      <a:pt x="246" y="125"/>
                    </a:lnTo>
                    <a:lnTo>
                      <a:pt x="255" y="81"/>
                    </a:lnTo>
                    <a:lnTo>
                      <a:pt x="258" y="28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3" name="Freeform 154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0199" y="11586"/>
                <a:ext cx="613" cy="347"/>
              </a:xfrm>
              <a:custGeom>
                <a:avLst/>
                <a:gdLst>
                  <a:gd name="T0" fmla="*/ 4 w 1028"/>
                  <a:gd name="T1" fmla="*/ 67 h 584"/>
                  <a:gd name="T2" fmla="*/ 10 w 1028"/>
                  <a:gd name="T3" fmla="*/ 57 h 584"/>
                  <a:gd name="T4" fmla="*/ 14 w 1028"/>
                  <a:gd name="T5" fmla="*/ 49 h 584"/>
                  <a:gd name="T6" fmla="*/ 17 w 1028"/>
                  <a:gd name="T7" fmla="*/ 44 h 584"/>
                  <a:gd name="T8" fmla="*/ 20 w 1028"/>
                  <a:gd name="T9" fmla="*/ 39 h 584"/>
                  <a:gd name="T10" fmla="*/ 11 w 1028"/>
                  <a:gd name="T11" fmla="*/ 34 h 584"/>
                  <a:gd name="T12" fmla="*/ 5 w 1028"/>
                  <a:gd name="T13" fmla="*/ 29 h 584"/>
                  <a:gd name="T14" fmla="*/ 5 w 1028"/>
                  <a:gd name="T15" fmla="*/ 18 h 584"/>
                  <a:gd name="T16" fmla="*/ 8 w 1028"/>
                  <a:gd name="T17" fmla="*/ 8 h 584"/>
                  <a:gd name="T18" fmla="*/ 17 w 1028"/>
                  <a:gd name="T19" fmla="*/ 2 h 584"/>
                  <a:gd name="T20" fmla="*/ 29 w 1028"/>
                  <a:gd name="T21" fmla="*/ 0 h 584"/>
                  <a:gd name="T22" fmla="*/ 45 w 1028"/>
                  <a:gd name="T23" fmla="*/ 4 h 584"/>
                  <a:gd name="T24" fmla="*/ 47 w 1028"/>
                  <a:gd name="T25" fmla="*/ 14 h 584"/>
                  <a:gd name="T26" fmla="*/ 38 w 1028"/>
                  <a:gd name="T27" fmla="*/ 8 h 584"/>
                  <a:gd name="T28" fmla="*/ 29 w 1028"/>
                  <a:gd name="T29" fmla="*/ 10 h 584"/>
                  <a:gd name="T30" fmla="*/ 22 w 1028"/>
                  <a:gd name="T31" fmla="*/ 14 h 584"/>
                  <a:gd name="T32" fmla="*/ 17 w 1028"/>
                  <a:gd name="T33" fmla="*/ 20 h 584"/>
                  <a:gd name="T34" fmla="*/ 18 w 1028"/>
                  <a:gd name="T35" fmla="*/ 29 h 584"/>
                  <a:gd name="T36" fmla="*/ 24 w 1028"/>
                  <a:gd name="T37" fmla="*/ 33 h 584"/>
                  <a:gd name="T38" fmla="*/ 29 w 1028"/>
                  <a:gd name="T39" fmla="*/ 34 h 584"/>
                  <a:gd name="T40" fmla="*/ 42 w 1028"/>
                  <a:gd name="T41" fmla="*/ 31 h 584"/>
                  <a:gd name="T42" fmla="*/ 54 w 1028"/>
                  <a:gd name="T43" fmla="*/ 21 h 584"/>
                  <a:gd name="T44" fmla="*/ 67 w 1028"/>
                  <a:gd name="T45" fmla="*/ 14 h 584"/>
                  <a:gd name="T46" fmla="*/ 81 w 1028"/>
                  <a:gd name="T47" fmla="*/ 7 h 584"/>
                  <a:gd name="T48" fmla="*/ 94 w 1028"/>
                  <a:gd name="T49" fmla="*/ 6 h 584"/>
                  <a:gd name="T50" fmla="*/ 111 w 1028"/>
                  <a:gd name="T51" fmla="*/ 10 h 584"/>
                  <a:gd name="T52" fmla="*/ 124 w 1028"/>
                  <a:gd name="T53" fmla="*/ 21 h 584"/>
                  <a:gd name="T54" fmla="*/ 130 w 1028"/>
                  <a:gd name="T55" fmla="*/ 34 h 584"/>
                  <a:gd name="T56" fmla="*/ 127 w 1028"/>
                  <a:gd name="T57" fmla="*/ 52 h 584"/>
                  <a:gd name="T58" fmla="*/ 117 w 1028"/>
                  <a:gd name="T59" fmla="*/ 66 h 584"/>
                  <a:gd name="T60" fmla="*/ 99 w 1028"/>
                  <a:gd name="T61" fmla="*/ 72 h 584"/>
                  <a:gd name="T62" fmla="*/ 92 w 1028"/>
                  <a:gd name="T63" fmla="*/ 69 h 584"/>
                  <a:gd name="T64" fmla="*/ 106 w 1028"/>
                  <a:gd name="T65" fmla="*/ 64 h 584"/>
                  <a:gd name="T66" fmla="*/ 114 w 1028"/>
                  <a:gd name="T67" fmla="*/ 55 h 584"/>
                  <a:gd name="T68" fmla="*/ 118 w 1028"/>
                  <a:gd name="T69" fmla="*/ 42 h 584"/>
                  <a:gd name="T70" fmla="*/ 114 w 1028"/>
                  <a:gd name="T71" fmla="*/ 29 h 584"/>
                  <a:gd name="T72" fmla="*/ 104 w 1028"/>
                  <a:gd name="T73" fmla="*/ 17 h 584"/>
                  <a:gd name="T74" fmla="*/ 90 w 1028"/>
                  <a:gd name="T75" fmla="*/ 14 h 584"/>
                  <a:gd name="T76" fmla="*/ 75 w 1028"/>
                  <a:gd name="T77" fmla="*/ 15 h 584"/>
                  <a:gd name="T78" fmla="*/ 61 w 1028"/>
                  <a:gd name="T79" fmla="*/ 23 h 584"/>
                  <a:gd name="T80" fmla="*/ 53 w 1028"/>
                  <a:gd name="T81" fmla="*/ 33 h 584"/>
                  <a:gd name="T82" fmla="*/ 55 w 1028"/>
                  <a:gd name="T83" fmla="*/ 45 h 584"/>
                  <a:gd name="T84" fmla="*/ 60 w 1028"/>
                  <a:gd name="T85" fmla="*/ 50 h 584"/>
                  <a:gd name="T86" fmla="*/ 67 w 1028"/>
                  <a:gd name="T87" fmla="*/ 51 h 584"/>
                  <a:gd name="T88" fmla="*/ 75 w 1028"/>
                  <a:gd name="T89" fmla="*/ 44 h 584"/>
                  <a:gd name="T90" fmla="*/ 76 w 1028"/>
                  <a:gd name="T91" fmla="*/ 38 h 584"/>
                  <a:gd name="T92" fmla="*/ 81 w 1028"/>
                  <a:gd name="T93" fmla="*/ 42 h 584"/>
                  <a:gd name="T94" fmla="*/ 79 w 1028"/>
                  <a:gd name="T95" fmla="*/ 51 h 584"/>
                  <a:gd name="T96" fmla="*/ 75 w 1028"/>
                  <a:gd name="T97" fmla="*/ 58 h 584"/>
                  <a:gd name="T98" fmla="*/ 67 w 1028"/>
                  <a:gd name="T99" fmla="*/ 62 h 584"/>
                  <a:gd name="T100" fmla="*/ 60 w 1028"/>
                  <a:gd name="T101" fmla="*/ 62 h 584"/>
                  <a:gd name="T102" fmla="*/ 56 w 1028"/>
                  <a:gd name="T103" fmla="*/ 59 h 584"/>
                  <a:gd name="T104" fmla="*/ 47 w 1028"/>
                  <a:gd name="T105" fmla="*/ 58 h 584"/>
                  <a:gd name="T106" fmla="*/ 24 w 1028"/>
                  <a:gd name="T107" fmla="*/ 72 h 5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8"/>
                  <a:gd name="T163" fmla="*/ 0 h 584"/>
                  <a:gd name="T164" fmla="*/ 1028 w 1028"/>
                  <a:gd name="T165" fmla="*/ 584 h 5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8" h="584">
                    <a:moveTo>
                      <a:pt x="0" y="584"/>
                    </a:moveTo>
                    <a:lnTo>
                      <a:pt x="0" y="553"/>
                    </a:lnTo>
                    <a:lnTo>
                      <a:pt x="13" y="553"/>
                    </a:lnTo>
                    <a:lnTo>
                      <a:pt x="22" y="548"/>
                    </a:lnTo>
                    <a:lnTo>
                      <a:pt x="33" y="540"/>
                    </a:lnTo>
                    <a:lnTo>
                      <a:pt x="41" y="528"/>
                    </a:lnTo>
                    <a:lnTo>
                      <a:pt x="50" y="512"/>
                    </a:lnTo>
                    <a:lnTo>
                      <a:pt x="58" y="500"/>
                    </a:lnTo>
                    <a:lnTo>
                      <a:pt x="65" y="475"/>
                    </a:lnTo>
                    <a:lnTo>
                      <a:pt x="73" y="456"/>
                    </a:lnTo>
                    <a:lnTo>
                      <a:pt x="89" y="431"/>
                    </a:lnTo>
                    <a:lnTo>
                      <a:pt x="94" y="419"/>
                    </a:lnTo>
                    <a:lnTo>
                      <a:pt x="98" y="408"/>
                    </a:lnTo>
                    <a:lnTo>
                      <a:pt x="101" y="399"/>
                    </a:lnTo>
                    <a:lnTo>
                      <a:pt x="106" y="391"/>
                    </a:lnTo>
                    <a:lnTo>
                      <a:pt x="109" y="383"/>
                    </a:lnTo>
                    <a:lnTo>
                      <a:pt x="117" y="378"/>
                    </a:lnTo>
                    <a:lnTo>
                      <a:pt x="122" y="363"/>
                    </a:lnTo>
                    <a:lnTo>
                      <a:pt x="131" y="358"/>
                    </a:lnTo>
                    <a:lnTo>
                      <a:pt x="137" y="350"/>
                    </a:lnTo>
                    <a:lnTo>
                      <a:pt x="150" y="338"/>
                    </a:lnTo>
                    <a:lnTo>
                      <a:pt x="167" y="330"/>
                    </a:lnTo>
                    <a:lnTo>
                      <a:pt x="190" y="322"/>
                    </a:lnTo>
                    <a:lnTo>
                      <a:pt x="170" y="322"/>
                    </a:lnTo>
                    <a:lnTo>
                      <a:pt x="154" y="314"/>
                    </a:lnTo>
                    <a:lnTo>
                      <a:pt x="137" y="314"/>
                    </a:lnTo>
                    <a:lnTo>
                      <a:pt x="122" y="305"/>
                    </a:lnTo>
                    <a:lnTo>
                      <a:pt x="109" y="302"/>
                    </a:lnTo>
                    <a:lnTo>
                      <a:pt x="98" y="282"/>
                    </a:lnTo>
                    <a:lnTo>
                      <a:pt x="89" y="274"/>
                    </a:lnTo>
                    <a:lnTo>
                      <a:pt x="73" y="269"/>
                    </a:lnTo>
                    <a:lnTo>
                      <a:pt x="65" y="257"/>
                    </a:lnTo>
                    <a:lnTo>
                      <a:pt x="58" y="246"/>
                    </a:lnTo>
                    <a:lnTo>
                      <a:pt x="50" y="233"/>
                    </a:lnTo>
                    <a:lnTo>
                      <a:pt x="41" y="226"/>
                    </a:lnTo>
                    <a:lnTo>
                      <a:pt x="41" y="209"/>
                    </a:lnTo>
                    <a:lnTo>
                      <a:pt x="36" y="193"/>
                    </a:lnTo>
                    <a:lnTo>
                      <a:pt x="36" y="181"/>
                    </a:lnTo>
                    <a:lnTo>
                      <a:pt x="36" y="168"/>
                    </a:lnTo>
                    <a:lnTo>
                      <a:pt x="36" y="152"/>
                    </a:lnTo>
                    <a:lnTo>
                      <a:pt x="41" y="132"/>
                    </a:lnTo>
                    <a:lnTo>
                      <a:pt x="41" y="115"/>
                    </a:lnTo>
                    <a:lnTo>
                      <a:pt x="50" y="104"/>
                    </a:lnTo>
                    <a:lnTo>
                      <a:pt x="53" y="84"/>
                    </a:lnTo>
                    <a:lnTo>
                      <a:pt x="65" y="64"/>
                    </a:lnTo>
                    <a:lnTo>
                      <a:pt x="73" y="56"/>
                    </a:lnTo>
                    <a:lnTo>
                      <a:pt x="94" y="39"/>
                    </a:lnTo>
                    <a:lnTo>
                      <a:pt x="106" y="36"/>
                    </a:lnTo>
                    <a:lnTo>
                      <a:pt x="117" y="23"/>
                    </a:lnTo>
                    <a:lnTo>
                      <a:pt x="134" y="15"/>
                    </a:lnTo>
                    <a:lnTo>
                      <a:pt x="150" y="11"/>
                    </a:lnTo>
                    <a:lnTo>
                      <a:pt x="167" y="6"/>
                    </a:lnTo>
                    <a:lnTo>
                      <a:pt x="187" y="3"/>
                    </a:lnTo>
                    <a:lnTo>
                      <a:pt x="207" y="0"/>
                    </a:lnTo>
                    <a:lnTo>
                      <a:pt x="226" y="0"/>
                    </a:lnTo>
                    <a:lnTo>
                      <a:pt x="251" y="3"/>
                    </a:lnTo>
                    <a:lnTo>
                      <a:pt x="284" y="6"/>
                    </a:lnTo>
                    <a:lnTo>
                      <a:pt x="307" y="15"/>
                    </a:lnTo>
                    <a:lnTo>
                      <a:pt x="332" y="23"/>
                    </a:lnTo>
                    <a:lnTo>
                      <a:pt x="352" y="36"/>
                    </a:lnTo>
                    <a:lnTo>
                      <a:pt x="377" y="59"/>
                    </a:lnTo>
                    <a:lnTo>
                      <a:pt x="393" y="79"/>
                    </a:lnTo>
                    <a:lnTo>
                      <a:pt x="408" y="109"/>
                    </a:lnTo>
                    <a:lnTo>
                      <a:pt x="385" y="132"/>
                    </a:lnTo>
                    <a:lnTo>
                      <a:pt x="369" y="115"/>
                    </a:lnTo>
                    <a:lnTo>
                      <a:pt x="360" y="109"/>
                    </a:lnTo>
                    <a:lnTo>
                      <a:pt x="349" y="92"/>
                    </a:lnTo>
                    <a:lnTo>
                      <a:pt x="332" y="84"/>
                    </a:lnTo>
                    <a:lnTo>
                      <a:pt x="316" y="76"/>
                    </a:lnTo>
                    <a:lnTo>
                      <a:pt x="304" y="67"/>
                    </a:lnTo>
                    <a:lnTo>
                      <a:pt x="291" y="64"/>
                    </a:lnTo>
                    <a:lnTo>
                      <a:pt x="271" y="64"/>
                    </a:lnTo>
                    <a:lnTo>
                      <a:pt x="255" y="64"/>
                    </a:lnTo>
                    <a:lnTo>
                      <a:pt x="243" y="67"/>
                    </a:lnTo>
                    <a:lnTo>
                      <a:pt x="231" y="76"/>
                    </a:lnTo>
                    <a:lnTo>
                      <a:pt x="218" y="76"/>
                    </a:lnTo>
                    <a:lnTo>
                      <a:pt x="207" y="79"/>
                    </a:lnTo>
                    <a:lnTo>
                      <a:pt x="198" y="87"/>
                    </a:lnTo>
                    <a:lnTo>
                      <a:pt x="187" y="100"/>
                    </a:lnTo>
                    <a:lnTo>
                      <a:pt x="174" y="109"/>
                    </a:lnTo>
                    <a:lnTo>
                      <a:pt x="162" y="115"/>
                    </a:lnTo>
                    <a:lnTo>
                      <a:pt x="154" y="124"/>
                    </a:lnTo>
                    <a:lnTo>
                      <a:pt x="150" y="132"/>
                    </a:lnTo>
                    <a:lnTo>
                      <a:pt x="146" y="140"/>
                    </a:lnTo>
                    <a:lnTo>
                      <a:pt x="137" y="157"/>
                    </a:lnTo>
                    <a:lnTo>
                      <a:pt x="137" y="168"/>
                    </a:lnTo>
                    <a:lnTo>
                      <a:pt x="134" y="176"/>
                    </a:lnTo>
                    <a:lnTo>
                      <a:pt x="134" y="188"/>
                    </a:lnTo>
                    <a:lnTo>
                      <a:pt x="137" y="201"/>
                    </a:lnTo>
                    <a:lnTo>
                      <a:pt x="146" y="226"/>
                    </a:lnTo>
                    <a:lnTo>
                      <a:pt x="150" y="241"/>
                    </a:lnTo>
                    <a:lnTo>
                      <a:pt x="162" y="254"/>
                    </a:lnTo>
                    <a:lnTo>
                      <a:pt x="170" y="254"/>
                    </a:lnTo>
                    <a:lnTo>
                      <a:pt x="182" y="262"/>
                    </a:lnTo>
                    <a:lnTo>
                      <a:pt x="190" y="269"/>
                    </a:lnTo>
                    <a:lnTo>
                      <a:pt x="198" y="269"/>
                    </a:lnTo>
                    <a:lnTo>
                      <a:pt x="207" y="274"/>
                    </a:lnTo>
                    <a:lnTo>
                      <a:pt x="218" y="274"/>
                    </a:lnTo>
                    <a:lnTo>
                      <a:pt x="226" y="274"/>
                    </a:lnTo>
                    <a:lnTo>
                      <a:pt x="235" y="274"/>
                    </a:lnTo>
                    <a:lnTo>
                      <a:pt x="255" y="274"/>
                    </a:lnTo>
                    <a:lnTo>
                      <a:pt x="276" y="274"/>
                    </a:lnTo>
                    <a:lnTo>
                      <a:pt x="291" y="269"/>
                    </a:lnTo>
                    <a:lnTo>
                      <a:pt x="312" y="262"/>
                    </a:lnTo>
                    <a:lnTo>
                      <a:pt x="332" y="254"/>
                    </a:lnTo>
                    <a:lnTo>
                      <a:pt x="349" y="241"/>
                    </a:lnTo>
                    <a:lnTo>
                      <a:pt x="369" y="226"/>
                    </a:lnTo>
                    <a:lnTo>
                      <a:pt x="393" y="205"/>
                    </a:lnTo>
                    <a:lnTo>
                      <a:pt x="408" y="188"/>
                    </a:lnTo>
                    <a:lnTo>
                      <a:pt x="430" y="173"/>
                    </a:lnTo>
                    <a:lnTo>
                      <a:pt x="449" y="160"/>
                    </a:lnTo>
                    <a:lnTo>
                      <a:pt x="469" y="145"/>
                    </a:lnTo>
                    <a:lnTo>
                      <a:pt x="486" y="132"/>
                    </a:lnTo>
                    <a:lnTo>
                      <a:pt x="506" y="120"/>
                    </a:lnTo>
                    <a:lnTo>
                      <a:pt x="530" y="112"/>
                    </a:lnTo>
                    <a:lnTo>
                      <a:pt x="554" y="104"/>
                    </a:lnTo>
                    <a:lnTo>
                      <a:pt x="575" y="87"/>
                    </a:lnTo>
                    <a:lnTo>
                      <a:pt x="598" y="76"/>
                    </a:lnTo>
                    <a:lnTo>
                      <a:pt x="620" y="64"/>
                    </a:lnTo>
                    <a:lnTo>
                      <a:pt x="643" y="59"/>
                    </a:lnTo>
                    <a:lnTo>
                      <a:pt x="663" y="59"/>
                    </a:lnTo>
                    <a:lnTo>
                      <a:pt x="684" y="51"/>
                    </a:lnTo>
                    <a:lnTo>
                      <a:pt x="701" y="51"/>
                    </a:lnTo>
                    <a:lnTo>
                      <a:pt x="724" y="48"/>
                    </a:lnTo>
                    <a:lnTo>
                      <a:pt x="740" y="48"/>
                    </a:lnTo>
                    <a:lnTo>
                      <a:pt x="768" y="48"/>
                    </a:lnTo>
                    <a:lnTo>
                      <a:pt x="801" y="51"/>
                    </a:lnTo>
                    <a:lnTo>
                      <a:pt x="825" y="59"/>
                    </a:lnTo>
                    <a:lnTo>
                      <a:pt x="853" y="64"/>
                    </a:lnTo>
                    <a:lnTo>
                      <a:pt x="877" y="79"/>
                    </a:lnTo>
                    <a:lnTo>
                      <a:pt x="905" y="92"/>
                    </a:lnTo>
                    <a:lnTo>
                      <a:pt x="927" y="109"/>
                    </a:lnTo>
                    <a:lnTo>
                      <a:pt x="950" y="124"/>
                    </a:lnTo>
                    <a:lnTo>
                      <a:pt x="967" y="145"/>
                    </a:lnTo>
                    <a:lnTo>
                      <a:pt x="983" y="168"/>
                    </a:lnTo>
                    <a:lnTo>
                      <a:pt x="1000" y="185"/>
                    </a:lnTo>
                    <a:lnTo>
                      <a:pt x="1006" y="205"/>
                    </a:lnTo>
                    <a:lnTo>
                      <a:pt x="1019" y="233"/>
                    </a:lnTo>
                    <a:lnTo>
                      <a:pt x="1023" y="254"/>
                    </a:lnTo>
                    <a:lnTo>
                      <a:pt x="1028" y="277"/>
                    </a:lnTo>
                    <a:lnTo>
                      <a:pt x="1028" y="314"/>
                    </a:lnTo>
                    <a:lnTo>
                      <a:pt x="1028" y="338"/>
                    </a:lnTo>
                    <a:lnTo>
                      <a:pt x="1023" y="363"/>
                    </a:lnTo>
                    <a:lnTo>
                      <a:pt x="1019" y="395"/>
                    </a:lnTo>
                    <a:lnTo>
                      <a:pt x="1006" y="414"/>
                    </a:lnTo>
                    <a:lnTo>
                      <a:pt x="1000" y="436"/>
                    </a:lnTo>
                    <a:lnTo>
                      <a:pt x="983" y="464"/>
                    </a:lnTo>
                    <a:lnTo>
                      <a:pt x="967" y="484"/>
                    </a:lnTo>
                    <a:lnTo>
                      <a:pt x="942" y="509"/>
                    </a:lnTo>
                    <a:lnTo>
                      <a:pt x="922" y="528"/>
                    </a:lnTo>
                    <a:lnTo>
                      <a:pt x="894" y="548"/>
                    </a:lnTo>
                    <a:lnTo>
                      <a:pt x="866" y="556"/>
                    </a:lnTo>
                    <a:lnTo>
                      <a:pt x="838" y="568"/>
                    </a:lnTo>
                    <a:lnTo>
                      <a:pt x="810" y="576"/>
                    </a:lnTo>
                    <a:lnTo>
                      <a:pt x="785" y="581"/>
                    </a:lnTo>
                    <a:lnTo>
                      <a:pt x="749" y="584"/>
                    </a:lnTo>
                    <a:lnTo>
                      <a:pt x="720" y="584"/>
                    </a:lnTo>
                    <a:lnTo>
                      <a:pt x="707" y="584"/>
                    </a:lnTo>
                    <a:lnTo>
                      <a:pt x="707" y="553"/>
                    </a:lnTo>
                    <a:lnTo>
                      <a:pt x="732" y="553"/>
                    </a:lnTo>
                    <a:lnTo>
                      <a:pt x="757" y="548"/>
                    </a:lnTo>
                    <a:lnTo>
                      <a:pt x="780" y="548"/>
                    </a:lnTo>
                    <a:lnTo>
                      <a:pt x="801" y="537"/>
                    </a:lnTo>
                    <a:lnTo>
                      <a:pt x="816" y="528"/>
                    </a:lnTo>
                    <a:lnTo>
                      <a:pt x="838" y="512"/>
                    </a:lnTo>
                    <a:lnTo>
                      <a:pt x="853" y="500"/>
                    </a:lnTo>
                    <a:lnTo>
                      <a:pt x="874" y="484"/>
                    </a:lnTo>
                    <a:lnTo>
                      <a:pt x="886" y="472"/>
                    </a:lnTo>
                    <a:lnTo>
                      <a:pt x="897" y="456"/>
                    </a:lnTo>
                    <a:lnTo>
                      <a:pt x="905" y="436"/>
                    </a:lnTo>
                    <a:lnTo>
                      <a:pt x="919" y="419"/>
                    </a:lnTo>
                    <a:lnTo>
                      <a:pt x="927" y="403"/>
                    </a:lnTo>
                    <a:lnTo>
                      <a:pt x="930" y="383"/>
                    </a:lnTo>
                    <a:lnTo>
                      <a:pt x="934" y="358"/>
                    </a:lnTo>
                    <a:lnTo>
                      <a:pt x="934" y="335"/>
                    </a:lnTo>
                    <a:lnTo>
                      <a:pt x="930" y="314"/>
                    </a:lnTo>
                    <a:lnTo>
                      <a:pt x="930" y="282"/>
                    </a:lnTo>
                    <a:lnTo>
                      <a:pt x="922" y="262"/>
                    </a:lnTo>
                    <a:lnTo>
                      <a:pt x="914" y="246"/>
                    </a:lnTo>
                    <a:lnTo>
                      <a:pt x="905" y="226"/>
                    </a:lnTo>
                    <a:lnTo>
                      <a:pt x="894" y="201"/>
                    </a:lnTo>
                    <a:lnTo>
                      <a:pt x="877" y="185"/>
                    </a:lnTo>
                    <a:lnTo>
                      <a:pt x="866" y="168"/>
                    </a:lnTo>
                    <a:lnTo>
                      <a:pt x="846" y="157"/>
                    </a:lnTo>
                    <a:lnTo>
                      <a:pt x="825" y="140"/>
                    </a:lnTo>
                    <a:lnTo>
                      <a:pt x="805" y="132"/>
                    </a:lnTo>
                    <a:lnTo>
                      <a:pt x="785" y="124"/>
                    </a:lnTo>
                    <a:lnTo>
                      <a:pt x="760" y="115"/>
                    </a:lnTo>
                    <a:lnTo>
                      <a:pt x="740" y="112"/>
                    </a:lnTo>
                    <a:lnTo>
                      <a:pt x="715" y="109"/>
                    </a:lnTo>
                    <a:lnTo>
                      <a:pt x="692" y="109"/>
                    </a:lnTo>
                    <a:lnTo>
                      <a:pt x="668" y="109"/>
                    </a:lnTo>
                    <a:lnTo>
                      <a:pt x="643" y="112"/>
                    </a:lnTo>
                    <a:lnTo>
                      <a:pt x="620" y="115"/>
                    </a:lnTo>
                    <a:lnTo>
                      <a:pt x="590" y="120"/>
                    </a:lnTo>
                    <a:lnTo>
                      <a:pt x="570" y="132"/>
                    </a:lnTo>
                    <a:lnTo>
                      <a:pt x="547" y="140"/>
                    </a:lnTo>
                    <a:lnTo>
                      <a:pt x="530" y="157"/>
                    </a:lnTo>
                    <a:lnTo>
                      <a:pt x="502" y="168"/>
                    </a:lnTo>
                    <a:lnTo>
                      <a:pt x="486" y="185"/>
                    </a:lnTo>
                    <a:lnTo>
                      <a:pt x="469" y="196"/>
                    </a:lnTo>
                    <a:lnTo>
                      <a:pt x="453" y="213"/>
                    </a:lnTo>
                    <a:lnTo>
                      <a:pt x="441" y="233"/>
                    </a:lnTo>
                    <a:lnTo>
                      <a:pt x="430" y="254"/>
                    </a:lnTo>
                    <a:lnTo>
                      <a:pt x="421" y="269"/>
                    </a:lnTo>
                    <a:lnTo>
                      <a:pt x="416" y="282"/>
                    </a:lnTo>
                    <a:lnTo>
                      <a:pt x="416" y="314"/>
                    </a:lnTo>
                    <a:lnTo>
                      <a:pt x="416" y="330"/>
                    </a:lnTo>
                    <a:lnTo>
                      <a:pt x="421" y="347"/>
                    </a:lnTo>
                    <a:lnTo>
                      <a:pt x="438" y="363"/>
                    </a:lnTo>
                    <a:lnTo>
                      <a:pt x="449" y="383"/>
                    </a:lnTo>
                    <a:lnTo>
                      <a:pt x="458" y="391"/>
                    </a:lnTo>
                    <a:lnTo>
                      <a:pt x="466" y="395"/>
                    </a:lnTo>
                    <a:lnTo>
                      <a:pt x="474" y="399"/>
                    </a:lnTo>
                    <a:lnTo>
                      <a:pt x="478" y="403"/>
                    </a:lnTo>
                    <a:lnTo>
                      <a:pt x="489" y="403"/>
                    </a:lnTo>
                    <a:lnTo>
                      <a:pt x="497" y="408"/>
                    </a:lnTo>
                    <a:lnTo>
                      <a:pt x="506" y="408"/>
                    </a:lnTo>
                    <a:lnTo>
                      <a:pt x="517" y="408"/>
                    </a:lnTo>
                    <a:lnTo>
                      <a:pt x="534" y="408"/>
                    </a:lnTo>
                    <a:lnTo>
                      <a:pt x="550" y="403"/>
                    </a:lnTo>
                    <a:lnTo>
                      <a:pt x="562" y="399"/>
                    </a:lnTo>
                    <a:lnTo>
                      <a:pt x="575" y="386"/>
                    </a:lnTo>
                    <a:lnTo>
                      <a:pt x="587" y="378"/>
                    </a:lnTo>
                    <a:lnTo>
                      <a:pt x="595" y="355"/>
                    </a:lnTo>
                    <a:lnTo>
                      <a:pt x="598" y="342"/>
                    </a:lnTo>
                    <a:lnTo>
                      <a:pt x="606" y="322"/>
                    </a:lnTo>
                    <a:lnTo>
                      <a:pt x="598" y="314"/>
                    </a:lnTo>
                    <a:lnTo>
                      <a:pt x="598" y="305"/>
                    </a:lnTo>
                    <a:lnTo>
                      <a:pt x="598" y="302"/>
                    </a:lnTo>
                    <a:lnTo>
                      <a:pt x="626" y="282"/>
                    </a:lnTo>
                    <a:lnTo>
                      <a:pt x="631" y="305"/>
                    </a:lnTo>
                    <a:lnTo>
                      <a:pt x="635" y="322"/>
                    </a:lnTo>
                    <a:lnTo>
                      <a:pt x="635" y="335"/>
                    </a:lnTo>
                    <a:lnTo>
                      <a:pt x="635" y="350"/>
                    </a:lnTo>
                    <a:lnTo>
                      <a:pt x="635" y="363"/>
                    </a:lnTo>
                    <a:lnTo>
                      <a:pt x="635" y="383"/>
                    </a:lnTo>
                    <a:lnTo>
                      <a:pt x="631" y="395"/>
                    </a:lnTo>
                    <a:lnTo>
                      <a:pt x="626" y="408"/>
                    </a:lnTo>
                    <a:lnTo>
                      <a:pt x="626" y="419"/>
                    </a:lnTo>
                    <a:lnTo>
                      <a:pt x="615" y="431"/>
                    </a:lnTo>
                    <a:lnTo>
                      <a:pt x="611" y="444"/>
                    </a:lnTo>
                    <a:lnTo>
                      <a:pt x="598" y="456"/>
                    </a:lnTo>
                    <a:lnTo>
                      <a:pt x="590" y="464"/>
                    </a:lnTo>
                    <a:lnTo>
                      <a:pt x="578" y="472"/>
                    </a:lnTo>
                    <a:lnTo>
                      <a:pt x="567" y="480"/>
                    </a:lnTo>
                    <a:lnTo>
                      <a:pt x="559" y="484"/>
                    </a:lnTo>
                    <a:lnTo>
                      <a:pt x="547" y="495"/>
                    </a:lnTo>
                    <a:lnTo>
                      <a:pt x="534" y="500"/>
                    </a:lnTo>
                    <a:lnTo>
                      <a:pt x="525" y="500"/>
                    </a:lnTo>
                    <a:lnTo>
                      <a:pt x="506" y="500"/>
                    </a:lnTo>
                    <a:lnTo>
                      <a:pt x="497" y="500"/>
                    </a:lnTo>
                    <a:lnTo>
                      <a:pt x="486" y="500"/>
                    </a:lnTo>
                    <a:lnTo>
                      <a:pt x="478" y="500"/>
                    </a:lnTo>
                    <a:lnTo>
                      <a:pt x="474" y="495"/>
                    </a:lnTo>
                    <a:lnTo>
                      <a:pt x="466" y="495"/>
                    </a:lnTo>
                    <a:lnTo>
                      <a:pt x="453" y="484"/>
                    </a:lnTo>
                    <a:lnTo>
                      <a:pt x="449" y="480"/>
                    </a:lnTo>
                    <a:lnTo>
                      <a:pt x="441" y="475"/>
                    </a:lnTo>
                    <a:lnTo>
                      <a:pt x="421" y="467"/>
                    </a:lnTo>
                    <a:lnTo>
                      <a:pt x="408" y="456"/>
                    </a:lnTo>
                    <a:lnTo>
                      <a:pt x="397" y="444"/>
                    </a:lnTo>
                    <a:lnTo>
                      <a:pt x="385" y="419"/>
                    </a:lnTo>
                    <a:lnTo>
                      <a:pt x="369" y="464"/>
                    </a:lnTo>
                    <a:lnTo>
                      <a:pt x="340" y="495"/>
                    </a:lnTo>
                    <a:lnTo>
                      <a:pt x="312" y="528"/>
                    </a:lnTo>
                    <a:lnTo>
                      <a:pt x="279" y="548"/>
                    </a:lnTo>
                    <a:lnTo>
                      <a:pt x="235" y="565"/>
                    </a:lnTo>
                    <a:lnTo>
                      <a:pt x="190" y="581"/>
                    </a:lnTo>
                    <a:lnTo>
                      <a:pt x="137" y="584"/>
                    </a:lnTo>
                    <a:lnTo>
                      <a:pt x="78" y="584"/>
                    </a:lnTo>
                    <a:lnTo>
                      <a:pt x="0" y="584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4" name="Freeform 155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10267" y="11749"/>
                <a:ext cx="154" cy="157"/>
              </a:xfrm>
              <a:custGeom>
                <a:avLst/>
                <a:gdLst>
                  <a:gd name="T0" fmla="*/ 33 w 258"/>
                  <a:gd name="T1" fmla="*/ 0 h 266"/>
                  <a:gd name="T2" fmla="*/ 30 w 258"/>
                  <a:gd name="T3" fmla="*/ 1 h 266"/>
                  <a:gd name="T4" fmla="*/ 28 w 258"/>
                  <a:gd name="T5" fmla="*/ 2 h 266"/>
                  <a:gd name="T6" fmla="*/ 26 w 258"/>
                  <a:gd name="T7" fmla="*/ 4 h 266"/>
                  <a:gd name="T8" fmla="*/ 23 w 258"/>
                  <a:gd name="T9" fmla="*/ 4 h 266"/>
                  <a:gd name="T10" fmla="*/ 22 w 258"/>
                  <a:gd name="T11" fmla="*/ 6 h 266"/>
                  <a:gd name="T12" fmla="*/ 20 w 258"/>
                  <a:gd name="T13" fmla="*/ 6 h 266"/>
                  <a:gd name="T14" fmla="*/ 19 w 258"/>
                  <a:gd name="T15" fmla="*/ 9 h 266"/>
                  <a:gd name="T16" fmla="*/ 17 w 258"/>
                  <a:gd name="T17" fmla="*/ 9 h 266"/>
                  <a:gd name="T18" fmla="*/ 16 w 258"/>
                  <a:gd name="T19" fmla="*/ 11 h 266"/>
                  <a:gd name="T20" fmla="*/ 15 w 258"/>
                  <a:gd name="T21" fmla="*/ 11 h 266"/>
                  <a:gd name="T22" fmla="*/ 14 w 258"/>
                  <a:gd name="T23" fmla="*/ 12 h 266"/>
                  <a:gd name="T24" fmla="*/ 13 w 258"/>
                  <a:gd name="T25" fmla="*/ 13 h 266"/>
                  <a:gd name="T26" fmla="*/ 12 w 258"/>
                  <a:gd name="T27" fmla="*/ 15 h 266"/>
                  <a:gd name="T28" fmla="*/ 11 w 258"/>
                  <a:gd name="T29" fmla="*/ 18 h 266"/>
                  <a:gd name="T30" fmla="*/ 10 w 258"/>
                  <a:gd name="T31" fmla="*/ 19 h 266"/>
                  <a:gd name="T32" fmla="*/ 10 w 258"/>
                  <a:gd name="T33" fmla="*/ 21 h 266"/>
                  <a:gd name="T34" fmla="*/ 8 w 258"/>
                  <a:gd name="T35" fmla="*/ 22 h 266"/>
                  <a:gd name="T36" fmla="*/ 7 w 258"/>
                  <a:gd name="T37" fmla="*/ 24 h 266"/>
                  <a:gd name="T38" fmla="*/ 6 w 258"/>
                  <a:gd name="T39" fmla="*/ 26 h 266"/>
                  <a:gd name="T40" fmla="*/ 5 w 258"/>
                  <a:gd name="T41" fmla="*/ 28 h 266"/>
                  <a:gd name="T42" fmla="*/ 4 w 258"/>
                  <a:gd name="T43" fmla="*/ 29 h 266"/>
                  <a:gd name="T44" fmla="*/ 4 w 258"/>
                  <a:gd name="T45" fmla="*/ 30 h 266"/>
                  <a:gd name="T46" fmla="*/ 2 w 258"/>
                  <a:gd name="T47" fmla="*/ 31 h 266"/>
                  <a:gd name="T48" fmla="*/ 1 w 258"/>
                  <a:gd name="T49" fmla="*/ 32 h 266"/>
                  <a:gd name="T50" fmla="*/ 0 w 258"/>
                  <a:gd name="T51" fmla="*/ 32 h 266"/>
                  <a:gd name="T52" fmla="*/ 7 w 258"/>
                  <a:gd name="T53" fmla="*/ 32 h 266"/>
                  <a:gd name="T54" fmla="*/ 14 w 258"/>
                  <a:gd name="T55" fmla="*/ 31 h 266"/>
                  <a:gd name="T56" fmla="*/ 20 w 258"/>
                  <a:gd name="T57" fmla="*/ 28 h 266"/>
                  <a:gd name="T58" fmla="*/ 24 w 258"/>
                  <a:gd name="T59" fmla="*/ 25 h 266"/>
                  <a:gd name="T60" fmla="*/ 28 w 258"/>
                  <a:gd name="T61" fmla="*/ 21 h 266"/>
                  <a:gd name="T62" fmla="*/ 32 w 258"/>
                  <a:gd name="T63" fmla="*/ 15 h 266"/>
                  <a:gd name="T64" fmla="*/ 32 w 258"/>
                  <a:gd name="T65" fmla="*/ 10 h 266"/>
                  <a:gd name="T66" fmla="*/ 33 w 258"/>
                  <a:gd name="T67" fmla="*/ 4 h 266"/>
                  <a:gd name="T68" fmla="*/ 33 w 258"/>
                  <a:gd name="T69" fmla="*/ 0 h 2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8"/>
                  <a:gd name="T106" fmla="*/ 0 h 266"/>
                  <a:gd name="T107" fmla="*/ 258 w 258"/>
                  <a:gd name="T108" fmla="*/ 266 h 2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8" h="266">
                    <a:moveTo>
                      <a:pt x="258" y="0"/>
                    </a:moveTo>
                    <a:lnTo>
                      <a:pt x="238" y="8"/>
                    </a:lnTo>
                    <a:lnTo>
                      <a:pt x="221" y="20"/>
                    </a:lnTo>
                    <a:lnTo>
                      <a:pt x="207" y="28"/>
                    </a:lnTo>
                    <a:lnTo>
                      <a:pt x="185" y="36"/>
                    </a:lnTo>
                    <a:lnTo>
                      <a:pt x="174" y="48"/>
                    </a:lnTo>
                    <a:lnTo>
                      <a:pt x="157" y="56"/>
                    </a:lnTo>
                    <a:lnTo>
                      <a:pt x="149" y="73"/>
                    </a:lnTo>
                    <a:lnTo>
                      <a:pt x="137" y="76"/>
                    </a:lnTo>
                    <a:lnTo>
                      <a:pt x="126" y="84"/>
                    </a:lnTo>
                    <a:lnTo>
                      <a:pt x="117" y="92"/>
                    </a:lnTo>
                    <a:lnTo>
                      <a:pt x="109" y="101"/>
                    </a:lnTo>
                    <a:lnTo>
                      <a:pt x="101" y="109"/>
                    </a:lnTo>
                    <a:lnTo>
                      <a:pt x="93" y="121"/>
                    </a:lnTo>
                    <a:lnTo>
                      <a:pt x="89" y="145"/>
                    </a:lnTo>
                    <a:lnTo>
                      <a:pt x="81" y="157"/>
                    </a:lnTo>
                    <a:lnTo>
                      <a:pt x="73" y="170"/>
                    </a:lnTo>
                    <a:lnTo>
                      <a:pt x="68" y="185"/>
                    </a:lnTo>
                    <a:lnTo>
                      <a:pt x="56" y="198"/>
                    </a:lnTo>
                    <a:lnTo>
                      <a:pt x="48" y="215"/>
                    </a:lnTo>
                    <a:lnTo>
                      <a:pt x="40" y="226"/>
                    </a:lnTo>
                    <a:lnTo>
                      <a:pt x="32" y="238"/>
                    </a:lnTo>
                    <a:lnTo>
                      <a:pt x="28" y="246"/>
                    </a:lnTo>
                    <a:lnTo>
                      <a:pt x="17" y="254"/>
                    </a:lnTo>
                    <a:lnTo>
                      <a:pt x="8" y="263"/>
                    </a:lnTo>
                    <a:lnTo>
                      <a:pt x="0" y="266"/>
                    </a:lnTo>
                    <a:lnTo>
                      <a:pt x="56" y="263"/>
                    </a:lnTo>
                    <a:lnTo>
                      <a:pt x="112" y="254"/>
                    </a:lnTo>
                    <a:lnTo>
                      <a:pt x="157" y="235"/>
                    </a:lnTo>
                    <a:lnTo>
                      <a:pt x="193" y="206"/>
                    </a:lnTo>
                    <a:lnTo>
                      <a:pt x="221" y="173"/>
                    </a:lnTo>
                    <a:lnTo>
                      <a:pt x="246" y="125"/>
                    </a:lnTo>
                    <a:lnTo>
                      <a:pt x="255" y="81"/>
                    </a:lnTo>
                    <a:lnTo>
                      <a:pt x="258" y="28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5" name="Freeform 156"/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10267" y="11749"/>
                <a:ext cx="154" cy="157"/>
              </a:xfrm>
              <a:custGeom>
                <a:avLst/>
                <a:gdLst>
                  <a:gd name="T0" fmla="*/ 33 w 258"/>
                  <a:gd name="T1" fmla="*/ 0 h 266"/>
                  <a:gd name="T2" fmla="*/ 33 w 258"/>
                  <a:gd name="T3" fmla="*/ 0 h 266"/>
                  <a:gd name="T4" fmla="*/ 30 w 258"/>
                  <a:gd name="T5" fmla="*/ 1 h 266"/>
                  <a:gd name="T6" fmla="*/ 28 w 258"/>
                  <a:gd name="T7" fmla="*/ 2 h 266"/>
                  <a:gd name="T8" fmla="*/ 26 w 258"/>
                  <a:gd name="T9" fmla="*/ 4 h 266"/>
                  <a:gd name="T10" fmla="*/ 23 w 258"/>
                  <a:gd name="T11" fmla="*/ 4 h 266"/>
                  <a:gd name="T12" fmla="*/ 22 w 258"/>
                  <a:gd name="T13" fmla="*/ 6 h 266"/>
                  <a:gd name="T14" fmla="*/ 20 w 258"/>
                  <a:gd name="T15" fmla="*/ 6 h 266"/>
                  <a:gd name="T16" fmla="*/ 19 w 258"/>
                  <a:gd name="T17" fmla="*/ 9 h 266"/>
                  <a:gd name="T18" fmla="*/ 17 w 258"/>
                  <a:gd name="T19" fmla="*/ 9 h 266"/>
                  <a:gd name="T20" fmla="*/ 16 w 258"/>
                  <a:gd name="T21" fmla="*/ 11 h 266"/>
                  <a:gd name="T22" fmla="*/ 15 w 258"/>
                  <a:gd name="T23" fmla="*/ 11 h 266"/>
                  <a:gd name="T24" fmla="*/ 14 w 258"/>
                  <a:gd name="T25" fmla="*/ 12 h 266"/>
                  <a:gd name="T26" fmla="*/ 13 w 258"/>
                  <a:gd name="T27" fmla="*/ 13 h 266"/>
                  <a:gd name="T28" fmla="*/ 12 w 258"/>
                  <a:gd name="T29" fmla="*/ 15 h 266"/>
                  <a:gd name="T30" fmla="*/ 11 w 258"/>
                  <a:gd name="T31" fmla="*/ 18 h 266"/>
                  <a:gd name="T32" fmla="*/ 10 w 258"/>
                  <a:gd name="T33" fmla="*/ 19 h 266"/>
                  <a:gd name="T34" fmla="*/ 10 w 258"/>
                  <a:gd name="T35" fmla="*/ 21 h 266"/>
                  <a:gd name="T36" fmla="*/ 8 w 258"/>
                  <a:gd name="T37" fmla="*/ 22 h 266"/>
                  <a:gd name="T38" fmla="*/ 7 w 258"/>
                  <a:gd name="T39" fmla="*/ 24 h 266"/>
                  <a:gd name="T40" fmla="*/ 6 w 258"/>
                  <a:gd name="T41" fmla="*/ 26 h 266"/>
                  <a:gd name="T42" fmla="*/ 5 w 258"/>
                  <a:gd name="T43" fmla="*/ 28 h 266"/>
                  <a:gd name="T44" fmla="*/ 4 w 258"/>
                  <a:gd name="T45" fmla="*/ 29 h 266"/>
                  <a:gd name="T46" fmla="*/ 4 w 258"/>
                  <a:gd name="T47" fmla="*/ 30 h 266"/>
                  <a:gd name="T48" fmla="*/ 2 w 258"/>
                  <a:gd name="T49" fmla="*/ 31 h 266"/>
                  <a:gd name="T50" fmla="*/ 1 w 258"/>
                  <a:gd name="T51" fmla="*/ 32 h 266"/>
                  <a:gd name="T52" fmla="*/ 0 w 258"/>
                  <a:gd name="T53" fmla="*/ 32 h 266"/>
                  <a:gd name="T54" fmla="*/ 7 w 258"/>
                  <a:gd name="T55" fmla="*/ 32 h 266"/>
                  <a:gd name="T56" fmla="*/ 14 w 258"/>
                  <a:gd name="T57" fmla="*/ 31 h 266"/>
                  <a:gd name="T58" fmla="*/ 20 w 258"/>
                  <a:gd name="T59" fmla="*/ 28 h 266"/>
                  <a:gd name="T60" fmla="*/ 24 w 258"/>
                  <a:gd name="T61" fmla="*/ 25 h 266"/>
                  <a:gd name="T62" fmla="*/ 28 w 258"/>
                  <a:gd name="T63" fmla="*/ 21 h 266"/>
                  <a:gd name="T64" fmla="*/ 32 w 258"/>
                  <a:gd name="T65" fmla="*/ 15 h 266"/>
                  <a:gd name="T66" fmla="*/ 32 w 258"/>
                  <a:gd name="T67" fmla="*/ 10 h 266"/>
                  <a:gd name="T68" fmla="*/ 33 w 258"/>
                  <a:gd name="T69" fmla="*/ 4 h 266"/>
                  <a:gd name="T70" fmla="*/ 33 w 258"/>
                  <a:gd name="T71" fmla="*/ 0 h 2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8"/>
                  <a:gd name="T109" fmla="*/ 0 h 266"/>
                  <a:gd name="T110" fmla="*/ 258 w 258"/>
                  <a:gd name="T111" fmla="*/ 266 h 2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8" h="266">
                    <a:moveTo>
                      <a:pt x="258" y="0"/>
                    </a:moveTo>
                    <a:lnTo>
                      <a:pt x="258" y="0"/>
                    </a:lnTo>
                    <a:lnTo>
                      <a:pt x="238" y="8"/>
                    </a:lnTo>
                    <a:lnTo>
                      <a:pt x="221" y="20"/>
                    </a:lnTo>
                    <a:lnTo>
                      <a:pt x="207" y="28"/>
                    </a:lnTo>
                    <a:lnTo>
                      <a:pt x="185" y="36"/>
                    </a:lnTo>
                    <a:lnTo>
                      <a:pt x="174" y="48"/>
                    </a:lnTo>
                    <a:lnTo>
                      <a:pt x="157" y="56"/>
                    </a:lnTo>
                    <a:lnTo>
                      <a:pt x="149" y="73"/>
                    </a:lnTo>
                    <a:lnTo>
                      <a:pt x="137" y="76"/>
                    </a:lnTo>
                    <a:lnTo>
                      <a:pt x="126" y="84"/>
                    </a:lnTo>
                    <a:lnTo>
                      <a:pt x="117" y="92"/>
                    </a:lnTo>
                    <a:lnTo>
                      <a:pt x="109" y="101"/>
                    </a:lnTo>
                    <a:lnTo>
                      <a:pt x="101" y="109"/>
                    </a:lnTo>
                    <a:lnTo>
                      <a:pt x="93" y="121"/>
                    </a:lnTo>
                    <a:lnTo>
                      <a:pt x="89" y="145"/>
                    </a:lnTo>
                    <a:lnTo>
                      <a:pt x="81" y="157"/>
                    </a:lnTo>
                    <a:lnTo>
                      <a:pt x="73" y="170"/>
                    </a:lnTo>
                    <a:lnTo>
                      <a:pt x="68" y="185"/>
                    </a:lnTo>
                    <a:lnTo>
                      <a:pt x="56" y="198"/>
                    </a:lnTo>
                    <a:lnTo>
                      <a:pt x="48" y="215"/>
                    </a:lnTo>
                    <a:lnTo>
                      <a:pt x="40" y="226"/>
                    </a:lnTo>
                    <a:lnTo>
                      <a:pt x="32" y="238"/>
                    </a:lnTo>
                    <a:lnTo>
                      <a:pt x="28" y="246"/>
                    </a:lnTo>
                    <a:lnTo>
                      <a:pt x="17" y="254"/>
                    </a:lnTo>
                    <a:lnTo>
                      <a:pt x="8" y="263"/>
                    </a:lnTo>
                    <a:lnTo>
                      <a:pt x="0" y="266"/>
                    </a:lnTo>
                    <a:lnTo>
                      <a:pt x="56" y="263"/>
                    </a:lnTo>
                    <a:lnTo>
                      <a:pt x="112" y="254"/>
                    </a:lnTo>
                    <a:lnTo>
                      <a:pt x="157" y="235"/>
                    </a:lnTo>
                    <a:lnTo>
                      <a:pt x="193" y="206"/>
                    </a:lnTo>
                    <a:lnTo>
                      <a:pt x="221" y="173"/>
                    </a:lnTo>
                    <a:lnTo>
                      <a:pt x="246" y="125"/>
                    </a:lnTo>
                    <a:lnTo>
                      <a:pt x="255" y="81"/>
                    </a:lnTo>
                    <a:lnTo>
                      <a:pt x="258" y="28"/>
                    </a:lnTo>
                    <a:lnTo>
                      <a:pt x="258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6" name="Freeform 157"/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2395" y="11771"/>
                <a:ext cx="7846" cy="14"/>
              </a:xfrm>
              <a:custGeom>
                <a:avLst/>
                <a:gdLst>
                  <a:gd name="T0" fmla="*/ 1666 w 13151"/>
                  <a:gd name="T1" fmla="*/ 1 h 25"/>
                  <a:gd name="T2" fmla="*/ 1666 w 13151"/>
                  <a:gd name="T3" fmla="*/ 0 h 25"/>
                  <a:gd name="T4" fmla="*/ 0 w 13151"/>
                  <a:gd name="T5" fmla="*/ 0 h 25"/>
                  <a:gd name="T6" fmla="*/ 0 w 13151"/>
                  <a:gd name="T7" fmla="*/ 2 h 25"/>
                  <a:gd name="T8" fmla="*/ 1666 w 13151"/>
                  <a:gd name="T9" fmla="*/ 2 h 25"/>
                  <a:gd name="T10" fmla="*/ 1666 w 13151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51"/>
                  <a:gd name="T19" fmla="*/ 0 h 25"/>
                  <a:gd name="T20" fmla="*/ 13151 w 1315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51" h="25">
                    <a:moveTo>
                      <a:pt x="13151" y="12"/>
                    </a:moveTo>
                    <a:lnTo>
                      <a:pt x="13151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13151" y="25"/>
                    </a:lnTo>
                    <a:lnTo>
                      <a:pt x="13151" y="12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7" name="Freeform 158"/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2436" y="11809"/>
                <a:ext cx="7817" cy="41"/>
              </a:xfrm>
              <a:custGeom>
                <a:avLst/>
                <a:gdLst>
                  <a:gd name="T0" fmla="*/ 1660 w 13102"/>
                  <a:gd name="T1" fmla="*/ 4 h 70"/>
                  <a:gd name="T2" fmla="*/ 1660 w 13102"/>
                  <a:gd name="T3" fmla="*/ 0 h 70"/>
                  <a:gd name="T4" fmla="*/ 0 w 13102"/>
                  <a:gd name="T5" fmla="*/ 0 h 70"/>
                  <a:gd name="T6" fmla="*/ 0 w 13102"/>
                  <a:gd name="T7" fmla="*/ 8 h 70"/>
                  <a:gd name="T8" fmla="*/ 1660 w 13102"/>
                  <a:gd name="T9" fmla="*/ 8 h 70"/>
                  <a:gd name="T10" fmla="*/ 1660 w 13102"/>
                  <a:gd name="T11" fmla="*/ 4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02"/>
                  <a:gd name="T19" fmla="*/ 0 h 70"/>
                  <a:gd name="T20" fmla="*/ 13102 w 13102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02" h="70">
                    <a:moveTo>
                      <a:pt x="13102" y="33"/>
                    </a:moveTo>
                    <a:lnTo>
                      <a:pt x="13102" y="0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13102" y="70"/>
                    </a:lnTo>
                    <a:lnTo>
                      <a:pt x="13102" y="3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8" name="Line 159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2461" y="11734"/>
                <a:ext cx="7730" cy="1"/>
              </a:xfrm>
              <a:prstGeom prst="line">
                <a:avLst/>
              </a:prstGeom>
              <a:noFill/>
              <a:ln w="127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9" name="Freeform 160"/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243" y="11521"/>
                <a:ext cx="786" cy="818"/>
              </a:xfrm>
              <a:custGeom>
                <a:avLst/>
                <a:gdLst>
                  <a:gd name="T0" fmla="*/ 101 w 1318"/>
                  <a:gd name="T1" fmla="*/ 43 h 1379"/>
                  <a:gd name="T2" fmla="*/ 141 w 1318"/>
                  <a:gd name="T3" fmla="*/ 25 h 1379"/>
                  <a:gd name="T4" fmla="*/ 125 w 1318"/>
                  <a:gd name="T5" fmla="*/ 69 h 1379"/>
                  <a:gd name="T6" fmla="*/ 167 w 1318"/>
                  <a:gd name="T7" fmla="*/ 87 h 1379"/>
                  <a:gd name="T8" fmla="*/ 125 w 1318"/>
                  <a:gd name="T9" fmla="*/ 103 h 1379"/>
                  <a:gd name="T10" fmla="*/ 141 w 1318"/>
                  <a:gd name="T11" fmla="*/ 146 h 1379"/>
                  <a:gd name="T12" fmla="*/ 101 w 1318"/>
                  <a:gd name="T13" fmla="*/ 128 h 1379"/>
                  <a:gd name="T14" fmla="*/ 84 w 1318"/>
                  <a:gd name="T15" fmla="*/ 171 h 1379"/>
                  <a:gd name="T16" fmla="*/ 66 w 1318"/>
                  <a:gd name="T17" fmla="*/ 128 h 1379"/>
                  <a:gd name="T18" fmla="*/ 24 w 1318"/>
                  <a:gd name="T19" fmla="*/ 146 h 1379"/>
                  <a:gd name="T20" fmla="*/ 42 w 1318"/>
                  <a:gd name="T21" fmla="*/ 103 h 1379"/>
                  <a:gd name="T22" fmla="*/ 0 w 1318"/>
                  <a:gd name="T23" fmla="*/ 87 h 1379"/>
                  <a:gd name="T24" fmla="*/ 42 w 1318"/>
                  <a:gd name="T25" fmla="*/ 69 h 1379"/>
                  <a:gd name="T26" fmla="*/ 24 w 1318"/>
                  <a:gd name="T27" fmla="*/ 25 h 1379"/>
                  <a:gd name="T28" fmla="*/ 66 w 1318"/>
                  <a:gd name="T29" fmla="*/ 43 h 1379"/>
                  <a:gd name="T30" fmla="*/ 84 w 1318"/>
                  <a:gd name="T31" fmla="*/ 0 h 1379"/>
                  <a:gd name="T32" fmla="*/ 101 w 1318"/>
                  <a:gd name="T33" fmla="*/ 43 h 13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9"/>
                  <a:gd name="T53" fmla="*/ 1318 w 1318"/>
                  <a:gd name="T54" fmla="*/ 1379 h 13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9">
                    <a:moveTo>
                      <a:pt x="796" y="344"/>
                    </a:moveTo>
                    <a:lnTo>
                      <a:pt x="1120" y="203"/>
                    </a:lnTo>
                    <a:lnTo>
                      <a:pt x="986" y="555"/>
                    </a:lnTo>
                    <a:lnTo>
                      <a:pt x="1318" y="700"/>
                    </a:lnTo>
                    <a:lnTo>
                      <a:pt x="986" y="829"/>
                    </a:lnTo>
                    <a:lnTo>
                      <a:pt x="1120" y="1176"/>
                    </a:lnTo>
                    <a:lnTo>
                      <a:pt x="796" y="1031"/>
                    </a:lnTo>
                    <a:lnTo>
                      <a:pt x="664" y="1379"/>
                    </a:lnTo>
                    <a:lnTo>
                      <a:pt x="522" y="1031"/>
                    </a:lnTo>
                    <a:lnTo>
                      <a:pt x="195" y="1176"/>
                    </a:lnTo>
                    <a:lnTo>
                      <a:pt x="332" y="829"/>
                    </a:lnTo>
                    <a:lnTo>
                      <a:pt x="0" y="700"/>
                    </a:lnTo>
                    <a:lnTo>
                      <a:pt x="332" y="555"/>
                    </a:lnTo>
                    <a:lnTo>
                      <a:pt x="195" y="203"/>
                    </a:lnTo>
                    <a:lnTo>
                      <a:pt x="522" y="344"/>
                    </a:lnTo>
                    <a:lnTo>
                      <a:pt x="664" y="0"/>
                    </a:lnTo>
                    <a:lnTo>
                      <a:pt x="796" y="344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0" name="Freeform 161"/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639" y="11692"/>
                <a:ext cx="227" cy="239"/>
              </a:xfrm>
              <a:custGeom>
                <a:avLst/>
                <a:gdLst>
                  <a:gd name="T0" fmla="*/ 14 w 380"/>
                  <a:gd name="T1" fmla="*/ 15 h 405"/>
                  <a:gd name="T2" fmla="*/ 0 w 380"/>
                  <a:gd name="T3" fmla="*/ 49 h 405"/>
                  <a:gd name="T4" fmla="*/ 48 w 380"/>
                  <a:gd name="T5" fmla="*/ 0 h 405"/>
                  <a:gd name="T6" fmla="*/ 14 w 380"/>
                  <a:gd name="T7" fmla="*/ 15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5"/>
                  <a:gd name="T14" fmla="*/ 380 w 380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5">
                    <a:moveTo>
                      <a:pt x="109" y="123"/>
                    </a:moveTo>
                    <a:lnTo>
                      <a:pt x="0" y="405"/>
                    </a:lnTo>
                    <a:lnTo>
                      <a:pt x="380" y="0"/>
                    </a:lnTo>
                    <a:lnTo>
                      <a:pt x="109" y="123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1" name="Freeform 162"/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639" y="11861"/>
                <a:ext cx="321" cy="70"/>
              </a:xfrm>
              <a:custGeom>
                <a:avLst/>
                <a:gdLst>
                  <a:gd name="T0" fmla="*/ 33 w 537"/>
                  <a:gd name="T1" fmla="*/ 0 h 117"/>
                  <a:gd name="T2" fmla="*/ 0 w 537"/>
                  <a:gd name="T3" fmla="*/ 15 h 117"/>
                  <a:gd name="T4" fmla="*/ 69 w 537"/>
                  <a:gd name="T5" fmla="*/ 15 h 117"/>
                  <a:gd name="T6" fmla="*/ 33 w 537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7"/>
                  <a:gd name="T13" fmla="*/ 0 h 117"/>
                  <a:gd name="T14" fmla="*/ 537 w 53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7" h="117">
                    <a:moveTo>
                      <a:pt x="263" y="0"/>
                    </a:moveTo>
                    <a:lnTo>
                      <a:pt x="0" y="117"/>
                    </a:lnTo>
                    <a:lnTo>
                      <a:pt x="537" y="117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2" name="Freeform 163"/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639" y="11933"/>
                <a:ext cx="227" cy="242"/>
              </a:xfrm>
              <a:custGeom>
                <a:avLst/>
                <a:gdLst>
                  <a:gd name="T0" fmla="*/ 33 w 380"/>
                  <a:gd name="T1" fmla="*/ 15 h 409"/>
                  <a:gd name="T2" fmla="*/ 0 w 380"/>
                  <a:gd name="T3" fmla="*/ 0 h 409"/>
                  <a:gd name="T4" fmla="*/ 48 w 380"/>
                  <a:gd name="T5" fmla="*/ 50 h 409"/>
                  <a:gd name="T6" fmla="*/ 33 w 380"/>
                  <a:gd name="T7" fmla="*/ 1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9"/>
                  <a:gd name="T14" fmla="*/ 380 w 380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9">
                    <a:moveTo>
                      <a:pt x="263" y="126"/>
                    </a:moveTo>
                    <a:lnTo>
                      <a:pt x="0" y="0"/>
                    </a:lnTo>
                    <a:lnTo>
                      <a:pt x="380" y="409"/>
                    </a:lnTo>
                    <a:lnTo>
                      <a:pt x="263" y="126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3" name="Freeform 164"/>
              <p:cNvSpPr>
                <a:spLocks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639" y="11933"/>
                <a:ext cx="62" cy="338"/>
              </a:xfrm>
              <a:custGeom>
                <a:avLst/>
                <a:gdLst>
                  <a:gd name="T0" fmla="*/ 13 w 104"/>
                  <a:gd name="T1" fmla="*/ 34 h 570"/>
                  <a:gd name="T2" fmla="*/ 0 w 104"/>
                  <a:gd name="T3" fmla="*/ 0 h 570"/>
                  <a:gd name="T4" fmla="*/ 0 w 104"/>
                  <a:gd name="T5" fmla="*/ 71 h 570"/>
                  <a:gd name="T6" fmla="*/ 13 w 10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570"/>
                  <a:gd name="T14" fmla="*/ 104 w 10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570">
                    <a:moveTo>
                      <a:pt x="104" y="280"/>
                    </a:moveTo>
                    <a:lnTo>
                      <a:pt x="0" y="0"/>
                    </a:lnTo>
                    <a:lnTo>
                      <a:pt x="0" y="570"/>
                    </a:lnTo>
                    <a:lnTo>
                      <a:pt x="104" y="28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4" name="Freeform 165"/>
              <p:cNvSpPr>
                <a:spLocks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408" y="11933"/>
                <a:ext cx="231" cy="242"/>
              </a:xfrm>
              <a:custGeom>
                <a:avLst/>
                <a:gdLst>
                  <a:gd name="T0" fmla="*/ 34 w 388"/>
                  <a:gd name="T1" fmla="*/ 35 h 409"/>
                  <a:gd name="T2" fmla="*/ 49 w 388"/>
                  <a:gd name="T3" fmla="*/ 0 h 409"/>
                  <a:gd name="T4" fmla="*/ 0 w 388"/>
                  <a:gd name="T5" fmla="*/ 50 h 409"/>
                  <a:gd name="T6" fmla="*/ 34 w 388"/>
                  <a:gd name="T7" fmla="*/ 3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9"/>
                  <a:gd name="T14" fmla="*/ 388 w 388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9">
                    <a:moveTo>
                      <a:pt x="271" y="283"/>
                    </a:moveTo>
                    <a:lnTo>
                      <a:pt x="388" y="0"/>
                    </a:lnTo>
                    <a:lnTo>
                      <a:pt x="0" y="409"/>
                    </a:lnTo>
                    <a:lnTo>
                      <a:pt x="271" y="283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5" name="Freeform 166"/>
              <p:cNvSpPr>
                <a:spLocks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309" y="11933"/>
                <a:ext cx="325" cy="69"/>
              </a:xfrm>
              <a:custGeom>
                <a:avLst/>
                <a:gdLst>
                  <a:gd name="T0" fmla="*/ 35 w 545"/>
                  <a:gd name="T1" fmla="*/ 13 h 118"/>
                  <a:gd name="T2" fmla="*/ 69 w 545"/>
                  <a:gd name="T3" fmla="*/ 0 h 118"/>
                  <a:gd name="T4" fmla="*/ 0 w 545"/>
                  <a:gd name="T5" fmla="*/ 0 h 118"/>
                  <a:gd name="T6" fmla="*/ 35 w 545"/>
                  <a:gd name="T7" fmla="*/ 13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5"/>
                  <a:gd name="T13" fmla="*/ 0 h 118"/>
                  <a:gd name="T14" fmla="*/ 545 w 54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5" h="118">
                    <a:moveTo>
                      <a:pt x="277" y="118"/>
                    </a:moveTo>
                    <a:lnTo>
                      <a:pt x="545" y="0"/>
                    </a:lnTo>
                    <a:lnTo>
                      <a:pt x="0" y="0"/>
                    </a:lnTo>
                    <a:lnTo>
                      <a:pt x="277" y="118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6" name="Freeform 167"/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1408" y="11692"/>
                <a:ext cx="231" cy="239"/>
              </a:xfrm>
              <a:custGeom>
                <a:avLst/>
                <a:gdLst>
                  <a:gd name="T0" fmla="*/ 15 w 388"/>
                  <a:gd name="T1" fmla="*/ 34 h 405"/>
                  <a:gd name="T2" fmla="*/ 49 w 388"/>
                  <a:gd name="T3" fmla="*/ 49 h 405"/>
                  <a:gd name="T4" fmla="*/ 0 w 388"/>
                  <a:gd name="T5" fmla="*/ 0 h 405"/>
                  <a:gd name="T6" fmla="*/ 15 w 388"/>
                  <a:gd name="T7" fmla="*/ 34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5"/>
                  <a:gd name="T14" fmla="*/ 388 w 388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5">
                    <a:moveTo>
                      <a:pt x="117" y="283"/>
                    </a:moveTo>
                    <a:lnTo>
                      <a:pt x="388" y="405"/>
                    </a:lnTo>
                    <a:lnTo>
                      <a:pt x="0" y="0"/>
                    </a:lnTo>
                    <a:lnTo>
                      <a:pt x="117" y="283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7" name="Freeform 168"/>
              <p:cNvSpPr>
                <a:spLocks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1569" y="11596"/>
                <a:ext cx="70" cy="337"/>
              </a:xfrm>
              <a:custGeom>
                <a:avLst/>
                <a:gdLst>
                  <a:gd name="T0" fmla="*/ 0 w 117"/>
                  <a:gd name="T1" fmla="*/ 34 h 569"/>
                  <a:gd name="T2" fmla="*/ 15 w 117"/>
                  <a:gd name="T3" fmla="*/ 70 h 569"/>
                  <a:gd name="T4" fmla="*/ 15 w 117"/>
                  <a:gd name="T5" fmla="*/ 0 h 569"/>
                  <a:gd name="T6" fmla="*/ 0 w 117"/>
                  <a:gd name="T7" fmla="*/ 34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569"/>
                  <a:gd name="T14" fmla="*/ 117 w 117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569">
                    <a:moveTo>
                      <a:pt x="0" y="279"/>
                    </a:moveTo>
                    <a:lnTo>
                      <a:pt x="117" y="569"/>
                    </a:lnTo>
                    <a:lnTo>
                      <a:pt x="117" y="0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8" name="Freeform 169"/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1243" y="11521"/>
                <a:ext cx="786" cy="818"/>
              </a:xfrm>
              <a:custGeom>
                <a:avLst/>
                <a:gdLst>
                  <a:gd name="T0" fmla="*/ 101 w 1318"/>
                  <a:gd name="T1" fmla="*/ 43 h 1379"/>
                  <a:gd name="T2" fmla="*/ 141 w 1318"/>
                  <a:gd name="T3" fmla="*/ 25 h 1379"/>
                  <a:gd name="T4" fmla="*/ 125 w 1318"/>
                  <a:gd name="T5" fmla="*/ 69 h 1379"/>
                  <a:gd name="T6" fmla="*/ 167 w 1318"/>
                  <a:gd name="T7" fmla="*/ 87 h 1379"/>
                  <a:gd name="T8" fmla="*/ 125 w 1318"/>
                  <a:gd name="T9" fmla="*/ 103 h 1379"/>
                  <a:gd name="T10" fmla="*/ 141 w 1318"/>
                  <a:gd name="T11" fmla="*/ 146 h 1379"/>
                  <a:gd name="T12" fmla="*/ 101 w 1318"/>
                  <a:gd name="T13" fmla="*/ 128 h 1379"/>
                  <a:gd name="T14" fmla="*/ 84 w 1318"/>
                  <a:gd name="T15" fmla="*/ 171 h 1379"/>
                  <a:gd name="T16" fmla="*/ 66 w 1318"/>
                  <a:gd name="T17" fmla="*/ 128 h 1379"/>
                  <a:gd name="T18" fmla="*/ 24 w 1318"/>
                  <a:gd name="T19" fmla="*/ 146 h 1379"/>
                  <a:gd name="T20" fmla="*/ 42 w 1318"/>
                  <a:gd name="T21" fmla="*/ 103 h 1379"/>
                  <a:gd name="T22" fmla="*/ 0 w 1318"/>
                  <a:gd name="T23" fmla="*/ 87 h 1379"/>
                  <a:gd name="T24" fmla="*/ 42 w 1318"/>
                  <a:gd name="T25" fmla="*/ 69 h 1379"/>
                  <a:gd name="T26" fmla="*/ 24 w 1318"/>
                  <a:gd name="T27" fmla="*/ 25 h 1379"/>
                  <a:gd name="T28" fmla="*/ 66 w 1318"/>
                  <a:gd name="T29" fmla="*/ 43 h 1379"/>
                  <a:gd name="T30" fmla="*/ 84 w 1318"/>
                  <a:gd name="T31" fmla="*/ 0 h 1379"/>
                  <a:gd name="T32" fmla="*/ 101 w 1318"/>
                  <a:gd name="T33" fmla="*/ 43 h 13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9"/>
                  <a:gd name="T53" fmla="*/ 1318 w 1318"/>
                  <a:gd name="T54" fmla="*/ 1379 h 13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9">
                    <a:moveTo>
                      <a:pt x="796" y="344"/>
                    </a:moveTo>
                    <a:lnTo>
                      <a:pt x="1120" y="203"/>
                    </a:lnTo>
                    <a:lnTo>
                      <a:pt x="986" y="555"/>
                    </a:lnTo>
                    <a:lnTo>
                      <a:pt x="1318" y="700"/>
                    </a:lnTo>
                    <a:lnTo>
                      <a:pt x="986" y="829"/>
                    </a:lnTo>
                    <a:lnTo>
                      <a:pt x="1120" y="1176"/>
                    </a:lnTo>
                    <a:lnTo>
                      <a:pt x="796" y="1031"/>
                    </a:lnTo>
                    <a:lnTo>
                      <a:pt x="664" y="1379"/>
                    </a:lnTo>
                    <a:lnTo>
                      <a:pt x="522" y="1031"/>
                    </a:lnTo>
                    <a:lnTo>
                      <a:pt x="195" y="1176"/>
                    </a:lnTo>
                    <a:lnTo>
                      <a:pt x="332" y="829"/>
                    </a:lnTo>
                    <a:lnTo>
                      <a:pt x="0" y="700"/>
                    </a:lnTo>
                    <a:lnTo>
                      <a:pt x="332" y="555"/>
                    </a:lnTo>
                    <a:lnTo>
                      <a:pt x="195" y="203"/>
                    </a:lnTo>
                    <a:lnTo>
                      <a:pt x="522" y="344"/>
                    </a:lnTo>
                    <a:lnTo>
                      <a:pt x="664" y="0"/>
                    </a:lnTo>
                    <a:lnTo>
                      <a:pt x="796" y="344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9" name="Freeform 170"/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1639" y="11692"/>
                <a:ext cx="227" cy="239"/>
              </a:xfrm>
              <a:custGeom>
                <a:avLst/>
                <a:gdLst>
                  <a:gd name="T0" fmla="*/ 14 w 380"/>
                  <a:gd name="T1" fmla="*/ 15 h 405"/>
                  <a:gd name="T2" fmla="*/ 0 w 380"/>
                  <a:gd name="T3" fmla="*/ 49 h 405"/>
                  <a:gd name="T4" fmla="*/ 48 w 380"/>
                  <a:gd name="T5" fmla="*/ 0 h 405"/>
                  <a:gd name="T6" fmla="*/ 14 w 380"/>
                  <a:gd name="T7" fmla="*/ 15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5"/>
                  <a:gd name="T14" fmla="*/ 380 w 380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5">
                    <a:moveTo>
                      <a:pt x="109" y="123"/>
                    </a:moveTo>
                    <a:lnTo>
                      <a:pt x="0" y="405"/>
                    </a:lnTo>
                    <a:lnTo>
                      <a:pt x="380" y="0"/>
                    </a:lnTo>
                    <a:lnTo>
                      <a:pt x="109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0" name="Freeform 171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1639" y="11692"/>
                <a:ext cx="227" cy="239"/>
              </a:xfrm>
              <a:custGeom>
                <a:avLst/>
                <a:gdLst>
                  <a:gd name="T0" fmla="*/ 14 w 380"/>
                  <a:gd name="T1" fmla="*/ 15 h 405"/>
                  <a:gd name="T2" fmla="*/ 0 w 380"/>
                  <a:gd name="T3" fmla="*/ 49 h 405"/>
                  <a:gd name="T4" fmla="*/ 48 w 380"/>
                  <a:gd name="T5" fmla="*/ 0 h 405"/>
                  <a:gd name="T6" fmla="*/ 14 w 380"/>
                  <a:gd name="T7" fmla="*/ 15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5"/>
                  <a:gd name="T14" fmla="*/ 380 w 380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5">
                    <a:moveTo>
                      <a:pt x="109" y="123"/>
                    </a:moveTo>
                    <a:lnTo>
                      <a:pt x="0" y="405"/>
                    </a:lnTo>
                    <a:lnTo>
                      <a:pt x="380" y="0"/>
                    </a:lnTo>
                    <a:lnTo>
                      <a:pt x="109" y="123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1" name="Freeform 172"/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1639" y="11861"/>
                <a:ext cx="321" cy="70"/>
              </a:xfrm>
              <a:custGeom>
                <a:avLst/>
                <a:gdLst>
                  <a:gd name="T0" fmla="*/ 33 w 537"/>
                  <a:gd name="T1" fmla="*/ 0 h 117"/>
                  <a:gd name="T2" fmla="*/ 0 w 537"/>
                  <a:gd name="T3" fmla="*/ 15 h 117"/>
                  <a:gd name="T4" fmla="*/ 69 w 537"/>
                  <a:gd name="T5" fmla="*/ 15 h 117"/>
                  <a:gd name="T6" fmla="*/ 33 w 537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7"/>
                  <a:gd name="T13" fmla="*/ 0 h 117"/>
                  <a:gd name="T14" fmla="*/ 537 w 53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7" h="117">
                    <a:moveTo>
                      <a:pt x="263" y="0"/>
                    </a:moveTo>
                    <a:lnTo>
                      <a:pt x="0" y="117"/>
                    </a:lnTo>
                    <a:lnTo>
                      <a:pt x="537" y="117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2" name="Freeform 173"/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1639" y="11861"/>
                <a:ext cx="321" cy="70"/>
              </a:xfrm>
              <a:custGeom>
                <a:avLst/>
                <a:gdLst>
                  <a:gd name="T0" fmla="*/ 33 w 537"/>
                  <a:gd name="T1" fmla="*/ 0 h 117"/>
                  <a:gd name="T2" fmla="*/ 0 w 537"/>
                  <a:gd name="T3" fmla="*/ 15 h 117"/>
                  <a:gd name="T4" fmla="*/ 69 w 537"/>
                  <a:gd name="T5" fmla="*/ 15 h 117"/>
                  <a:gd name="T6" fmla="*/ 33 w 537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7"/>
                  <a:gd name="T13" fmla="*/ 0 h 117"/>
                  <a:gd name="T14" fmla="*/ 537 w 53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7" h="117">
                    <a:moveTo>
                      <a:pt x="263" y="0"/>
                    </a:moveTo>
                    <a:lnTo>
                      <a:pt x="0" y="117"/>
                    </a:lnTo>
                    <a:lnTo>
                      <a:pt x="537" y="117"/>
                    </a:lnTo>
                    <a:lnTo>
                      <a:pt x="263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3" name="Freeform 174"/>
              <p:cNvSpPr>
                <a:spLocks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639" y="11933"/>
                <a:ext cx="227" cy="242"/>
              </a:xfrm>
              <a:custGeom>
                <a:avLst/>
                <a:gdLst>
                  <a:gd name="T0" fmla="*/ 33 w 380"/>
                  <a:gd name="T1" fmla="*/ 15 h 409"/>
                  <a:gd name="T2" fmla="*/ 0 w 380"/>
                  <a:gd name="T3" fmla="*/ 0 h 409"/>
                  <a:gd name="T4" fmla="*/ 48 w 380"/>
                  <a:gd name="T5" fmla="*/ 50 h 409"/>
                  <a:gd name="T6" fmla="*/ 33 w 380"/>
                  <a:gd name="T7" fmla="*/ 1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9"/>
                  <a:gd name="T14" fmla="*/ 380 w 380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9">
                    <a:moveTo>
                      <a:pt x="263" y="126"/>
                    </a:moveTo>
                    <a:lnTo>
                      <a:pt x="0" y="0"/>
                    </a:lnTo>
                    <a:lnTo>
                      <a:pt x="380" y="409"/>
                    </a:lnTo>
                    <a:lnTo>
                      <a:pt x="263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4" name="Freeform 175"/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639" y="11933"/>
                <a:ext cx="227" cy="242"/>
              </a:xfrm>
              <a:custGeom>
                <a:avLst/>
                <a:gdLst>
                  <a:gd name="T0" fmla="*/ 33 w 380"/>
                  <a:gd name="T1" fmla="*/ 15 h 409"/>
                  <a:gd name="T2" fmla="*/ 0 w 380"/>
                  <a:gd name="T3" fmla="*/ 0 h 409"/>
                  <a:gd name="T4" fmla="*/ 48 w 380"/>
                  <a:gd name="T5" fmla="*/ 50 h 409"/>
                  <a:gd name="T6" fmla="*/ 33 w 380"/>
                  <a:gd name="T7" fmla="*/ 1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9"/>
                  <a:gd name="T14" fmla="*/ 380 w 380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9">
                    <a:moveTo>
                      <a:pt x="263" y="126"/>
                    </a:moveTo>
                    <a:lnTo>
                      <a:pt x="0" y="0"/>
                    </a:lnTo>
                    <a:lnTo>
                      <a:pt x="380" y="409"/>
                    </a:lnTo>
                    <a:lnTo>
                      <a:pt x="263" y="126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5" name="Freeform 176"/>
              <p:cNvSpPr>
                <a:spLocks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1639" y="11933"/>
                <a:ext cx="62" cy="338"/>
              </a:xfrm>
              <a:custGeom>
                <a:avLst/>
                <a:gdLst>
                  <a:gd name="T0" fmla="*/ 13 w 104"/>
                  <a:gd name="T1" fmla="*/ 34 h 570"/>
                  <a:gd name="T2" fmla="*/ 0 w 104"/>
                  <a:gd name="T3" fmla="*/ 0 h 570"/>
                  <a:gd name="T4" fmla="*/ 0 w 104"/>
                  <a:gd name="T5" fmla="*/ 71 h 570"/>
                  <a:gd name="T6" fmla="*/ 13 w 10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570"/>
                  <a:gd name="T14" fmla="*/ 104 w 10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570">
                    <a:moveTo>
                      <a:pt x="104" y="280"/>
                    </a:moveTo>
                    <a:lnTo>
                      <a:pt x="0" y="0"/>
                    </a:lnTo>
                    <a:lnTo>
                      <a:pt x="0" y="570"/>
                    </a:lnTo>
                    <a:lnTo>
                      <a:pt x="104" y="2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6" name="Freeform 177"/>
              <p:cNvSpPr>
                <a:spLocks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1639" y="11933"/>
                <a:ext cx="62" cy="338"/>
              </a:xfrm>
              <a:custGeom>
                <a:avLst/>
                <a:gdLst>
                  <a:gd name="T0" fmla="*/ 13 w 104"/>
                  <a:gd name="T1" fmla="*/ 34 h 570"/>
                  <a:gd name="T2" fmla="*/ 0 w 104"/>
                  <a:gd name="T3" fmla="*/ 0 h 570"/>
                  <a:gd name="T4" fmla="*/ 0 w 104"/>
                  <a:gd name="T5" fmla="*/ 71 h 570"/>
                  <a:gd name="T6" fmla="*/ 13 w 10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570"/>
                  <a:gd name="T14" fmla="*/ 104 w 10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570">
                    <a:moveTo>
                      <a:pt x="104" y="280"/>
                    </a:moveTo>
                    <a:lnTo>
                      <a:pt x="0" y="0"/>
                    </a:lnTo>
                    <a:lnTo>
                      <a:pt x="0" y="570"/>
                    </a:lnTo>
                    <a:lnTo>
                      <a:pt x="104" y="28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7" name="Freeform 178"/>
              <p:cNvSpPr>
                <a:spLocks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1408" y="11933"/>
                <a:ext cx="231" cy="242"/>
              </a:xfrm>
              <a:custGeom>
                <a:avLst/>
                <a:gdLst>
                  <a:gd name="T0" fmla="*/ 34 w 388"/>
                  <a:gd name="T1" fmla="*/ 35 h 409"/>
                  <a:gd name="T2" fmla="*/ 49 w 388"/>
                  <a:gd name="T3" fmla="*/ 0 h 409"/>
                  <a:gd name="T4" fmla="*/ 0 w 388"/>
                  <a:gd name="T5" fmla="*/ 50 h 409"/>
                  <a:gd name="T6" fmla="*/ 34 w 388"/>
                  <a:gd name="T7" fmla="*/ 3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9"/>
                  <a:gd name="T14" fmla="*/ 388 w 388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9">
                    <a:moveTo>
                      <a:pt x="271" y="283"/>
                    </a:moveTo>
                    <a:lnTo>
                      <a:pt x="388" y="0"/>
                    </a:lnTo>
                    <a:lnTo>
                      <a:pt x="0" y="409"/>
                    </a:lnTo>
                    <a:lnTo>
                      <a:pt x="271" y="2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" name="Freeform 179"/>
              <p:cNvSpPr>
                <a:spLocks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408" y="11933"/>
                <a:ext cx="231" cy="242"/>
              </a:xfrm>
              <a:custGeom>
                <a:avLst/>
                <a:gdLst>
                  <a:gd name="T0" fmla="*/ 34 w 388"/>
                  <a:gd name="T1" fmla="*/ 35 h 409"/>
                  <a:gd name="T2" fmla="*/ 49 w 388"/>
                  <a:gd name="T3" fmla="*/ 0 h 409"/>
                  <a:gd name="T4" fmla="*/ 0 w 388"/>
                  <a:gd name="T5" fmla="*/ 50 h 409"/>
                  <a:gd name="T6" fmla="*/ 34 w 388"/>
                  <a:gd name="T7" fmla="*/ 3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9"/>
                  <a:gd name="T14" fmla="*/ 388 w 388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9">
                    <a:moveTo>
                      <a:pt x="271" y="283"/>
                    </a:moveTo>
                    <a:lnTo>
                      <a:pt x="388" y="0"/>
                    </a:lnTo>
                    <a:lnTo>
                      <a:pt x="0" y="409"/>
                    </a:lnTo>
                    <a:lnTo>
                      <a:pt x="271" y="283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9" name="Freeform 180"/>
              <p:cNvSpPr>
                <a:spLocks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1309" y="11933"/>
                <a:ext cx="325" cy="69"/>
              </a:xfrm>
              <a:custGeom>
                <a:avLst/>
                <a:gdLst>
                  <a:gd name="T0" fmla="*/ 35 w 545"/>
                  <a:gd name="T1" fmla="*/ 13 h 118"/>
                  <a:gd name="T2" fmla="*/ 69 w 545"/>
                  <a:gd name="T3" fmla="*/ 0 h 118"/>
                  <a:gd name="T4" fmla="*/ 0 w 545"/>
                  <a:gd name="T5" fmla="*/ 0 h 118"/>
                  <a:gd name="T6" fmla="*/ 35 w 545"/>
                  <a:gd name="T7" fmla="*/ 13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5"/>
                  <a:gd name="T13" fmla="*/ 0 h 118"/>
                  <a:gd name="T14" fmla="*/ 545 w 54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5" h="118">
                    <a:moveTo>
                      <a:pt x="277" y="118"/>
                    </a:moveTo>
                    <a:lnTo>
                      <a:pt x="545" y="0"/>
                    </a:lnTo>
                    <a:lnTo>
                      <a:pt x="0" y="0"/>
                    </a:lnTo>
                    <a:lnTo>
                      <a:pt x="277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0" name="Freeform 181"/>
              <p:cNvSpPr>
                <a:spLocks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1309" y="11933"/>
                <a:ext cx="325" cy="69"/>
              </a:xfrm>
              <a:custGeom>
                <a:avLst/>
                <a:gdLst>
                  <a:gd name="T0" fmla="*/ 35 w 545"/>
                  <a:gd name="T1" fmla="*/ 13 h 118"/>
                  <a:gd name="T2" fmla="*/ 69 w 545"/>
                  <a:gd name="T3" fmla="*/ 0 h 118"/>
                  <a:gd name="T4" fmla="*/ 0 w 545"/>
                  <a:gd name="T5" fmla="*/ 0 h 118"/>
                  <a:gd name="T6" fmla="*/ 35 w 545"/>
                  <a:gd name="T7" fmla="*/ 13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5"/>
                  <a:gd name="T13" fmla="*/ 0 h 118"/>
                  <a:gd name="T14" fmla="*/ 545 w 54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5" h="118">
                    <a:moveTo>
                      <a:pt x="277" y="118"/>
                    </a:moveTo>
                    <a:lnTo>
                      <a:pt x="545" y="0"/>
                    </a:lnTo>
                    <a:lnTo>
                      <a:pt x="0" y="0"/>
                    </a:lnTo>
                    <a:lnTo>
                      <a:pt x="277" y="118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1" name="Freeform 182"/>
              <p:cNvSpPr>
                <a:spLocks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1408" y="11692"/>
                <a:ext cx="231" cy="239"/>
              </a:xfrm>
              <a:custGeom>
                <a:avLst/>
                <a:gdLst>
                  <a:gd name="T0" fmla="*/ 15 w 388"/>
                  <a:gd name="T1" fmla="*/ 34 h 405"/>
                  <a:gd name="T2" fmla="*/ 49 w 388"/>
                  <a:gd name="T3" fmla="*/ 49 h 405"/>
                  <a:gd name="T4" fmla="*/ 0 w 388"/>
                  <a:gd name="T5" fmla="*/ 0 h 405"/>
                  <a:gd name="T6" fmla="*/ 15 w 388"/>
                  <a:gd name="T7" fmla="*/ 34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5"/>
                  <a:gd name="T14" fmla="*/ 388 w 388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5">
                    <a:moveTo>
                      <a:pt x="117" y="283"/>
                    </a:moveTo>
                    <a:lnTo>
                      <a:pt x="388" y="405"/>
                    </a:lnTo>
                    <a:lnTo>
                      <a:pt x="0" y="0"/>
                    </a:lnTo>
                    <a:lnTo>
                      <a:pt x="117" y="2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2" name="Freeform 183"/>
              <p:cNvSpPr>
                <a:spLocks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1408" y="11692"/>
                <a:ext cx="231" cy="239"/>
              </a:xfrm>
              <a:custGeom>
                <a:avLst/>
                <a:gdLst>
                  <a:gd name="T0" fmla="*/ 15 w 388"/>
                  <a:gd name="T1" fmla="*/ 34 h 405"/>
                  <a:gd name="T2" fmla="*/ 49 w 388"/>
                  <a:gd name="T3" fmla="*/ 49 h 405"/>
                  <a:gd name="T4" fmla="*/ 0 w 388"/>
                  <a:gd name="T5" fmla="*/ 0 h 405"/>
                  <a:gd name="T6" fmla="*/ 15 w 388"/>
                  <a:gd name="T7" fmla="*/ 34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5"/>
                  <a:gd name="T14" fmla="*/ 388 w 388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5">
                    <a:moveTo>
                      <a:pt x="117" y="283"/>
                    </a:moveTo>
                    <a:lnTo>
                      <a:pt x="388" y="405"/>
                    </a:lnTo>
                    <a:lnTo>
                      <a:pt x="0" y="0"/>
                    </a:lnTo>
                    <a:lnTo>
                      <a:pt x="117" y="283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" name="Freeform 184"/>
              <p:cNvSpPr>
                <a:spLocks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1569" y="11596"/>
                <a:ext cx="70" cy="337"/>
              </a:xfrm>
              <a:custGeom>
                <a:avLst/>
                <a:gdLst>
                  <a:gd name="T0" fmla="*/ 0 w 117"/>
                  <a:gd name="T1" fmla="*/ 34 h 569"/>
                  <a:gd name="T2" fmla="*/ 15 w 117"/>
                  <a:gd name="T3" fmla="*/ 70 h 569"/>
                  <a:gd name="T4" fmla="*/ 15 w 117"/>
                  <a:gd name="T5" fmla="*/ 0 h 569"/>
                  <a:gd name="T6" fmla="*/ 0 w 117"/>
                  <a:gd name="T7" fmla="*/ 34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569"/>
                  <a:gd name="T14" fmla="*/ 117 w 117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569">
                    <a:moveTo>
                      <a:pt x="0" y="279"/>
                    </a:moveTo>
                    <a:lnTo>
                      <a:pt x="117" y="569"/>
                    </a:lnTo>
                    <a:lnTo>
                      <a:pt x="117" y="0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4" name="Freeform 185"/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1569" y="11596"/>
                <a:ext cx="70" cy="337"/>
              </a:xfrm>
              <a:custGeom>
                <a:avLst/>
                <a:gdLst>
                  <a:gd name="T0" fmla="*/ 0 w 117"/>
                  <a:gd name="T1" fmla="*/ 34 h 569"/>
                  <a:gd name="T2" fmla="*/ 15 w 117"/>
                  <a:gd name="T3" fmla="*/ 70 h 569"/>
                  <a:gd name="T4" fmla="*/ 15 w 117"/>
                  <a:gd name="T5" fmla="*/ 0 h 569"/>
                  <a:gd name="T6" fmla="*/ 0 w 117"/>
                  <a:gd name="T7" fmla="*/ 34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569"/>
                  <a:gd name="T14" fmla="*/ 117 w 117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569">
                    <a:moveTo>
                      <a:pt x="0" y="279"/>
                    </a:moveTo>
                    <a:lnTo>
                      <a:pt x="117" y="569"/>
                    </a:lnTo>
                    <a:lnTo>
                      <a:pt x="117" y="0"/>
                    </a:lnTo>
                    <a:lnTo>
                      <a:pt x="0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5" name="Freeform 186"/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1294" y="12222"/>
                <a:ext cx="336" cy="596"/>
              </a:xfrm>
              <a:custGeom>
                <a:avLst/>
                <a:gdLst>
                  <a:gd name="T0" fmla="*/ 66 w 562"/>
                  <a:gd name="T1" fmla="*/ 121 h 1007"/>
                  <a:gd name="T2" fmla="*/ 56 w 562"/>
                  <a:gd name="T3" fmla="*/ 115 h 1007"/>
                  <a:gd name="T4" fmla="*/ 47 w 562"/>
                  <a:gd name="T5" fmla="*/ 111 h 1007"/>
                  <a:gd name="T6" fmla="*/ 43 w 562"/>
                  <a:gd name="T7" fmla="*/ 108 h 1007"/>
                  <a:gd name="T8" fmla="*/ 39 w 562"/>
                  <a:gd name="T9" fmla="*/ 105 h 1007"/>
                  <a:gd name="T10" fmla="*/ 34 w 562"/>
                  <a:gd name="T11" fmla="*/ 113 h 1007"/>
                  <a:gd name="T12" fmla="*/ 28 w 562"/>
                  <a:gd name="T13" fmla="*/ 119 h 1007"/>
                  <a:gd name="T14" fmla="*/ 19 w 562"/>
                  <a:gd name="T15" fmla="*/ 120 h 1007"/>
                  <a:gd name="T16" fmla="*/ 9 w 562"/>
                  <a:gd name="T17" fmla="*/ 116 h 1007"/>
                  <a:gd name="T18" fmla="*/ 2 w 562"/>
                  <a:gd name="T19" fmla="*/ 108 h 1007"/>
                  <a:gd name="T20" fmla="*/ 0 w 562"/>
                  <a:gd name="T21" fmla="*/ 98 h 1007"/>
                  <a:gd name="T22" fmla="*/ 5 w 562"/>
                  <a:gd name="T23" fmla="*/ 81 h 1007"/>
                  <a:gd name="T24" fmla="*/ 14 w 562"/>
                  <a:gd name="T25" fmla="*/ 79 h 1007"/>
                  <a:gd name="T26" fmla="*/ 9 w 562"/>
                  <a:gd name="T27" fmla="*/ 88 h 1007"/>
                  <a:gd name="T28" fmla="*/ 9 w 562"/>
                  <a:gd name="T29" fmla="*/ 96 h 1007"/>
                  <a:gd name="T30" fmla="*/ 13 w 562"/>
                  <a:gd name="T31" fmla="*/ 103 h 1007"/>
                  <a:gd name="T32" fmla="*/ 19 w 562"/>
                  <a:gd name="T33" fmla="*/ 107 h 1007"/>
                  <a:gd name="T34" fmla="*/ 28 w 562"/>
                  <a:gd name="T35" fmla="*/ 107 h 1007"/>
                  <a:gd name="T36" fmla="*/ 32 w 562"/>
                  <a:gd name="T37" fmla="*/ 101 h 1007"/>
                  <a:gd name="T38" fmla="*/ 33 w 562"/>
                  <a:gd name="T39" fmla="*/ 95 h 1007"/>
                  <a:gd name="T40" fmla="*/ 30 w 562"/>
                  <a:gd name="T41" fmla="*/ 84 h 1007"/>
                  <a:gd name="T42" fmla="*/ 20 w 562"/>
                  <a:gd name="T43" fmla="*/ 70 h 1007"/>
                  <a:gd name="T44" fmla="*/ 8 w 562"/>
                  <a:gd name="T45" fmla="*/ 46 h 1007"/>
                  <a:gd name="T46" fmla="*/ 8 w 562"/>
                  <a:gd name="T47" fmla="*/ 24 h 1007"/>
                  <a:gd name="T48" fmla="*/ 15 w 562"/>
                  <a:gd name="T49" fmla="*/ 9 h 1007"/>
                  <a:gd name="T50" fmla="*/ 28 w 562"/>
                  <a:gd name="T51" fmla="*/ 1 h 1007"/>
                  <a:gd name="T52" fmla="*/ 45 w 562"/>
                  <a:gd name="T53" fmla="*/ 1 h 1007"/>
                  <a:gd name="T54" fmla="*/ 59 w 562"/>
                  <a:gd name="T55" fmla="*/ 8 h 1007"/>
                  <a:gd name="T56" fmla="*/ 70 w 562"/>
                  <a:gd name="T57" fmla="*/ 23 h 1007"/>
                  <a:gd name="T58" fmla="*/ 72 w 562"/>
                  <a:gd name="T59" fmla="*/ 39 h 1007"/>
                  <a:gd name="T60" fmla="*/ 66 w 562"/>
                  <a:gd name="T61" fmla="*/ 27 h 1007"/>
                  <a:gd name="T62" fmla="*/ 58 w 562"/>
                  <a:gd name="T63" fmla="*/ 18 h 1007"/>
                  <a:gd name="T64" fmla="*/ 47 w 562"/>
                  <a:gd name="T65" fmla="*/ 13 h 1007"/>
                  <a:gd name="T66" fmla="*/ 32 w 562"/>
                  <a:gd name="T67" fmla="*/ 13 h 1007"/>
                  <a:gd name="T68" fmla="*/ 21 w 562"/>
                  <a:gd name="T69" fmla="*/ 20 h 1007"/>
                  <a:gd name="T70" fmla="*/ 14 w 562"/>
                  <a:gd name="T71" fmla="*/ 32 h 1007"/>
                  <a:gd name="T72" fmla="*/ 13 w 562"/>
                  <a:gd name="T73" fmla="*/ 47 h 1007"/>
                  <a:gd name="T74" fmla="*/ 19 w 562"/>
                  <a:gd name="T75" fmla="*/ 60 h 1007"/>
                  <a:gd name="T76" fmla="*/ 29 w 562"/>
                  <a:gd name="T77" fmla="*/ 70 h 1007"/>
                  <a:gd name="T78" fmla="*/ 41 w 562"/>
                  <a:gd name="T79" fmla="*/ 73 h 1007"/>
                  <a:gd name="T80" fmla="*/ 49 w 562"/>
                  <a:gd name="T81" fmla="*/ 66 h 1007"/>
                  <a:gd name="T82" fmla="*/ 48 w 562"/>
                  <a:gd name="T83" fmla="*/ 56 h 1007"/>
                  <a:gd name="T84" fmla="*/ 39 w 562"/>
                  <a:gd name="T85" fmla="*/ 52 h 1007"/>
                  <a:gd name="T86" fmla="*/ 35 w 562"/>
                  <a:gd name="T87" fmla="*/ 49 h 1007"/>
                  <a:gd name="T88" fmla="*/ 45 w 562"/>
                  <a:gd name="T89" fmla="*/ 47 h 1007"/>
                  <a:gd name="T90" fmla="*/ 53 w 562"/>
                  <a:gd name="T91" fmla="*/ 50 h 1007"/>
                  <a:gd name="T92" fmla="*/ 59 w 562"/>
                  <a:gd name="T93" fmla="*/ 56 h 1007"/>
                  <a:gd name="T94" fmla="*/ 62 w 562"/>
                  <a:gd name="T95" fmla="*/ 64 h 1007"/>
                  <a:gd name="T96" fmla="*/ 58 w 562"/>
                  <a:gd name="T97" fmla="*/ 73 h 1007"/>
                  <a:gd name="T98" fmla="*/ 61 w 562"/>
                  <a:gd name="T99" fmla="*/ 82 h 1007"/>
                  <a:gd name="T100" fmla="*/ 71 w 562"/>
                  <a:gd name="T101" fmla="*/ 108 h 10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2"/>
                  <a:gd name="T154" fmla="*/ 0 h 1007"/>
                  <a:gd name="T155" fmla="*/ 562 w 562"/>
                  <a:gd name="T156" fmla="*/ 1007 h 10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2" h="1007">
                    <a:moveTo>
                      <a:pt x="562" y="1007"/>
                    </a:moveTo>
                    <a:lnTo>
                      <a:pt x="529" y="1007"/>
                    </a:lnTo>
                    <a:lnTo>
                      <a:pt x="525" y="998"/>
                    </a:lnTo>
                    <a:lnTo>
                      <a:pt x="525" y="992"/>
                    </a:lnTo>
                    <a:lnTo>
                      <a:pt x="520" y="983"/>
                    </a:lnTo>
                    <a:lnTo>
                      <a:pt x="505" y="975"/>
                    </a:lnTo>
                    <a:lnTo>
                      <a:pt x="492" y="967"/>
                    </a:lnTo>
                    <a:lnTo>
                      <a:pt x="477" y="955"/>
                    </a:lnTo>
                    <a:lnTo>
                      <a:pt x="461" y="947"/>
                    </a:lnTo>
                    <a:lnTo>
                      <a:pt x="441" y="934"/>
                    </a:lnTo>
                    <a:lnTo>
                      <a:pt x="411" y="926"/>
                    </a:lnTo>
                    <a:lnTo>
                      <a:pt x="400" y="922"/>
                    </a:lnTo>
                    <a:lnTo>
                      <a:pt x="388" y="919"/>
                    </a:lnTo>
                    <a:lnTo>
                      <a:pt x="380" y="906"/>
                    </a:lnTo>
                    <a:lnTo>
                      <a:pt x="367" y="902"/>
                    </a:lnTo>
                    <a:lnTo>
                      <a:pt x="363" y="894"/>
                    </a:lnTo>
                    <a:lnTo>
                      <a:pt x="352" y="894"/>
                    </a:lnTo>
                    <a:lnTo>
                      <a:pt x="352" y="889"/>
                    </a:lnTo>
                    <a:lnTo>
                      <a:pt x="347" y="883"/>
                    </a:lnTo>
                    <a:lnTo>
                      <a:pt x="335" y="878"/>
                    </a:lnTo>
                    <a:lnTo>
                      <a:pt x="327" y="858"/>
                    </a:lnTo>
                    <a:lnTo>
                      <a:pt x="319" y="846"/>
                    </a:lnTo>
                    <a:lnTo>
                      <a:pt x="310" y="825"/>
                    </a:lnTo>
                    <a:lnTo>
                      <a:pt x="310" y="841"/>
                    </a:lnTo>
                    <a:lnTo>
                      <a:pt x="307" y="858"/>
                    </a:lnTo>
                    <a:lnTo>
                      <a:pt x="302" y="869"/>
                    </a:lnTo>
                    <a:lnTo>
                      <a:pt x="294" y="886"/>
                    </a:lnTo>
                    <a:lnTo>
                      <a:pt x="291" y="894"/>
                    </a:lnTo>
                    <a:lnTo>
                      <a:pt x="274" y="914"/>
                    </a:lnTo>
                    <a:lnTo>
                      <a:pt x="266" y="922"/>
                    </a:lnTo>
                    <a:lnTo>
                      <a:pt x="254" y="934"/>
                    </a:lnTo>
                    <a:lnTo>
                      <a:pt x="246" y="947"/>
                    </a:lnTo>
                    <a:lnTo>
                      <a:pt x="238" y="955"/>
                    </a:lnTo>
                    <a:lnTo>
                      <a:pt x="226" y="967"/>
                    </a:lnTo>
                    <a:lnTo>
                      <a:pt x="215" y="970"/>
                    </a:lnTo>
                    <a:lnTo>
                      <a:pt x="201" y="975"/>
                    </a:lnTo>
                    <a:lnTo>
                      <a:pt x="190" y="975"/>
                    </a:lnTo>
                    <a:lnTo>
                      <a:pt x="177" y="975"/>
                    </a:lnTo>
                    <a:lnTo>
                      <a:pt x="157" y="975"/>
                    </a:lnTo>
                    <a:lnTo>
                      <a:pt x="145" y="975"/>
                    </a:lnTo>
                    <a:lnTo>
                      <a:pt x="125" y="975"/>
                    </a:lnTo>
                    <a:lnTo>
                      <a:pt x="109" y="970"/>
                    </a:lnTo>
                    <a:lnTo>
                      <a:pt x="97" y="967"/>
                    </a:lnTo>
                    <a:lnTo>
                      <a:pt x="81" y="955"/>
                    </a:lnTo>
                    <a:lnTo>
                      <a:pt x="68" y="947"/>
                    </a:lnTo>
                    <a:lnTo>
                      <a:pt x="56" y="934"/>
                    </a:lnTo>
                    <a:lnTo>
                      <a:pt x="45" y="922"/>
                    </a:lnTo>
                    <a:lnTo>
                      <a:pt x="31" y="902"/>
                    </a:lnTo>
                    <a:lnTo>
                      <a:pt x="25" y="894"/>
                    </a:lnTo>
                    <a:lnTo>
                      <a:pt x="16" y="878"/>
                    </a:lnTo>
                    <a:lnTo>
                      <a:pt x="11" y="858"/>
                    </a:lnTo>
                    <a:lnTo>
                      <a:pt x="8" y="846"/>
                    </a:lnTo>
                    <a:lnTo>
                      <a:pt x="3" y="825"/>
                    </a:lnTo>
                    <a:lnTo>
                      <a:pt x="0" y="813"/>
                    </a:lnTo>
                    <a:lnTo>
                      <a:pt x="0" y="793"/>
                    </a:lnTo>
                    <a:lnTo>
                      <a:pt x="3" y="769"/>
                    </a:lnTo>
                    <a:lnTo>
                      <a:pt x="8" y="736"/>
                    </a:lnTo>
                    <a:lnTo>
                      <a:pt x="11" y="712"/>
                    </a:lnTo>
                    <a:lnTo>
                      <a:pt x="25" y="688"/>
                    </a:lnTo>
                    <a:lnTo>
                      <a:pt x="40" y="663"/>
                    </a:lnTo>
                    <a:lnTo>
                      <a:pt x="56" y="640"/>
                    </a:lnTo>
                    <a:lnTo>
                      <a:pt x="76" y="623"/>
                    </a:lnTo>
                    <a:lnTo>
                      <a:pt x="104" y="607"/>
                    </a:lnTo>
                    <a:lnTo>
                      <a:pt x="125" y="632"/>
                    </a:lnTo>
                    <a:lnTo>
                      <a:pt x="109" y="640"/>
                    </a:lnTo>
                    <a:lnTo>
                      <a:pt x="97" y="660"/>
                    </a:lnTo>
                    <a:lnTo>
                      <a:pt x="84" y="668"/>
                    </a:lnTo>
                    <a:lnTo>
                      <a:pt x="76" y="679"/>
                    </a:lnTo>
                    <a:lnTo>
                      <a:pt x="68" y="696"/>
                    </a:lnTo>
                    <a:lnTo>
                      <a:pt x="68" y="716"/>
                    </a:lnTo>
                    <a:lnTo>
                      <a:pt x="64" y="729"/>
                    </a:lnTo>
                    <a:lnTo>
                      <a:pt x="64" y="744"/>
                    </a:lnTo>
                    <a:lnTo>
                      <a:pt x="64" y="757"/>
                    </a:lnTo>
                    <a:lnTo>
                      <a:pt x="68" y="772"/>
                    </a:lnTo>
                    <a:lnTo>
                      <a:pt x="68" y="785"/>
                    </a:lnTo>
                    <a:lnTo>
                      <a:pt x="73" y="802"/>
                    </a:lnTo>
                    <a:lnTo>
                      <a:pt x="76" y="810"/>
                    </a:lnTo>
                    <a:lnTo>
                      <a:pt x="81" y="817"/>
                    </a:lnTo>
                    <a:lnTo>
                      <a:pt x="89" y="830"/>
                    </a:lnTo>
                    <a:lnTo>
                      <a:pt x="101" y="838"/>
                    </a:lnTo>
                    <a:lnTo>
                      <a:pt x="109" y="850"/>
                    </a:lnTo>
                    <a:lnTo>
                      <a:pt x="117" y="853"/>
                    </a:lnTo>
                    <a:lnTo>
                      <a:pt x="125" y="858"/>
                    </a:lnTo>
                    <a:lnTo>
                      <a:pt x="137" y="866"/>
                    </a:lnTo>
                    <a:lnTo>
                      <a:pt x="149" y="869"/>
                    </a:lnTo>
                    <a:lnTo>
                      <a:pt x="157" y="878"/>
                    </a:lnTo>
                    <a:lnTo>
                      <a:pt x="173" y="878"/>
                    </a:lnTo>
                    <a:lnTo>
                      <a:pt x="185" y="878"/>
                    </a:lnTo>
                    <a:lnTo>
                      <a:pt x="201" y="878"/>
                    </a:lnTo>
                    <a:lnTo>
                      <a:pt x="215" y="869"/>
                    </a:lnTo>
                    <a:lnTo>
                      <a:pt x="230" y="858"/>
                    </a:lnTo>
                    <a:lnTo>
                      <a:pt x="243" y="850"/>
                    </a:lnTo>
                    <a:lnTo>
                      <a:pt x="246" y="841"/>
                    </a:lnTo>
                    <a:lnTo>
                      <a:pt x="254" y="830"/>
                    </a:lnTo>
                    <a:lnTo>
                      <a:pt x="254" y="825"/>
                    </a:lnTo>
                    <a:lnTo>
                      <a:pt x="263" y="817"/>
                    </a:lnTo>
                    <a:lnTo>
                      <a:pt x="263" y="810"/>
                    </a:lnTo>
                    <a:lnTo>
                      <a:pt x="263" y="802"/>
                    </a:lnTo>
                    <a:lnTo>
                      <a:pt x="263" y="785"/>
                    </a:lnTo>
                    <a:lnTo>
                      <a:pt x="263" y="777"/>
                    </a:lnTo>
                    <a:lnTo>
                      <a:pt x="263" y="757"/>
                    </a:lnTo>
                    <a:lnTo>
                      <a:pt x="263" y="741"/>
                    </a:lnTo>
                    <a:lnTo>
                      <a:pt x="254" y="721"/>
                    </a:lnTo>
                    <a:lnTo>
                      <a:pt x="246" y="704"/>
                    </a:lnTo>
                    <a:lnTo>
                      <a:pt x="238" y="684"/>
                    </a:lnTo>
                    <a:lnTo>
                      <a:pt x="230" y="668"/>
                    </a:lnTo>
                    <a:lnTo>
                      <a:pt x="215" y="643"/>
                    </a:lnTo>
                    <a:lnTo>
                      <a:pt x="201" y="623"/>
                    </a:lnTo>
                    <a:lnTo>
                      <a:pt x="185" y="607"/>
                    </a:lnTo>
                    <a:lnTo>
                      <a:pt x="154" y="567"/>
                    </a:lnTo>
                    <a:lnTo>
                      <a:pt x="125" y="531"/>
                    </a:lnTo>
                    <a:lnTo>
                      <a:pt x="101" y="486"/>
                    </a:lnTo>
                    <a:lnTo>
                      <a:pt x="81" y="445"/>
                    </a:lnTo>
                    <a:lnTo>
                      <a:pt x="68" y="409"/>
                    </a:lnTo>
                    <a:lnTo>
                      <a:pt x="61" y="372"/>
                    </a:lnTo>
                    <a:lnTo>
                      <a:pt x="48" y="324"/>
                    </a:lnTo>
                    <a:lnTo>
                      <a:pt x="48" y="283"/>
                    </a:lnTo>
                    <a:lnTo>
                      <a:pt x="48" y="260"/>
                    </a:lnTo>
                    <a:lnTo>
                      <a:pt x="53" y="224"/>
                    </a:lnTo>
                    <a:lnTo>
                      <a:pt x="61" y="199"/>
                    </a:lnTo>
                    <a:lnTo>
                      <a:pt x="68" y="174"/>
                    </a:lnTo>
                    <a:lnTo>
                      <a:pt x="76" y="146"/>
                    </a:lnTo>
                    <a:lnTo>
                      <a:pt x="84" y="131"/>
                    </a:lnTo>
                    <a:lnTo>
                      <a:pt x="104" y="106"/>
                    </a:lnTo>
                    <a:lnTo>
                      <a:pt x="117" y="78"/>
                    </a:lnTo>
                    <a:lnTo>
                      <a:pt x="137" y="62"/>
                    </a:lnTo>
                    <a:lnTo>
                      <a:pt x="157" y="42"/>
                    </a:lnTo>
                    <a:lnTo>
                      <a:pt x="177" y="29"/>
                    </a:lnTo>
                    <a:lnTo>
                      <a:pt x="201" y="20"/>
                    </a:lnTo>
                    <a:lnTo>
                      <a:pt x="221" y="9"/>
                    </a:lnTo>
                    <a:lnTo>
                      <a:pt x="243" y="5"/>
                    </a:lnTo>
                    <a:lnTo>
                      <a:pt x="266" y="5"/>
                    </a:lnTo>
                    <a:lnTo>
                      <a:pt x="299" y="0"/>
                    </a:lnTo>
                    <a:lnTo>
                      <a:pt x="327" y="5"/>
                    </a:lnTo>
                    <a:lnTo>
                      <a:pt x="352" y="5"/>
                    </a:lnTo>
                    <a:lnTo>
                      <a:pt x="375" y="9"/>
                    </a:lnTo>
                    <a:lnTo>
                      <a:pt x="396" y="20"/>
                    </a:lnTo>
                    <a:lnTo>
                      <a:pt x="424" y="29"/>
                    </a:lnTo>
                    <a:lnTo>
                      <a:pt x="444" y="42"/>
                    </a:lnTo>
                    <a:lnTo>
                      <a:pt x="464" y="65"/>
                    </a:lnTo>
                    <a:lnTo>
                      <a:pt x="489" y="86"/>
                    </a:lnTo>
                    <a:lnTo>
                      <a:pt x="505" y="114"/>
                    </a:lnTo>
                    <a:lnTo>
                      <a:pt x="520" y="134"/>
                    </a:lnTo>
                    <a:lnTo>
                      <a:pt x="534" y="162"/>
                    </a:lnTo>
                    <a:lnTo>
                      <a:pt x="545" y="190"/>
                    </a:lnTo>
                    <a:lnTo>
                      <a:pt x="550" y="210"/>
                    </a:lnTo>
                    <a:lnTo>
                      <a:pt x="557" y="240"/>
                    </a:lnTo>
                    <a:lnTo>
                      <a:pt x="557" y="271"/>
                    </a:lnTo>
                    <a:lnTo>
                      <a:pt x="562" y="308"/>
                    </a:lnTo>
                    <a:lnTo>
                      <a:pt x="562" y="316"/>
                    </a:lnTo>
                    <a:lnTo>
                      <a:pt x="529" y="316"/>
                    </a:lnTo>
                    <a:lnTo>
                      <a:pt x="525" y="291"/>
                    </a:lnTo>
                    <a:lnTo>
                      <a:pt x="520" y="268"/>
                    </a:lnTo>
                    <a:lnTo>
                      <a:pt x="520" y="240"/>
                    </a:lnTo>
                    <a:lnTo>
                      <a:pt x="514" y="219"/>
                    </a:lnTo>
                    <a:lnTo>
                      <a:pt x="505" y="204"/>
                    </a:lnTo>
                    <a:lnTo>
                      <a:pt x="492" y="182"/>
                    </a:lnTo>
                    <a:lnTo>
                      <a:pt x="484" y="171"/>
                    </a:lnTo>
                    <a:lnTo>
                      <a:pt x="469" y="159"/>
                    </a:lnTo>
                    <a:lnTo>
                      <a:pt x="453" y="146"/>
                    </a:lnTo>
                    <a:lnTo>
                      <a:pt x="444" y="131"/>
                    </a:lnTo>
                    <a:lnTo>
                      <a:pt x="428" y="118"/>
                    </a:lnTo>
                    <a:lnTo>
                      <a:pt x="408" y="114"/>
                    </a:lnTo>
                    <a:lnTo>
                      <a:pt x="383" y="110"/>
                    </a:lnTo>
                    <a:lnTo>
                      <a:pt x="367" y="106"/>
                    </a:lnTo>
                    <a:lnTo>
                      <a:pt x="347" y="98"/>
                    </a:lnTo>
                    <a:lnTo>
                      <a:pt x="327" y="98"/>
                    </a:lnTo>
                    <a:lnTo>
                      <a:pt x="302" y="98"/>
                    </a:lnTo>
                    <a:lnTo>
                      <a:pt x="274" y="106"/>
                    </a:lnTo>
                    <a:lnTo>
                      <a:pt x="254" y="110"/>
                    </a:lnTo>
                    <a:lnTo>
                      <a:pt x="235" y="114"/>
                    </a:lnTo>
                    <a:lnTo>
                      <a:pt x="215" y="123"/>
                    </a:lnTo>
                    <a:lnTo>
                      <a:pt x="201" y="134"/>
                    </a:lnTo>
                    <a:lnTo>
                      <a:pt x="185" y="146"/>
                    </a:lnTo>
                    <a:lnTo>
                      <a:pt x="165" y="162"/>
                    </a:lnTo>
                    <a:lnTo>
                      <a:pt x="154" y="182"/>
                    </a:lnTo>
                    <a:lnTo>
                      <a:pt x="134" y="199"/>
                    </a:lnTo>
                    <a:lnTo>
                      <a:pt x="125" y="219"/>
                    </a:lnTo>
                    <a:lnTo>
                      <a:pt x="117" y="240"/>
                    </a:lnTo>
                    <a:lnTo>
                      <a:pt x="109" y="263"/>
                    </a:lnTo>
                    <a:lnTo>
                      <a:pt x="104" y="283"/>
                    </a:lnTo>
                    <a:lnTo>
                      <a:pt x="101" y="308"/>
                    </a:lnTo>
                    <a:lnTo>
                      <a:pt x="101" y="336"/>
                    </a:lnTo>
                    <a:lnTo>
                      <a:pt x="101" y="357"/>
                    </a:lnTo>
                    <a:lnTo>
                      <a:pt x="104" y="385"/>
                    </a:lnTo>
                    <a:lnTo>
                      <a:pt x="104" y="400"/>
                    </a:lnTo>
                    <a:lnTo>
                      <a:pt x="112" y="430"/>
                    </a:lnTo>
                    <a:lnTo>
                      <a:pt x="125" y="453"/>
                    </a:lnTo>
                    <a:lnTo>
                      <a:pt x="129" y="470"/>
                    </a:lnTo>
                    <a:lnTo>
                      <a:pt x="149" y="489"/>
                    </a:lnTo>
                    <a:lnTo>
                      <a:pt x="162" y="523"/>
                    </a:lnTo>
                    <a:lnTo>
                      <a:pt x="177" y="539"/>
                    </a:lnTo>
                    <a:lnTo>
                      <a:pt x="193" y="554"/>
                    </a:lnTo>
                    <a:lnTo>
                      <a:pt x="210" y="567"/>
                    </a:lnTo>
                    <a:lnTo>
                      <a:pt x="226" y="575"/>
                    </a:lnTo>
                    <a:lnTo>
                      <a:pt x="238" y="587"/>
                    </a:lnTo>
                    <a:lnTo>
                      <a:pt x="254" y="595"/>
                    </a:lnTo>
                    <a:lnTo>
                      <a:pt x="274" y="595"/>
                    </a:lnTo>
                    <a:lnTo>
                      <a:pt x="299" y="595"/>
                    </a:lnTo>
                    <a:lnTo>
                      <a:pt x="319" y="595"/>
                    </a:lnTo>
                    <a:lnTo>
                      <a:pt x="335" y="590"/>
                    </a:lnTo>
                    <a:lnTo>
                      <a:pt x="352" y="579"/>
                    </a:lnTo>
                    <a:lnTo>
                      <a:pt x="363" y="567"/>
                    </a:lnTo>
                    <a:lnTo>
                      <a:pt x="375" y="554"/>
                    </a:lnTo>
                    <a:lnTo>
                      <a:pt x="383" y="539"/>
                    </a:lnTo>
                    <a:lnTo>
                      <a:pt x="388" y="526"/>
                    </a:lnTo>
                    <a:lnTo>
                      <a:pt x="388" y="498"/>
                    </a:lnTo>
                    <a:lnTo>
                      <a:pt x="388" y="481"/>
                    </a:lnTo>
                    <a:lnTo>
                      <a:pt x="383" y="470"/>
                    </a:lnTo>
                    <a:lnTo>
                      <a:pt x="380" y="458"/>
                    </a:lnTo>
                    <a:lnTo>
                      <a:pt x="367" y="442"/>
                    </a:lnTo>
                    <a:lnTo>
                      <a:pt x="355" y="437"/>
                    </a:lnTo>
                    <a:lnTo>
                      <a:pt x="347" y="430"/>
                    </a:lnTo>
                    <a:lnTo>
                      <a:pt x="327" y="425"/>
                    </a:lnTo>
                    <a:lnTo>
                      <a:pt x="310" y="425"/>
                    </a:lnTo>
                    <a:lnTo>
                      <a:pt x="307" y="425"/>
                    </a:lnTo>
                    <a:lnTo>
                      <a:pt x="299" y="425"/>
                    </a:lnTo>
                    <a:lnTo>
                      <a:pt x="294" y="425"/>
                    </a:lnTo>
                    <a:lnTo>
                      <a:pt x="287" y="430"/>
                    </a:lnTo>
                    <a:lnTo>
                      <a:pt x="271" y="400"/>
                    </a:lnTo>
                    <a:lnTo>
                      <a:pt x="294" y="394"/>
                    </a:lnTo>
                    <a:lnTo>
                      <a:pt x="307" y="389"/>
                    </a:lnTo>
                    <a:lnTo>
                      <a:pt x="324" y="389"/>
                    </a:lnTo>
                    <a:lnTo>
                      <a:pt x="335" y="389"/>
                    </a:lnTo>
                    <a:lnTo>
                      <a:pt x="352" y="389"/>
                    </a:lnTo>
                    <a:lnTo>
                      <a:pt x="367" y="394"/>
                    </a:lnTo>
                    <a:lnTo>
                      <a:pt x="380" y="394"/>
                    </a:lnTo>
                    <a:lnTo>
                      <a:pt x="388" y="397"/>
                    </a:lnTo>
                    <a:lnTo>
                      <a:pt x="408" y="400"/>
                    </a:lnTo>
                    <a:lnTo>
                      <a:pt x="416" y="409"/>
                    </a:lnTo>
                    <a:lnTo>
                      <a:pt x="433" y="417"/>
                    </a:lnTo>
                    <a:lnTo>
                      <a:pt x="441" y="425"/>
                    </a:lnTo>
                    <a:lnTo>
                      <a:pt x="448" y="433"/>
                    </a:lnTo>
                    <a:lnTo>
                      <a:pt x="456" y="442"/>
                    </a:lnTo>
                    <a:lnTo>
                      <a:pt x="464" y="453"/>
                    </a:lnTo>
                    <a:lnTo>
                      <a:pt x="472" y="466"/>
                    </a:lnTo>
                    <a:lnTo>
                      <a:pt x="477" y="470"/>
                    </a:lnTo>
                    <a:lnTo>
                      <a:pt x="477" y="481"/>
                    </a:lnTo>
                    <a:lnTo>
                      <a:pt x="484" y="494"/>
                    </a:lnTo>
                    <a:lnTo>
                      <a:pt x="484" y="518"/>
                    </a:lnTo>
                    <a:lnTo>
                      <a:pt x="477" y="534"/>
                    </a:lnTo>
                    <a:lnTo>
                      <a:pt x="477" y="551"/>
                    </a:lnTo>
                    <a:lnTo>
                      <a:pt x="469" y="567"/>
                    </a:lnTo>
                    <a:lnTo>
                      <a:pt x="461" y="579"/>
                    </a:lnTo>
                    <a:lnTo>
                      <a:pt x="453" y="595"/>
                    </a:lnTo>
                    <a:lnTo>
                      <a:pt x="441" y="607"/>
                    </a:lnTo>
                    <a:lnTo>
                      <a:pt x="424" y="620"/>
                    </a:lnTo>
                    <a:lnTo>
                      <a:pt x="408" y="632"/>
                    </a:lnTo>
                    <a:lnTo>
                      <a:pt x="444" y="648"/>
                    </a:lnTo>
                    <a:lnTo>
                      <a:pt x="477" y="671"/>
                    </a:lnTo>
                    <a:lnTo>
                      <a:pt x="500" y="699"/>
                    </a:lnTo>
                    <a:lnTo>
                      <a:pt x="525" y="736"/>
                    </a:lnTo>
                    <a:lnTo>
                      <a:pt x="542" y="780"/>
                    </a:lnTo>
                    <a:lnTo>
                      <a:pt x="553" y="825"/>
                    </a:lnTo>
                    <a:lnTo>
                      <a:pt x="557" y="878"/>
                    </a:lnTo>
                    <a:lnTo>
                      <a:pt x="562" y="934"/>
                    </a:lnTo>
                    <a:lnTo>
                      <a:pt x="562" y="1007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6" name="Freeform 187"/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1294" y="12222"/>
                <a:ext cx="336" cy="596"/>
              </a:xfrm>
              <a:custGeom>
                <a:avLst/>
                <a:gdLst>
                  <a:gd name="T0" fmla="*/ 66 w 562"/>
                  <a:gd name="T1" fmla="*/ 121 h 1007"/>
                  <a:gd name="T2" fmla="*/ 56 w 562"/>
                  <a:gd name="T3" fmla="*/ 115 h 1007"/>
                  <a:gd name="T4" fmla="*/ 47 w 562"/>
                  <a:gd name="T5" fmla="*/ 111 h 1007"/>
                  <a:gd name="T6" fmla="*/ 43 w 562"/>
                  <a:gd name="T7" fmla="*/ 108 h 1007"/>
                  <a:gd name="T8" fmla="*/ 39 w 562"/>
                  <a:gd name="T9" fmla="*/ 105 h 1007"/>
                  <a:gd name="T10" fmla="*/ 34 w 562"/>
                  <a:gd name="T11" fmla="*/ 113 h 1007"/>
                  <a:gd name="T12" fmla="*/ 28 w 562"/>
                  <a:gd name="T13" fmla="*/ 119 h 1007"/>
                  <a:gd name="T14" fmla="*/ 19 w 562"/>
                  <a:gd name="T15" fmla="*/ 120 h 1007"/>
                  <a:gd name="T16" fmla="*/ 9 w 562"/>
                  <a:gd name="T17" fmla="*/ 116 h 1007"/>
                  <a:gd name="T18" fmla="*/ 2 w 562"/>
                  <a:gd name="T19" fmla="*/ 108 h 1007"/>
                  <a:gd name="T20" fmla="*/ 0 w 562"/>
                  <a:gd name="T21" fmla="*/ 98 h 1007"/>
                  <a:gd name="T22" fmla="*/ 5 w 562"/>
                  <a:gd name="T23" fmla="*/ 81 h 1007"/>
                  <a:gd name="T24" fmla="*/ 14 w 562"/>
                  <a:gd name="T25" fmla="*/ 79 h 1007"/>
                  <a:gd name="T26" fmla="*/ 9 w 562"/>
                  <a:gd name="T27" fmla="*/ 88 h 1007"/>
                  <a:gd name="T28" fmla="*/ 9 w 562"/>
                  <a:gd name="T29" fmla="*/ 96 h 1007"/>
                  <a:gd name="T30" fmla="*/ 13 w 562"/>
                  <a:gd name="T31" fmla="*/ 103 h 1007"/>
                  <a:gd name="T32" fmla="*/ 19 w 562"/>
                  <a:gd name="T33" fmla="*/ 107 h 1007"/>
                  <a:gd name="T34" fmla="*/ 28 w 562"/>
                  <a:gd name="T35" fmla="*/ 107 h 1007"/>
                  <a:gd name="T36" fmla="*/ 32 w 562"/>
                  <a:gd name="T37" fmla="*/ 101 h 1007"/>
                  <a:gd name="T38" fmla="*/ 33 w 562"/>
                  <a:gd name="T39" fmla="*/ 95 h 1007"/>
                  <a:gd name="T40" fmla="*/ 30 w 562"/>
                  <a:gd name="T41" fmla="*/ 84 h 1007"/>
                  <a:gd name="T42" fmla="*/ 20 w 562"/>
                  <a:gd name="T43" fmla="*/ 70 h 1007"/>
                  <a:gd name="T44" fmla="*/ 8 w 562"/>
                  <a:gd name="T45" fmla="*/ 46 h 1007"/>
                  <a:gd name="T46" fmla="*/ 8 w 562"/>
                  <a:gd name="T47" fmla="*/ 24 h 1007"/>
                  <a:gd name="T48" fmla="*/ 15 w 562"/>
                  <a:gd name="T49" fmla="*/ 9 h 1007"/>
                  <a:gd name="T50" fmla="*/ 28 w 562"/>
                  <a:gd name="T51" fmla="*/ 1 h 1007"/>
                  <a:gd name="T52" fmla="*/ 45 w 562"/>
                  <a:gd name="T53" fmla="*/ 1 h 1007"/>
                  <a:gd name="T54" fmla="*/ 59 w 562"/>
                  <a:gd name="T55" fmla="*/ 8 h 1007"/>
                  <a:gd name="T56" fmla="*/ 70 w 562"/>
                  <a:gd name="T57" fmla="*/ 23 h 1007"/>
                  <a:gd name="T58" fmla="*/ 72 w 562"/>
                  <a:gd name="T59" fmla="*/ 39 h 1007"/>
                  <a:gd name="T60" fmla="*/ 66 w 562"/>
                  <a:gd name="T61" fmla="*/ 27 h 1007"/>
                  <a:gd name="T62" fmla="*/ 58 w 562"/>
                  <a:gd name="T63" fmla="*/ 18 h 1007"/>
                  <a:gd name="T64" fmla="*/ 47 w 562"/>
                  <a:gd name="T65" fmla="*/ 13 h 1007"/>
                  <a:gd name="T66" fmla="*/ 32 w 562"/>
                  <a:gd name="T67" fmla="*/ 13 h 1007"/>
                  <a:gd name="T68" fmla="*/ 21 w 562"/>
                  <a:gd name="T69" fmla="*/ 20 h 1007"/>
                  <a:gd name="T70" fmla="*/ 14 w 562"/>
                  <a:gd name="T71" fmla="*/ 32 h 1007"/>
                  <a:gd name="T72" fmla="*/ 13 w 562"/>
                  <a:gd name="T73" fmla="*/ 47 h 1007"/>
                  <a:gd name="T74" fmla="*/ 19 w 562"/>
                  <a:gd name="T75" fmla="*/ 60 h 1007"/>
                  <a:gd name="T76" fmla="*/ 29 w 562"/>
                  <a:gd name="T77" fmla="*/ 70 h 1007"/>
                  <a:gd name="T78" fmla="*/ 41 w 562"/>
                  <a:gd name="T79" fmla="*/ 73 h 1007"/>
                  <a:gd name="T80" fmla="*/ 49 w 562"/>
                  <a:gd name="T81" fmla="*/ 66 h 1007"/>
                  <a:gd name="T82" fmla="*/ 48 w 562"/>
                  <a:gd name="T83" fmla="*/ 56 h 1007"/>
                  <a:gd name="T84" fmla="*/ 39 w 562"/>
                  <a:gd name="T85" fmla="*/ 52 h 1007"/>
                  <a:gd name="T86" fmla="*/ 35 w 562"/>
                  <a:gd name="T87" fmla="*/ 49 h 1007"/>
                  <a:gd name="T88" fmla="*/ 45 w 562"/>
                  <a:gd name="T89" fmla="*/ 47 h 1007"/>
                  <a:gd name="T90" fmla="*/ 53 w 562"/>
                  <a:gd name="T91" fmla="*/ 50 h 1007"/>
                  <a:gd name="T92" fmla="*/ 59 w 562"/>
                  <a:gd name="T93" fmla="*/ 56 h 1007"/>
                  <a:gd name="T94" fmla="*/ 62 w 562"/>
                  <a:gd name="T95" fmla="*/ 64 h 1007"/>
                  <a:gd name="T96" fmla="*/ 58 w 562"/>
                  <a:gd name="T97" fmla="*/ 73 h 1007"/>
                  <a:gd name="T98" fmla="*/ 61 w 562"/>
                  <a:gd name="T99" fmla="*/ 82 h 1007"/>
                  <a:gd name="T100" fmla="*/ 71 w 562"/>
                  <a:gd name="T101" fmla="*/ 108 h 10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2"/>
                  <a:gd name="T154" fmla="*/ 0 h 1007"/>
                  <a:gd name="T155" fmla="*/ 562 w 562"/>
                  <a:gd name="T156" fmla="*/ 1007 h 10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2" h="1007">
                    <a:moveTo>
                      <a:pt x="562" y="1007"/>
                    </a:moveTo>
                    <a:lnTo>
                      <a:pt x="529" y="1007"/>
                    </a:lnTo>
                    <a:lnTo>
                      <a:pt x="525" y="998"/>
                    </a:lnTo>
                    <a:lnTo>
                      <a:pt x="525" y="992"/>
                    </a:lnTo>
                    <a:lnTo>
                      <a:pt x="520" y="983"/>
                    </a:lnTo>
                    <a:lnTo>
                      <a:pt x="505" y="975"/>
                    </a:lnTo>
                    <a:lnTo>
                      <a:pt x="492" y="967"/>
                    </a:lnTo>
                    <a:lnTo>
                      <a:pt x="477" y="955"/>
                    </a:lnTo>
                    <a:lnTo>
                      <a:pt x="461" y="947"/>
                    </a:lnTo>
                    <a:lnTo>
                      <a:pt x="441" y="934"/>
                    </a:lnTo>
                    <a:lnTo>
                      <a:pt x="411" y="926"/>
                    </a:lnTo>
                    <a:lnTo>
                      <a:pt x="400" y="922"/>
                    </a:lnTo>
                    <a:lnTo>
                      <a:pt x="388" y="919"/>
                    </a:lnTo>
                    <a:lnTo>
                      <a:pt x="380" y="906"/>
                    </a:lnTo>
                    <a:lnTo>
                      <a:pt x="367" y="902"/>
                    </a:lnTo>
                    <a:lnTo>
                      <a:pt x="363" y="894"/>
                    </a:lnTo>
                    <a:lnTo>
                      <a:pt x="352" y="894"/>
                    </a:lnTo>
                    <a:lnTo>
                      <a:pt x="352" y="889"/>
                    </a:lnTo>
                    <a:lnTo>
                      <a:pt x="347" y="883"/>
                    </a:lnTo>
                    <a:lnTo>
                      <a:pt x="335" y="878"/>
                    </a:lnTo>
                    <a:lnTo>
                      <a:pt x="327" y="858"/>
                    </a:lnTo>
                    <a:lnTo>
                      <a:pt x="319" y="846"/>
                    </a:lnTo>
                    <a:lnTo>
                      <a:pt x="310" y="825"/>
                    </a:lnTo>
                    <a:lnTo>
                      <a:pt x="310" y="841"/>
                    </a:lnTo>
                    <a:lnTo>
                      <a:pt x="307" y="858"/>
                    </a:lnTo>
                    <a:lnTo>
                      <a:pt x="302" y="869"/>
                    </a:lnTo>
                    <a:lnTo>
                      <a:pt x="294" y="886"/>
                    </a:lnTo>
                    <a:lnTo>
                      <a:pt x="291" y="894"/>
                    </a:lnTo>
                    <a:lnTo>
                      <a:pt x="274" y="914"/>
                    </a:lnTo>
                    <a:lnTo>
                      <a:pt x="266" y="922"/>
                    </a:lnTo>
                    <a:lnTo>
                      <a:pt x="254" y="934"/>
                    </a:lnTo>
                    <a:lnTo>
                      <a:pt x="246" y="947"/>
                    </a:lnTo>
                    <a:lnTo>
                      <a:pt x="238" y="955"/>
                    </a:lnTo>
                    <a:lnTo>
                      <a:pt x="226" y="967"/>
                    </a:lnTo>
                    <a:lnTo>
                      <a:pt x="215" y="970"/>
                    </a:lnTo>
                    <a:lnTo>
                      <a:pt x="201" y="975"/>
                    </a:lnTo>
                    <a:lnTo>
                      <a:pt x="190" y="975"/>
                    </a:lnTo>
                    <a:lnTo>
                      <a:pt x="177" y="975"/>
                    </a:lnTo>
                    <a:lnTo>
                      <a:pt x="157" y="975"/>
                    </a:lnTo>
                    <a:lnTo>
                      <a:pt x="145" y="975"/>
                    </a:lnTo>
                    <a:lnTo>
                      <a:pt x="125" y="975"/>
                    </a:lnTo>
                    <a:lnTo>
                      <a:pt x="109" y="970"/>
                    </a:lnTo>
                    <a:lnTo>
                      <a:pt x="97" y="967"/>
                    </a:lnTo>
                    <a:lnTo>
                      <a:pt x="81" y="955"/>
                    </a:lnTo>
                    <a:lnTo>
                      <a:pt x="68" y="947"/>
                    </a:lnTo>
                    <a:lnTo>
                      <a:pt x="56" y="934"/>
                    </a:lnTo>
                    <a:lnTo>
                      <a:pt x="45" y="922"/>
                    </a:lnTo>
                    <a:lnTo>
                      <a:pt x="31" y="902"/>
                    </a:lnTo>
                    <a:lnTo>
                      <a:pt x="25" y="894"/>
                    </a:lnTo>
                    <a:lnTo>
                      <a:pt x="16" y="878"/>
                    </a:lnTo>
                    <a:lnTo>
                      <a:pt x="11" y="858"/>
                    </a:lnTo>
                    <a:lnTo>
                      <a:pt x="8" y="846"/>
                    </a:lnTo>
                    <a:lnTo>
                      <a:pt x="3" y="825"/>
                    </a:lnTo>
                    <a:lnTo>
                      <a:pt x="0" y="813"/>
                    </a:lnTo>
                    <a:lnTo>
                      <a:pt x="0" y="793"/>
                    </a:lnTo>
                    <a:lnTo>
                      <a:pt x="3" y="769"/>
                    </a:lnTo>
                    <a:lnTo>
                      <a:pt x="8" y="736"/>
                    </a:lnTo>
                    <a:lnTo>
                      <a:pt x="11" y="712"/>
                    </a:lnTo>
                    <a:lnTo>
                      <a:pt x="25" y="688"/>
                    </a:lnTo>
                    <a:lnTo>
                      <a:pt x="40" y="663"/>
                    </a:lnTo>
                    <a:lnTo>
                      <a:pt x="56" y="640"/>
                    </a:lnTo>
                    <a:lnTo>
                      <a:pt x="76" y="623"/>
                    </a:lnTo>
                    <a:lnTo>
                      <a:pt x="104" y="607"/>
                    </a:lnTo>
                    <a:lnTo>
                      <a:pt x="125" y="632"/>
                    </a:lnTo>
                    <a:lnTo>
                      <a:pt x="109" y="640"/>
                    </a:lnTo>
                    <a:lnTo>
                      <a:pt x="97" y="660"/>
                    </a:lnTo>
                    <a:lnTo>
                      <a:pt x="84" y="668"/>
                    </a:lnTo>
                    <a:lnTo>
                      <a:pt x="76" y="679"/>
                    </a:lnTo>
                    <a:lnTo>
                      <a:pt x="68" y="696"/>
                    </a:lnTo>
                    <a:lnTo>
                      <a:pt x="68" y="716"/>
                    </a:lnTo>
                    <a:lnTo>
                      <a:pt x="64" y="729"/>
                    </a:lnTo>
                    <a:lnTo>
                      <a:pt x="64" y="744"/>
                    </a:lnTo>
                    <a:lnTo>
                      <a:pt x="64" y="757"/>
                    </a:lnTo>
                    <a:lnTo>
                      <a:pt x="68" y="772"/>
                    </a:lnTo>
                    <a:lnTo>
                      <a:pt x="68" y="785"/>
                    </a:lnTo>
                    <a:lnTo>
                      <a:pt x="73" y="802"/>
                    </a:lnTo>
                    <a:lnTo>
                      <a:pt x="76" y="810"/>
                    </a:lnTo>
                    <a:lnTo>
                      <a:pt x="81" y="817"/>
                    </a:lnTo>
                    <a:lnTo>
                      <a:pt x="89" y="830"/>
                    </a:lnTo>
                    <a:lnTo>
                      <a:pt x="101" y="838"/>
                    </a:lnTo>
                    <a:lnTo>
                      <a:pt x="109" y="850"/>
                    </a:lnTo>
                    <a:lnTo>
                      <a:pt x="117" y="853"/>
                    </a:lnTo>
                    <a:lnTo>
                      <a:pt x="125" y="858"/>
                    </a:lnTo>
                    <a:lnTo>
                      <a:pt x="137" y="866"/>
                    </a:lnTo>
                    <a:lnTo>
                      <a:pt x="149" y="869"/>
                    </a:lnTo>
                    <a:lnTo>
                      <a:pt x="157" y="878"/>
                    </a:lnTo>
                    <a:lnTo>
                      <a:pt x="173" y="878"/>
                    </a:lnTo>
                    <a:lnTo>
                      <a:pt x="185" y="878"/>
                    </a:lnTo>
                    <a:lnTo>
                      <a:pt x="201" y="878"/>
                    </a:lnTo>
                    <a:lnTo>
                      <a:pt x="215" y="869"/>
                    </a:lnTo>
                    <a:lnTo>
                      <a:pt x="230" y="858"/>
                    </a:lnTo>
                    <a:lnTo>
                      <a:pt x="243" y="850"/>
                    </a:lnTo>
                    <a:lnTo>
                      <a:pt x="246" y="841"/>
                    </a:lnTo>
                    <a:lnTo>
                      <a:pt x="254" y="830"/>
                    </a:lnTo>
                    <a:lnTo>
                      <a:pt x="254" y="825"/>
                    </a:lnTo>
                    <a:lnTo>
                      <a:pt x="263" y="817"/>
                    </a:lnTo>
                    <a:lnTo>
                      <a:pt x="263" y="810"/>
                    </a:lnTo>
                    <a:lnTo>
                      <a:pt x="263" y="802"/>
                    </a:lnTo>
                    <a:lnTo>
                      <a:pt x="263" y="785"/>
                    </a:lnTo>
                    <a:lnTo>
                      <a:pt x="263" y="777"/>
                    </a:lnTo>
                    <a:lnTo>
                      <a:pt x="263" y="757"/>
                    </a:lnTo>
                    <a:lnTo>
                      <a:pt x="263" y="741"/>
                    </a:lnTo>
                    <a:lnTo>
                      <a:pt x="254" y="721"/>
                    </a:lnTo>
                    <a:lnTo>
                      <a:pt x="246" y="704"/>
                    </a:lnTo>
                    <a:lnTo>
                      <a:pt x="238" y="684"/>
                    </a:lnTo>
                    <a:lnTo>
                      <a:pt x="230" y="668"/>
                    </a:lnTo>
                    <a:lnTo>
                      <a:pt x="215" y="643"/>
                    </a:lnTo>
                    <a:lnTo>
                      <a:pt x="201" y="623"/>
                    </a:lnTo>
                    <a:lnTo>
                      <a:pt x="185" y="607"/>
                    </a:lnTo>
                    <a:lnTo>
                      <a:pt x="154" y="567"/>
                    </a:lnTo>
                    <a:lnTo>
                      <a:pt x="125" y="531"/>
                    </a:lnTo>
                    <a:lnTo>
                      <a:pt x="101" y="486"/>
                    </a:lnTo>
                    <a:lnTo>
                      <a:pt x="81" y="445"/>
                    </a:lnTo>
                    <a:lnTo>
                      <a:pt x="68" y="409"/>
                    </a:lnTo>
                    <a:lnTo>
                      <a:pt x="61" y="372"/>
                    </a:lnTo>
                    <a:lnTo>
                      <a:pt x="48" y="324"/>
                    </a:lnTo>
                    <a:lnTo>
                      <a:pt x="48" y="283"/>
                    </a:lnTo>
                    <a:lnTo>
                      <a:pt x="48" y="260"/>
                    </a:lnTo>
                    <a:lnTo>
                      <a:pt x="53" y="224"/>
                    </a:lnTo>
                    <a:lnTo>
                      <a:pt x="61" y="199"/>
                    </a:lnTo>
                    <a:lnTo>
                      <a:pt x="68" y="174"/>
                    </a:lnTo>
                    <a:lnTo>
                      <a:pt x="76" y="146"/>
                    </a:lnTo>
                    <a:lnTo>
                      <a:pt x="84" y="131"/>
                    </a:lnTo>
                    <a:lnTo>
                      <a:pt x="104" y="106"/>
                    </a:lnTo>
                    <a:lnTo>
                      <a:pt x="117" y="78"/>
                    </a:lnTo>
                    <a:lnTo>
                      <a:pt x="137" y="62"/>
                    </a:lnTo>
                    <a:lnTo>
                      <a:pt x="157" y="42"/>
                    </a:lnTo>
                    <a:lnTo>
                      <a:pt x="177" y="29"/>
                    </a:lnTo>
                    <a:lnTo>
                      <a:pt x="201" y="20"/>
                    </a:lnTo>
                    <a:lnTo>
                      <a:pt x="221" y="9"/>
                    </a:lnTo>
                    <a:lnTo>
                      <a:pt x="243" y="5"/>
                    </a:lnTo>
                    <a:lnTo>
                      <a:pt x="266" y="5"/>
                    </a:lnTo>
                    <a:lnTo>
                      <a:pt x="299" y="0"/>
                    </a:lnTo>
                    <a:lnTo>
                      <a:pt x="327" y="5"/>
                    </a:lnTo>
                    <a:lnTo>
                      <a:pt x="352" y="5"/>
                    </a:lnTo>
                    <a:lnTo>
                      <a:pt x="375" y="9"/>
                    </a:lnTo>
                    <a:lnTo>
                      <a:pt x="396" y="20"/>
                    </a:lnTo>
                    <a:lnTo>
                      <a:pt x="424" y="29"/>
                    </a:lnTo>
                    <a:lnTo>
                      <a:pt x="444" y="42"/>
                    </a:lnTo>
                    <a:lnTo>
                      <a:pt x="464" y="65"/>
                    </a:lnTo>
                    <a:lnTo>
                      <a:pt x="489" y="86"/>
                    </a:lnTo>
                    <a:lnTo>
                      <a:pt x="505" y="114"/>
                    </a:lnTo>
                    <a:lnTo>
                      <a:pt x="520" y="134"/>
                    </a:lnTo>
                    <a:lnTo>
                      <a:pt x="534" y="162"/>
                    </a:lnTo>
                    <a:lnTo>
                      <a:pt x="545" y="190"/>
                    </a:lnTo>
                    <a:lnTo>
                      <a:pt x="550" y="210"/>
                    </a:lnTo>
                    <a:lnTo>
                      <a:pt x="557" y="240"/>
                    </a:lnTo>
                    <a:lnTo>
                      <a:pt x="557" y="271"/>
                    </a:lnTo>
                    <a:lnTo>
                      <a:pt x="562" y="308"/>
                    </a:lnTo>
                    <a:lnTo>
                      <a:pt x="562" y="316"/>
                    </a:lnTo>
                    <a:lnTo>
                      <a:pt x="529" y="316"/>
                    </a:lnTo>
                    <a:lnTo>
                      <a:pt x="525" y="291"/>
                    </a:lnTo>
                    <a:lnTo>
                      <a:pt x="520" y="268"/>
                    </a:lnTo>
                    <a:lnTo>
                      <a:pt x="520" y="240"/>
                    </a:lnTo>
                    <a:lnTo>
                      <a:pt x="514" y="219"/>
                    </a:lnTo>
                    <a:lnTo>
                      <a:pt x="505" y="204"/>
                    </a:lnTo>
                    <a:lnTo>
                      <a:pt x="492" y="182"/>
                    </a:lnTo>
                    <a:lnTo>
                      <a:pt x="484" y="171"/>
                    </a:lnTo>
                    <a:lnTo>
                      <a:pt x="469" y="159"/>
                    </a:lnTo>
                    <a:lnTo>
                      <a:pt x="453" y="146"/>
                    </a:lnTo>
                    <a:lnTo>
                      <a:pt x="444" y="131"/>
                    </a:lnTo>
                    <a:lnTo>
                      <a:pt x="428" y="118"/>
                    </a:lnTo>
                    <a:lnTo>
                      <a:pt x="408" y="114"/>
                    </a:lnTo>
                    <a:lnTo>
                      <a:pt x="383" y="110"/>
                    </a:lnTo>
                    <a:lnTo>
                      <a:pt x="367" y="106"/>
                    </a:lnTo>
                    <a:lnTo>
                      <a:pt x="347" y="98"/>
                    </a:lnTo>
                    <a:lnTo>
                      <a:pt x="327" y="98"/>
                    </a:lnTo>
                    <a:lnTo>
                      <a:pt x="302" y="98"/>
                    </a:lnTo>
                    <a:lnTo>
                      <a:pt x="274" y="106"/>
                    </a:lnTo>
                    <a:lnTo>
                      <a:pt x="254" y="110"/>
                    </a:lnTo>
                    <a:lnTo>
                      <a:pt x="235" y="114"/>
                    </a:lnTo>
                    <a:lnTo>
                      <a:pt x="215" y="123"/>
                    </a:lnTo>
                    <a:lnTo>
                      <a:pt x="201" y="134"/>
                    </a:lnTo>
                    <a:lnTo>
                      <a:pt x="185" y="146"/>
                    </a:lnTo>
                    <a:lnTo>
                      <a:pt x="165" y="162"/>
                    </a:lnTo>
                    <a:lnTo>
                      <a:pt x="154" y="182"/>
                    </a:lnTo>
                    <a:lnTo>
                      <a:pt x="134" y="199"/>
                    </a:lnTo>
                    <a:lnTo>
                      <a:pt x="125" y="219"/>
                    </a:lnTo>
                    <a:lnTo>
                      <a:pt x="117" y="240"/>
                    </a:lnTo>
                    <a:lnTo>
                      <a:pt x="109" y="263"/>
                    </a:lnTo>
                    <a:lnTo>
                      <a:pt x="104" y="283"/>
                    </a:lnTo>
                    <a:lnTo>
                      <a:pt x="101" y="308"/>
                    </a:lnTo>
                    <a:lnTo>
                      <a:pt x="101" y="336"/>
                    </a:lnTo>
                    <a:lnTo>
                      <a:pt x="101" y="357"/>
                    </a:lnTo>
                    <a:lnTo>
                      <a:pt x="104" y="385"/>
                    </a:lnTo>
                    <a:lnTo>
                      <a:pt x="104" y="400"/>
                    </a:lnTo>
                    <a:lnTo>
                      <a:pt x="112" y="430"/>
                    </a:lnTo>
                    <a:lnTo>
                      <a:pt x="125" y="453"/>
                    </a:lnTo>
                    <a:lnTo>
                      <a:pt x="129" y="470"/>
                    </a:lnTo>
                    <a:lnTo>
                      <a:pt x="149" y="489"/>
                    </a:lnTo>
                    <a:lnTo>
                      <a:pt x="162" y="523"/>
                    </a:lnTo>
                    <a:lnTo>
                      <a:pt x="177" y="539"/>
                    </a:lnTo>
                    <a:lnTo>
                      <a:pt x="193" y="554"/>
                    </a:lnTo>
                    <a:lnTo>
                      <a:pt x="210" y="567"/>
                    </a:lnTo>
                    <a:lnTo>
                      <a:pt x="226" y="575"/>
                    </a:lnTo>
                    <a:lnTo>
                      <a:pt x="238" y="587"/>
                    </a:lnTo>
                    <a:lnTo>
                      <a:pt x="254" y="595"/>
                    </a:lnTo>
                    <a:lnTo>
                      <a:pt x="274" y="595"/>
                    </a:lnTo>
                    <a:lnTo>
                      <a:pt x="299" y="595"/>
                    </a:lnTo>
                    <a:lnTo>
                      <a:pt x="319" y="595"/>
                    </a:lnTo>
                    <a:lnTo>
                      <a:pt x="335" y="590"/>
                    </a:lnTo>
                    <a:lnTo>
                      <a:pt x="352" y="579"/>
                    </a:lnTo>
                    <a:lnTo>
                      <a:pt x="363" y="567"/>
                    </a:lnTo>
                    <a:lnTo>
                      <a:pt x="375" y="554"/>
                    </a:lnTo>
                    <a:lnTo>
                      <a:pt x="383" y="539"/>
                    </a:lnTo>
                    <a:lnTo>
                      <a:pt x="388" y="526"/>
                    </a:lnTo>
                    <a:lnTo>
                      <a:pt x="388" y="498"/>
                    </a:lnTo>
                    <a:lnTo>
                      <a:pt x="388" y="481"/>
                    </a:lnTo>
                    <a:lnTo>
                      <a:pt x="383" y="470"/>
                    </a:lnTo>
                    <a:lnTo>
                      <a:pt x="380" y="458"/>
                    </a:lnTo>
                    <a:lnTo>
                      <a:pt x="367" y="442"/>
                    </a:lnTo>
                    <a:lnTo>
                      <a:pt x="355" y="437"/>
                    </a:lnTo>
                    <a:lnTo>
                      <a:pt x="347" y="430"/>
                    </a:lnTo>
                    <a:lnTo>
                      <a:pt x="327" y="425"/>
                    </a:lnTo>
                    <a:lnTo>
                      <a:pt x="310" y="425"/>
                    </a:lnTo>
                    <a:lnTo>
                      <a:pt x="307" y="425"/>
                    </a:lnTo>
                    <a:lnTo>
                      <a:pt x="299" y="425"/>
                    </a:lnTo>
                    <a:lnTo>
                      <a:pt x="294" y="425"/>
                    </a:lnTo>
                    <a:lnTo>
                      <a:pt x="287" y="430"/>
                    </a:lnTo>
                    <a:lnTo>
                      <a:pt x="271" y="400"/>
                    </a:lnTo>
                    <a:lnTo>
                      <a:pt x="294" y="394"/>
                    </a:lnTo>
                    <a:lnTo>
                      <a:pt x="307" y="389"/>
                    </a:lnTo>
                    <a:lnTo>
                      <a:pt x="324" y="389"/>
                    </a:lnTo>
                    <a:lnTo>
                      <a:pt x="335" y="389"/>
                    </a:lnTo>
                    <a:lnTo>
                      <a:pt x="352" y="389"/>
                    </a:lnTo>
                    <a:lnTo>
                      <a:pt x="367" y="394"/>
                    </a:lnTo>
                    <a:lnTo>
                      <a:pt x="380" y="394"/>
                    </a:lnTo>
                    <a:lnTo>
                      <a:pt x="388" y="397"/>
                    </a:lnTo>
                    <a:lnTo>
                      <a:pt x="408" y="400"/>
                    </a:lnTo>
                    <a:lnTo>
                      <a:pt x="416" y="409"/>
                    </a:lnTo>
                    <a:lnTo>
                      <a:pt x="433" y="417"/>
                    </a:lnTo>
                    <a:lnTo>
                      <a:pt x="441" y="425"/>
                    </a:lnTo>
                    <a:lnTo>
                      <a:pt x="448" y="433"/>
                    </a:lnTo>
                    <a:lnTo>
                      <a:pt x="456" y="442"/>
                    </a:lnTo>
                    <a:lnTo>
                      <a:pt x="464" y="453"/>
                    </a:lnTo>
                    <a:lnTo>
                      <a:pt x="472" y="466"/>
                    </a:lnTo>
                    <a:lnTo>
                      <a:pt x="477" y="470"/>
                    </a:lnTo>
                    <a:lnTo>
                      <a:pt x="477" y="481"/>
                    </a:lnTo>
                    <a:lnTo>
                      <a:pt x="484" y="494"/>
                    </a:lnTo>
                    <a:lnTo>
                      <a:pt x="484" y="518"/>
                    </a:lnTo>
                    <a:lnTo>
                      <a:pt x="477" y="534"/>
                    </a:lnTo>
                    <a:lnTo>
                      <a:pt x="477" y="551"/>
                    </a:lnTo>
                    <a:lnTo>
                      <a:pt x="469" y="567"/>
                    </a:lnTo>
                    <a:lnTo>
                      <a:pt x="461" y="579"/>
                    </a:lnTo>
                    <a:lnTo>
                      <a:pt x="453" y="595"/>
                    </a:lnTo>
                    <a:lnTo>
                      <a:pt x="441" y="607"/>
                    </a:lnTo>
                    <a:lnTo>
                      <a:pt x="424" y="620"/>
                    </a:lnTo>
                    <a:lnTo>
                      <a:pt x="408" y="632"/>
                    </a:lnTo>
                    <a:lnTo>
                      <a:pt x="444" y="648"/>
                    </a:lnTo>
                    <a:lnTo>
                      <a:pt x="477" y="671"/>
                    </a:lnTo>
                    <a:lnTo>
                      <a:pt x="500" y="699"/>
                    </a:lnTo>
                    <a:lnTo>
                      <a:pt x="525" y="736"/>
                    </a:lnTo>
                    <a:lnTo>
                      <a:pt x="542" y="780"/>
                    </a:lnTo>
                    <a:lnTo>
                      <a:pt x="553" y="825"/>
                    </a:lnTo>
                    <a:lnTo>
                      <a:pt x="557" y="878"/>
                    </a:lnTo>
                    <a:lnTo>
                      <a:pt x="562" y="934"/>
                    </a:lnTo>
                    <a:lnTo>
                      <a:pt x="562" y="1007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7" name="Freeform 188"/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894" y="11567"/>
                <a:ext cx="612" cy="347"/>
              </a:xfrm>
              <a:custGeom>
                <a:avLst/>
                <a:gdLst>
                  <a:gd name="T0" fmla="*/ 126 w 1026"/>
                  <a:gd name="T1" fmla="*/ 67 h 586"/>
                  <a:gd name="T2" fmla="*/ 120 w 1026"/>
                  <a:gd name="T3" fmla="*/ 56 h 586"/>
                  <a:gd name="T4" fmla="*/ 117 w 1026"/>
                  <a:gd name="T5" fmla="*/ 48 h 586"/>
                  <a:gd name="T6" fmla="*/ 113 w 1026"/>
                  <a:gd name="T7" fmla="*/ 43 h 586"/>
                  <a:gd name="T8" fmla="*/ 110 w 1026"/>
                  <a:gd name="T9" fmla="*/ 39 h 586"/>
                  <a:gd name="T10" fmla="*/ 119 w 1026"/>
                  <a:gd name="T11" fmla="*/ 34 h 586"/>
                  <a:gd name="T12" fmla="*/ 125 w 1026"/>
                  <a:gd name="T13" fmla="*/ 28 h 586"/>
                  <a:gd name="T14" fmla="*/ 126 w 1026"/>
                  <a:gd name="T15" fmla="*/ 19 h 586"/>
                  <a:gd name="T16" fmla="*/ 122 w 1026"/>
                  <a:gd name="T17" fmla="*/ 8 h 586"/>
                  <a:gd name="T18" fmla="*/ 113 w 1026"/>
                  <a:gd name="T19" fmla="*/ 2 h 586"/>
                  <a:gd name="T20" fmla="*/ 102 w 1026"/>
                  <a:gd name="T21" fmla="*/ 0 h 586"/>
                  <a:gd name="T22" fmla="*/ 85 w 1026"/>
                  <a:gd name="T23" fmla="*/ 5 h 586"/>
                  <a:gd name="T24" fmla="*/ 84 w 1026"/>
                  <a:gd name="T25" fmla="*/ 14 h 586"/>
                  <a:gd name="T26" fmla="*/ 92 w 1026"/>
                  <a:gd name="T27" fmla="*/ 8 h 586"/>
                  <a:gd name="T28" fmla="*/ 101 w 1026"/>
                  <a:gd name="T29" fmla="*/ 10 h 586"/>
                  <a:gd name="T30" fmla="*/ 108 w 1026"/>
                  <a:gd name="T31" fmla="*/ 14 h 586"/>
                  <a:gd name="T32" fmla="*/ 112 w 1026"/>
                  <a:gd name="T33" fmla="*/ 20 h 586"/>
                  <a:gd name="T34" fmla="*/ 112 w 1026"/>
                  <a:gd name="T35" fmla="*/ 28 h 586"/>
                  <a:gd name="T36" fmla="*/ 106 w 1026"/>
                  <a:gd name="T37" fmla="*/ 33 h 586"/>
                  <a:gd name="T38" fmla="*/ 100 w 1026"/>
                  <a:gd name="T39" fmla="*/ 34 h 586"/>
                  <a:gd name="T40" fmla="*/ 89 w 1026"/>
                  <a:gd name="T41" fmla="*/ 31 h 586"/>
                  <a:gd name="T42" fmla="*/ 76 w 1026"/>
                  <a:gd name="T43" fmla="*/ 22 h 586"/>
                  <a:gd name="T44" fmla="*/ 63 w 1026"/>
                  <a:gd name="T45" fmla="*/ 14 h 586"/>
                  <a:gd name="T46" fmla="*/ 49 w 1026"/>
                  <a:gd name="T47" fmla="*/ 7 h 586"/>
                  <a:gd name="T48" fmla="*/ 36 w 1026"/>
                  <a:gd name="T49" fmla="*/ 6 h 586"/>
                  <a:gd name="T50" fmla="*/ 19 w 1026"/>
                  <a:gd name="T51" fmla="*/ 10 h 586"/>
                  <a:gd name="T52" fmla="*/ 5 w 1026"/>
                  <a:gd name="T53" fmla="*/ 20 h 586"/>
                  <a:gd name="T54" fmla="*/ 1 w 1026"/>
                  <a:gd name="T55" fmla="*/ 34 h 586"/>
                  <a:gd name="T56" fmla="*/ 2 w 1026"/>
                  <a:gd name="T57" fmla="*/ 51 h 586"/>
                  <a:gd name="T58" fmla="*/ 14 w 1026"/>
                  <a:gd name="T59" fmla="*/ 65 h 586"/>
                  <a:gd name="T60" fmla="*/ 31 w 1026"/>
                  <a:gd name="T61" fmla="*/ 72 h 586"/>
                  <a:gd name="T62" fmla="*/ 38 w 1026"/>
                  <a:gd name="T63" fmla="*/ 68 h 586"/>
                  <a:gd name="T64" fmla="*/ 24 w 1026"/>
                  <a:gd name="T65" fmla="*/ 63 h 586"/>
                  <a:gd name="T66" fmla="*/ 16 w 1026"/>
                  <a:gd name="T67" fmla="*/ 54 h 586"/>
                  <a:gd name="T68" fmla="*/ 13 w 1026"/>
                  <a:gd name="T69" fmla="*/ 41 h 586"/>
                  <a:gd name="T70" fmla="*/ 16 w 1026"/>
                  <a:gd name="T71" fmla="*/ 28 h 586"/>
                  <a:gd name="T72" fmla="*/ 26 w 1026"/>
                  <a:gd name="T73" fmla="*/ 18 h 586"/>
                  <a:gd name="T74" fmla="*/ 39 w 1026"/>
                  <a:gd name="T75" fmla="*/ 14 h 586"/>
                  <a:gd name="T76" fmla="*/ 55 w 1026"/>
                  <a:gd name="T77" fmla="*/ 15 h 586"/>
                  <a:gd name="T78" fmla="*/ 69 w 1026"/>
                  <a:gd name="T79" fmla="*/ 23 h 586"/>
                  <a:gd name="T80" fmla="*/ 77 w 1026"/>
                  <a:gd name="T81" fmla="*/ 33 h 586"/>
                  <a:gd name="T82" fmla="*/ 75 w 1026"/>
                  <a:gd name="T83" fmla="*/ 44 h 586"/>
                  <a:gd name="T84" fmla="*/ 69 w 1026"/>
                  <a:gd name="T85" fmla="*/ 50 h 586"/>
                  <a:gd name="T86" fmla="*/ 62 w 1026"/>
                  <a:gd name="T87" fmla="*/ 50 h 586"/>
                  <a:gd name="T88" fmla="*/ 55 w 1026"/>
                  <a:gd name="T89" fmla="*/ 43 h 586"/>
                  <a:gd name="T90" fmla="*/ 54 w 1026"/>
                  <a:gd name="T91" fmla="*/ 37 h 586"/>
                  <a:gd name="T92" fmla="*/ 50 w 1026"/>
                  <a:gd name="T93" fmla="*/ 43 h 586"/>
                  <a:gd name="T94" fmla="*/ 51 w 1026"/>
                  <a:gd name="T95" fmla="*/ 52 h 586"/>
                  <a:gd name="T96" fmla="*/ 57 w 1026"/>
                  <a:gd name="T97" fmla="*/ 58 h 586"/>
                  <a:gd name="T98" fmla="*/ 64 w 1026"/>
                  <a:gd name="T99" fmla="*/ 62 h 586"/>
                  <a:gd name="T100" fmla="*/ 71 w 1026"/>
                  <a:gd name="T101" fmla="*/ 61 h 586"/>
                  <a:gd name="T102" fmla="*/ 77 w 1026"/>
                  <a:gd name="T103" fmla="*/ 58 h 586"/>
                  <a:gd name="T104" fmla="*/ 87 w 1026"/>
                  <a:gd name="T105" fmla="*/ 61 h 586"/>
                  <a:gd name="T106" fmla="*/ 113 w 1026"/>
                  <a:gd name="T107" fmla="*/ 72 h 5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6"/>
                  <a:gd name="T163" fmla="*/ 0 h 586"/>
                  <a:gd name="T164" fmla="*/ 1026 w 1026"/>
                  <a:gd name="T165" fmla="*/ 586 h 5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6" h="586">
                    <a:moveTo>
                      <a:pt x="1026" y="586"/>
                    </a:moveTo>
                    <a:lnTo>
                      <a:pt x="1026" y="558"/>
                    </a:lnTo>
                    <a:lnTo>
                      <a:pt x="1018" y="553"/>
                    </a:lnTo>
                    <a:lnTo>
                      <a:pt x="1011" y="550"/>
                    </a:lnTo>
                    <a:lnTo>
                      <a:pt x="998" y="545"/>
                    </a:lnTo>
                    <a:lnTo>
                      <a:pt x="990" y="528"/>
                    </a:lnTo>
                    <a:lnTo>
                      <a:pt x="981" y="517"/>
                    </a:lnTo>
                    <a:lnTo>
                      <a:pt x="975" y="505"/>
                    </a:lnTo>
                    <a:lnTo>
                      <a:pt x="962" y="477"/>
                    </a:lnTo>
                    <a:lnTo>
                      <a:pt x="953" y="456"/>
                    </a:lnTo>
                    <a:lnTo>
                      <a:pt x="942" y="432"/>
                    </a:lnTo>
                    <a:lnTo>
                      <a:pt x="938" y="419"/>
                    </a:lnTo>
                    <a:lnTo>
                      <a:pt x="933" y="408"/>
                    </a:lnTo>
                    <a:lnTo>
                      <a:pt x="930" y="399"/>
                    </a:lnTo>
                    <a:lnTo>
                      <a:pt x="922" y="391"/>
                    </a:lnTo>
                    <a:lnTo>
                      <a:pt x="922" y="383"/>
                    </a:lnTo>
                    <a:lnTo>
                      <a:pt x="914" y="380"/>
                    </a:lnTo>
                    <a:lnTo>
                      <a:pt x="905" y="363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81" y="338"/>
                    </a:lnTo>
                    <a:lnTo>
                      <a:pt x="864" y="332"/>
                    </a:lnTo>
                    <a:lnTo>
                      <a:pt x="841" y="323"/>
                    </a:lnTo>
                    <a:lnTo>
                      <a:pt x="857" y="323"/>
                    </a:lnTo>
                    <a:lnTo>
                      <a:pt x="872" y="315"/>
                    </a:lnTo>
                    <a:lnTo>
                      <a:pt x="889" y="315"/>
                    </a:lnTo>
                    <a:lnTo>
                      <a:pt x="905" y="307"/>
                    </a:lnTo>
                    <a:lnTo>
                      <a:pt x="922" y="302"/>
                    </a:lnTo>
                    <a:lnTo>
                      <a:pt x="930" y="282"/>
                    </a:lnTo>
                    <a:lnTo>
                      <a:pt x="942" y="274"/>
                    </a:lnTo>
                    <a:lnTo>
                      <a:pt x="953" y="271"/>
                    </a:lnTo>
                    <a:lnTo>
                      <a:pt x="966" y="259"/>
                    </a:lnTo>
                    <a:lnTo>
                      <a:pt x="975" y="246"/>
                    </a:lnTo>
                    <a:lnTo>
                      <a:pt x="981" y="234"/>
                    </a:lnTo>
                    <a:lnTo>
                      <a:pt x="986" y="226"/>
                    </a:lnTo>
                    <a:lnTo>
                      <a:pt x="990" y="209"/>
                    </a:lnTo>
                    <a:lnTo>
                      <a:pt x="990" y="193"/>
                    </a:lnTo>
                    <a:lnTo>
                      <a:pt x="995" y="181"/>
                    </a:lnTo>
                    <a:lnTo>
                      <a:pt x="995" y="170"/>
                    </a:lnTo>
                    <a:lnTo>
                      <a:pt x="995" y="153"/>
                    </a:lnTo>
                    <a:lnTo>
                      <a:pt x="990" y="133"/>
                    </a:lnTo>
                    <a:lnTo>
                      <a:pt x="990" y="117"/>
                    </a:lnTo>
                    <a:lnTo>
                      <a:pt x="981" y="105"/>
                    </a:lnTo>
                    <a:lnTo>
                      <a:pt x="975" y="84"/>
                    </a:lnTo>
                    <a:lnTo>
                      <a:pt x="966" y="69"/>
                    </a:lnTo>
                    <a:lnTo>
                      <a:pt x="953" y="56"/>
                    </a:lnTo>
                    <a:lnTo>
                      <a:pt x="938" y="39"/>
                    </a:lnTo>
                    <a:lnTo>
                      <a:pt x="925" y="36"/>
                    </a:lnTo>
                    <a:lnTo>
                      <a:pt x="909" y="24"/>
                    </a:lnTo>
                    <a:lnTo>
                      <a:pt x="894" y="16"/>
                    </a:lnTo>
                    <a:lnTo>
                      <a:pt x="881" y="11"/>
                    </a:lnTo>
                    <a:lnTo>
                      <a:pt x="864" y="8"/>
                    </a:lnTo>
                    <a:lnTo>
                      <a:pt x="844" y="3"/>
                    </a:lnTo>
                    <a:lnTo>
                      <a:pt x="824" y="0"/>
                    </a:lnTo>
                    <a:lnTo>
                      <a:pt x="805" y="0"/>
                    </a:lnTo>
                    <a:lnTo>
                      <a:pt x="777" y="3"/>
                    </a:lnTo>
                    <a:lnTo>
                      <a:pt x="743" y="8"/>
                    </a:lnTo>
                    <a:lnTo>
                      <a:pt x="719" y="16"/>
                    </a:lnTo>
                    <a:lnTo>
                      <a:pt x="699" y="24"/>
                    </a:lnTo>
                    <a:lnTo>
                      <a:pt x="676" y="39"/>
                    </a:lnTo>
                    <a:lnTo>
                      <a:pt x="654" y="61"/>
                    </a:lnTo>
                    <a:lnTo>
                      <a:pt x="634" y="81"/>
                    </a:lnTo>
                    <a:lnTo>
                      <a:pt x="618" y="109"/>
                    </a:lnTo>
                    <a:lnTo>
                      <a:pt x="643" y="133"/>
                    </a:lnTo>
                    <a:lnTo>
                      <a:pt x="659" y="117"/>
                    </a:lnTo>
                    <a:lnTo>
                      <a:pt x="671" y="109"/>
                    </a:lnTo>
                    <a:lnTo>
                      <a:pt x="682" y="89"/>
                    </a:lnTo>
                    <a:lnTo>
                      <a:pt x="696" y="84"/>
                    </a:lnTo>
                    <a:lnTo>
                      <a:pt x="712" y="81"/>
                    </a:lnTo>
                    <a:lnTo>
                      <a:pt x="727" y="69"/>
                    </a:lnTo>
                    <a:lnTo>
                      <a:pt x="740" y="69"/>
                    </a:lnTo>
                    <a:lnTo>
                      <a:pt x="755" y="69"/>
                    </a:lnTo>
                    <a:lnTo>
                      <a:pt x="768" y="69"/>
                    </a:lnTo>
                    <a:lnTo>
                      <a:pt x="785" y="69"/>
                    </a:lnTo>
                    <a:lnTo>
                      <a:pt x="800" y="81"/>
                    </a:lnTo>
                    <a:lnTo>
                      <a:pt x="808" y="81"/>
                    </a:lnTo>
                    <a:lnTo>
                      <a:pt x="824" y="81"/>
                    </a:lnTo>
                    <a:lnTo>
                      <a:pt x="828" y="89"/>
                    </a:lnTo>
                    <a:lnTo>
                      <a:pt x="844" y="100"/>
                    </a:lnTo>
                    <a:lnTo>
                      <a:pt x="853" y="109"/>
                    </a:lnTo>
                    <a:lnTo>
                      <a:pt x="864" y="117"/>
                    </a:lnTo>
                    <a:lnTo>
                      <a:pt x="872" y="125"/>
                    </a:lnTo>
                    <a:lnTo>
                      <a:pt x="881" y="133"/>
                    </a:lnTo>
                    <a:lnTo>
                      <a:pt x="886" y="142"/>
                    </a:lnTo>
                    <a:lnTo>
                      <a:pt x="889" y="157"/>
                    </a:lnTo>
                    <a:lnTo>
                      <a:pt x="894" y="165"/>
                    </a:lnTo>
                    <a:lnTo>
                      <a:pt x="894" y="178"/>
                    </a:lnTo>
                    <a:lnTo>
                      <a:pt x="894" y="190"/>
                    </a:lnTo>
                    <a:lnTo>
                      <a:pt x="894" y="201"/>
                    </a:lnTo>
                    <a:lnTo>
                      <a:pt x="886" y="226"/>
                    </a:lnTo>
                    <a:lnTo>
                      <a:pt x="877" y="242"/>
                    </a:lnTo>
                    <a:lnTo>
                      <a:pt x="864" y="254"/>
                    </a:lnTo>
                    <a:lnTo>
                      <a:pt x="857" y="259"/>
                    </a:lnTo>
                    <a:lnTo>
                      <a:pt x="849" y="262"/>
                    </a:lnTo>
                    <a:lnTo>
                      <a:pt x="841" y="271"/>
                    </a:lnTo>
                    <a:lnTo>
                      <a:pt x="828" y="271"/>
                    </a:lnTo>
                    <a:lnTo>
                      <a:pt x="824" y="274"/>
                    </a:lnTo>
                    <a:lnTo>
                      <a:pt x="808" y="274"/>
                    </a:lnTo>
                    <a:lnTo>
                      <a:pt x="800" y="274"/>
                    </a:lnTo>
                    <a:lnTo>
                      <a:pt x="788" y="274"/>
                    </a:lnTo>
                    <a:lnTo>
                      <a:pt x="768" y="274"/>
                    </a:lnTo>
                    <a:lnTo>
                      <a:pt x="752" y="274"/>
                    </a:lnTo>
                    <a:lnTo>
                      <a:pt x="735" y="271"/>
                    </a:lnTo>
                    <a:lnTo>
                      <a:pt x="719" y="262"/>
                    </a:lnTo>
                    <a:lnTo>
                      <a:pt x="699" y="254"/>
                    </a:lnTo>
                    <a:lnTo>
                      <a:pt x="679" y="242"/>
                    </a:lnTo>
                    <a:lnTo>
                      <a:pt x="663" y="226"/>
                    </a:lnTo>
                    <a:lnTo>
                      <a:pt x="634" y="206"/>
                    </a:lnTo>
                    <a:lnTo>
                      <a:pt x="618" y="190"/>
                    </a:lnTo>
                    <a:lnTo>
                      <a:pt x="598" y="178"/>
                    </a:lnTo>
                    <a:lnTo>
                      <a:pt x="582" y="162"/>
                    </a:lnTo>
                    <a:lnTo>
                      <a:pt x="562" y="145"/>
                    </a:lnTo>
                    <a:lnTo>
                      <a:pt x="542" y="133"/>
                    </a:lnTo>
                    <a:lnTo>
                      <a:pt x="525" y="120"/>
                    </a:lnTo>
                    <a:lnTo>
                      <a:pt x="497" y="112"/>
                    </a:lnTo>
                    <a:lnTo>
                      <a:pt x="477" y="105"/>
                    </a:lnTo>
                    <a:lnTo>
                      <a:pt x="456" y="89"/>
                    </a:lnTo>
                    <a:lnTo>
                      <a:pt x="428" y="81"/>
                    </a:lnTo>
                    <a:lnTo>
                      <a:pt x="408" y="69"/>
                    </a:lnTo>
                    <a:lnTo>
                      <a:pt x="388" y="61"/>
                    </a:lnTo>
                    <a:lnTo>
                      <a:pt x="368" y="61"/>
                    </a:lnTo>
                    <a:lnTo>
                      <a:pt x="347" y="53"/>
                    </a:lnTo>
                    <a:lnTo>
                      <a:pt x="327" y="53"/>
                    </a:lnTo>
                    <a:lnTo>
                      <a:pt x="307" y="48"/>
                    </a:lnTo>
                    <a:lnTo>
                      <a:pt x="287" y="48"/>
                    </a:lnTo>
                    <a:lnTo>
                      <a:pt x="263" y="48"/>
                    </a:lnTo>
                    <a:lnTo>
                      <a:pt x="226" y="53"/>
                    </a:lnTo>
                    <a:lnTo>
                      <a:pt x="202" y="61"/>
                    </a:lnTo>
                    <a:lnTo>
                      <a:pt x="178" y="64"/>
                    </a:lnTo>
                    <a:lnTo>
                      <a:pt x="149" y="81"/>
                    </a:lnTo>
                    <a:lnTo>
                      <a:pt x="126" y="89"/>
                    </a:lnTo>
                    <a:lnTo>
                      <a:pt x="101" y="109"/>
                    </a:lnTo>
                    <a:lnTo>
                      <a:pt x="81" y="125"/>
                    </a:lnTo>
                    <a:lnTo>
                      <a:pt x="61" y="145"/>
                    </a:lnTo>
                    <a:lnTo>
                      <a:pt x="40" y="165"/>
                    </a:lnTo>
                    <a:lnTo>
                      <a:pt x="33" y="190"/>
                    </a:lnTo>
                    <a:lnTo>
                      <a:pt x="20" y="206"/>
                    </a:lnTo>
                    <a:lnTo>
                      <a:pt x="12" y="234"/>
                    </a:lnTo>
                    <a:lnTo>
                      <a:pt x="3" y="259"/>
                    </a:lnTo>
                    <a:lnTo>
                      <a:pt x="3" y="279"/>
                    </a:lnTo>
                    <a:lnTo>
                      <a:pt x="0" y="315"/>
                    </a:lnTo>
                    <a:lnTo>
                      <a:pt x="3" y="338"/>
                    </a:lnTo>
                    <a:lnTo>
                      <a:pt x="3" y="363"/>
                    </a:lnTo>
                    <a:lnTo>
                      <a:pt x="12" y="396"/>
                    </a:lnTo>
                    <a:lnTo>
                      <a:pt x="20" y="416"/>
                    </a:lnTo>
                    <a:lnTo>
                      <a:pt x="33" y="436"/>
                    </a:lnTo>
                    <a:lnTo>
                      <a:pt x="45" y="464"/>
                    </a:lnTo>
                    <a:lnTo>
                      <a:pt x="69" y="485"/>
                    </a:lnTo>
                    <a:lnTo>
                      <a:pt x="89" y="508"/>
                    </a:lnTo>
                    <a:lnTo>
                      <a:pt x="109" y="528"/>
                    </a:lnTo>
                    <a:lnTo>
                      <a:pt x="134" y="550"/>
                    </a:lnTo>
                    <a:lnTo>
                      <a:pt x="157" y="558"/>
                    </a:lnTo>
                    <a:lnTo>
                      <a:pt x="190" y="565"/>
                    </a:lnTo>
                    <a:lnTo>
                      <a:pt x="218" y="578"/>
                    </a:lnTo>
                    <a:lnTo>
                      <a:pt x="246" y="581"/>
                    </a:lnTo>
                    <a:lnTo>
                      <a:pt x="283" y="586"/>
                    </a:lnTo>
                    <a:lnTo>
                      <a:pt x="311" y="586"/>
                    </a:lnTo>
                    <a:lnTo>
                      <a:pt x="324" y="586"/>
                    </a:lnTo>
                    <a:lnTo>
                      <a:pt x="324" y="558"/>
                    </a:lnTo>
                    <a:lnTo>
                      <a:pt x="299" y="553"/>
                    </a:lnTo>
                    <a:lnTo>
                      <a:pt x="271" y="550"/>
                    </a:lnTo>
                    <a:lnTo>
                      <a:pt x="246" y="550"/>
                    </a:lnTo>
                    <a:lnTo>
                      <a:pt x="226" y="537"/>
                    </a:lnTo>
                    <a:lnTo>
                      <a:pt x="210" y="528"/>
                    </a:lnTo>
                    <a:lnTo>
                      <a:pt x="190" y="517"/>
                    </a:lnTo>
                    <a:lnTo>
                      <a:pt x="173" y="505"/>
                    </a:lnTo>
                    <a:lnTo>
                      <a:pt x="157" y="485"/>
                    </a:lnTo>
                    <a:lnTo>
                      <a:pt x="145" y="472"/>
                    </a:lnTo>
                    <a:lnTo>
                      <a:pt x="134" y="456"/>
                    </a:lnTo>
                    <a:lnTo>
                      <a:pt x="121" y="436"/>
                    </a:lnTo>
                    <a:lnTo>
                      <a:pt x="109" y="419"/>
                    </a:lnTo>
                    <a:lnTo>
                      <a:pt x="101" y="404"/>
                    </a:lnTo>
                    <a:lnTo>
                      <a:pt x="101" y="383"/>
                    </a:lnTo>
                    <a:lnTo>
                      <a:pt x="97" y="360"/>
                    </a:lnTo>
                    <a:lnTo>
                      <a:pt x="97" y="338"/>
                    </a:lnTo>
                    <a:lnTo>
                      <a:pt x="97" y="315"/>
                    </a:lnTo>
                    <a:lnTo>
                      <a:pt x="101" y="287"/>
                    </a:lnTo>
                    <a:lnTo>
                      <a:pt x="109" y="262"/>
                    </a:lnTo>
                    <a:lnTo>
                      <a:pt x="109" y="246"/>
                    </a:lnTo>
                    <a:lnTo>
                      <a:pt x="126" y="226"/>
                    </a:lnTo>
                    <a:lnTo>
                      <a:pt x="137" y="201"/>
                    </a:lnTo>
                    <a:lnTo>
                      <a:pt x="149" y="190"/>
                    </a:lnTo>
                    <a:lnTo>
                      <a:pt x="162" y="170"/>
                    </a:lnTo>
                    <a:lnTo>
                      <a:pt x="182" y="157"/>
                    </a:lnTo>
                    <a:lnTo>
                      <a:pt x="207" y="142"/>
                    </a:lnTo>
                    <a:lnTo>
                      <a:pt x="223" y="133"/>
                    </a:lnTo>
                    <a:lnTo>
                      <a:pt x="243" y="125"/>
                    </a:lnTo>
                    <a:lnTo>
                      <a:pt x="266" y="117"/>
                    </a:lnTo>
                    <a:lnTo>
                      <a:pt x="287" y="112"/>
                    </a:lnTo>
                    <a:lnTo>
                      <a:pt x="311" y="109"/>
                    </a:lnTo>
                    <a:lnTo>
                      <a:pt x="339" y="109"/>
                    </a:lnTo>
                    <a:lnTo>
                      <a:pt x="363" y="109"/>
                    </a:lnTo>
                    <a:lnTo>
                      <a:pt x="388" y="112"/>
                    </a:lnTo>
                    <a:lnTo>
                      <a:pt x="408" y="117"/>
                    </a:lnTo>
                    <a:lnTo>
                      <a:pt x="436" y="120"/>
                    </a:lnTo>
                    <a:lnTo>
                      <a:pt x="456" y="133"/>
                    </a:lnTo>
                    <a:lnTo>
                      <a:pt x="481" y="142"/>
                    </a:lnTo>
                    <a:lnTo>
                      <a:pt x="501" y="157"/>
                    </a:lnTo>
                    <a:lnTo>
                      <a:pt x="525" y="170"/>
                    </a:lnTo>
                    <a:lnTo>
                      <a:pt x="545" y="185"/>
                    </a:lnTo>
                    <a:lnTo>
                      <a:pt x="562" y="198"/>
                    </a:lnTo>
                    <a:lnTo>
                      <a:pt x="573" y="214"/>
                    </a:lnTo>
                    <a:lnTo>
                      <a:pt x="590" y="234"/>
                    </a:lnTo>
                    <a:lnTo>
                      <a:pt x="598" y="254"/>
                    </a:lnTo>
                    <a:lnTo>
                      <a:pt x="610" y="271"/>
                    </a:lnTo>
                    <a:lnTo>
                      <a:pt x="610" y="287"/>
                    </a:lnTo>
                    <a:lnTo>
                      <a:pt x="615" y="315"/>
                    </a:lnTo>
                    <a:lnTo>
                      <a:pt x="610" y="332"/>
                    </a:lnTo>
                    <a:lnTo>
                      <a:pt x="606" y="347"/>
                    </a:lnTo>
                    <a:lnTo>
                      <a:pt x="590" y="363"/>
                    </a:lnTo>
                    <a:lnTo>
                      <a:pt x="582" y="383"/>
                    </a:lnTo>
                    <a:lnTo>
                      <a:pt x="573" y="391"/>
                    </a:lnTo>
                    <a:lnTo>
                      <a:pt x="565" y="396"/>
                    </a:lnTo>
                    <a:lnTo>
                      <a:pt x="553" y="399"/>
                    </a:lnTo>
                    <a:lnTo>
                      <a:pt x="545" y="404"/>
                    </a:lnTo>
                    <a:lnTo>
                      <a:pt x="537" y="408"/>
                    </a:lnTo>
                    <a:lnTo>
                      <a:pt x="529" y="408"/>
                    </a:lnTo>
                    <a:lnTo>
                      <a:pt x="525" y="408"/>
                    </a:lnTo>
                    <a:lnTo>
                      <a:pt x="509" y="408"/>
                    </a:lnTo>
                    <a:lnTo>
                      <a:pt x="492" y="408"/>
                    </a:lnTo>
                    <a:lnTo>
                      <a:pt x="477" y="408"/>
                    </a:lnTo>
                    <a:lnTo>
                      <a:pt x="469" y="399"/>
                    </a:lnTo>
                    <a:lnTo>
                      <a:pt x="456" y="388"/>
                    </a:lnTo>
                    <a:lnTo>
                      <a:pt x="441" y="380"/>
                    </a:lnTo>
                    <a:lnTo>
                      <a:pt x="433" y="355"/>
                    </a:lnTo>
                    <a:lnTo>
                      <a:pt x="428" y="343"/>
                    </a:lnTo>
                    <a:lnTo>
                      <a:pt x="420" y="323"/>
                    </a:lnTo>
                    <a:lnTo>
                      <a:pt x="428" y="315"/>
                    </a:lnTo>
                    <a:lnTo>
                      <a:pt x="428" y="307"/>
                    </a:lnTo>
                    <a:lnTo>
                      <a:pt x="428" y="302"/>
                    </a:lnTo>
                    <a:lnTo>
                      <a:pt x="400" y="282"/>
                    </a:lnTo>
                    <a:lnTo>
                      <a:pt x="397" y="307"/>
                    </a:lnTo>
                    <a:lnTo>
                      <a:pt x="397" y="323"/>
                    </a:lnTo>
                    <a:lnTo>
                      <a:pt x="397" y="338"/>
                    </a:lnTo>
                    <a:lnTo>
                      <a:pt x="397" y="352"/>
                    </a:lnTo>
                    <a:lnTo>
                      <a:pt x="397" y="363"/>
                    </a:lnTo>
                    <a:lnTo>
                      <a:pt x="397" y="383"/>
                    </a:lnTo>
                    <a:lnTo>
                      <a:pt x="397" y="396"/>
                    </a:lnTo>
                    <a:lnTo>
                      <a:pt x="400" y="408"/>
                    </a:lnTo>
                    <a:lnTo>
                      <a:pt x="405" y="419"/>
                    </a:lnTo>
                    <a:lnTo>
                      <a:pt x="411" y="436"/>
                    </a:lnTo>
                    <a:lnTo>
                      <a:pt x="416" y="444"/>
                    </a:lnTo>
                    <a:lnTo>
                      <a:pt x="428" y="456"/>
                    </a:lnTo>
                    <a:lnTo>
                      <a:pt x="441" y="464"/>
                    </a:lnTo>
                    <a:lnTo>
                      <a:pt x="449" y="472"/>
                    </a:lnTo>
                    <a:lnTo>
                      <a:pt x="461" y="480"/>
                    </a:lnTo>
                    <a:lnTo>
                      <a:pt x="473" y="485"/>
                    </a:lnTo>
                    <a:lnTo>
                      <a:pt x="486" y="497"/>
                    </a:lnTo>
                    <a:lnTo>
                      <a:pt x="492" y="500"/>
                    </a:lnTo>
                    <a:lnTo>
                      <a:pt x="506" y="505"/>
                    </a:lnTo>
                    <a:lnTo>
                      <a:pt x="525" y="505"/>
                    </a:lnTo>
                    <a:lnTo>
                      <a:pt x="529" y="505"/>
                    </a:lnTo>
                    <a:lnTo>
                      <a:pt x="542" y="500"/>
                    </a:lnTo>
                    <a:lnTo>
                      <a:pt x="550" y="500"/>
                    </a:lnTo>
                    <a:lnTo>
                      <a:pt x="558" y="497"/>
                    </a:lnTo>
                    <a:lnTo>
                      <a:pt x="565" y="497"/>
                    </a:lnTo>
                    <a:lnTo>
                      <a:pt x="573" y="485"/>
                    </a:lnTo>
                    <a:lnTo>
                      <a:pt x="582" y="480"/>
                    </a:lnTo>
                    <a:lnTo>
                      <a:pt x="590" y="477"/>
                    </a:lnTo>
                    <a:lnTo>
                      <a:pt x="610" y="469"/>
                    </a:lnTo>
                    <a:lnTo>
                      <a:pt x="618" y="456"/>
                    </a:lnTo>
                    <a:lnTo>
                      <a:pt x="634" y="444"/>
                    </a:lnTo>
                    <a:lnTo>
                      <a:pt x="643" y="419"/>
                    </a:lnTo>
                    <a:lnTo>
                      <a:pt x="663" y="464"/>
                    </a:lnTo>
                    <a:lnTo>
                      <a:pt x="687" y="497"/>
                    </a:lnTo>
                    <a:lnTo>
                      <a:pt x="715" y="528"/>
                    </a:lnTo>
                    <a:lnTo>
                      <a:pt x="748" y="550"/>
                    </a:lnTo>
                    <a:lnTo>
                      <a:pt x="791" y="565"/>
                    </a:lnTo>
                    <a:lnTo>
                      <a:pt x="841" y="581"/>
                    </a:lnTo>
                    <a:lnTo>
                      <a:pt x="894" y="586"/>
                    </a:lnTo>
                    <a:lnTo>
                      <a:pt x="953" y="586"/>
                    </a:lnTo>
                    <a:lnTo>
                      <a:pt x="1026" y="586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8" name="Freeform 189"/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2289" y="11734"/>
                <a:ext cx="155" cy="159"/>
              </a:xfrm>
              <a:custGeom>
                <a:avLst/>
                <a:gdLst>
                  <a:gd name="T0" fmla="*/ 0 w 259"/>
                  <a:gd name="T1" fmla="*/ 0 h 268"/>
                  <a:gd name="T2" fmla="*/ 2 w 259"/>
                  <a:gd name="T3" fmla="*/ 1 h 268"/>
                  <a:gd name="T4" fmla="*/ 5 w 259"/>
                  <a:gd name="T5" fmla="*/ 2 h 268"/>
                  <a:gd name="T6" fmla="*/ 7 w 259"/>
                  <a:gd name="T7" fmla="*/ 4 h 268"/>
                  <a:gd name="T8" fmla="*/ 10 w 259"/>
                  <a:gd name="T9" fmla="*/ 4 h 268"/>
                  <a:gd name="T10" fmla="*/ 11 w 259"/>
                  <a:gd name="T11" fmla="*/ 5 h 268"/>
                  <a:gd name="T12" fmla="*/ 13 w 259"/>
                  <a:gd name="T13" fmla="*/ 7 h 268"/>
                  <a:gd name="T14" fmla="*/ 15 w 259"/>
                  <a:gd name="T15" fmla="*/ 9 h 268"/>
                  <a:gd name="T16" fmla="*/ 16 w 259"/>
                  <a:gd name="T17" fmla="*/ 9 h 268"/>
                  <a:gd name="T18" fmla="*/ 17 w 259"/>
                  <a:gd name="T19" fmla="*/ 10 h 268"/>
                  <a:gd name="T20" fmla="*/ 19 w 259"/>
                  <a:gd name="T21" fmla="*/ 11 h 268"/>
                  <a:gd name="T22" fmla="*/ 20 w 259"/>
                  <a:gd name="T23" fmla="*/ 12 h 268"/>
                  <a:gd name="T24" fmla="*/ 20 w 259"/>
                  <a:gd name="T25" fmla="*/ 14 h 268"/>
                  <a:gd name="T26" fmla="*/ 21 w 259"/>
                  <a:gd name="T27" fmla="*/ 15 h 268"/>
                  <a:gd name="T28" fmla="*/ 22 w 259"/>
                  <a:gd name="T29" fmla="*/ 18 h 268"/>
                  <a:gd name="T30" fmla="*/ 23 w 259"/>
                  <a:gd name="T31" fmla="*/ 19 h 268"/>
                  <a:gd name="T32" fmla="*/ 23 w 259"/>
                  <a:gd name="T33" fmla="*/ 20 h 268"/>
                  <a:gd name="T34" fmla="*/ 25 w 259"/>
                  <a:gd name="T35" fmla="*/ 23 h 268"/>
                  <a:gd name="T36" fmla="*/ 26 w 259"/>
                  <a:gd name="T37" fmla="*/ 24 h 268"/>
                  <a:gd name="T38" fmla="*/ 27 w 259"/>
                  <a:gd name="T39" fmla="*/ 26 h 268"/>
                  <a:gd name="T40" fmla="*/ 28 w 259"/>
                  <a:gd name="T41" fmla="*/ 27 h 268"/>
                  <a:gd name="T42" fmla="*/ 29 w 259"/>
                  <a:gd name="T43" fmla="*/ 29 h 268"/>
                  <a:gd name="T44" fmla="*/ 30 w 259"/>
                  <a:gd name="T45" fmla="*/ 31 h 268"/>
                  <a:gd name="T46" fmla="*/ 31 w 259"/>
                  <a:gd name="T47" fmla="*/ 31 h 268"/>
                  <a:gd name="T48" fmla="*/ 32 w 259"/>
                  <a:gd name="T49" fmla="*/ 33 h 268"/>
                  <a:gd name="T50" fmla="*/ 34 w 259"/>
                  <a:gd name="T51" fmla="*/ 33 h 268"/>
                  <a:gd name="T52" fmla="*/ 26 w 259"/>
                  <a:gd name="T53" fmla="*/ 33 h 268"/>
                  <a:gd name="T54" fmla="*/ 19 w 259"/>
                  <a:gd name="T55" fmla="*/ 31 h 268"/>
                  <a:gd name="T56" fmla="*/ 13 w 259"/>
                  <a:gd name="T57" fmla="*/ 29 h 268"/>
                  <a:gd name="T58" fmla="*/ 9 w 259"/>
                  <a:gd name="T59" fmla="*/ 26 h 268"/>
                  <a:gd name="T60" fmla="*/ 5 w 259"/>
                  <a:gd name="T61" fmla="*/ 21 h 268"/>
                  <a:gd name="T62" fmla="*/ 2 w 259"/>
                  <a:gd name="T63" fmla="*/ 15 h 268"/>
                  <a:gd name="T64" fmla="*/ 1 w 259"/>
                  <a:gd name="T65" fmla="*/ 10 h 268"/>
                  <a:gd name="T66" fmla="*/ 0 w 259"/>
                  <a:gd name="T67" fmla="*/ 4 h 268"/>
                  <a:gd name="T68" fmla="*/ 0 w 259"/>
                  <a:gd name="T69" fmla="*/ 0 h 2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9"/>
                  <a:gd name="T106" fmla="*/ 0 h 268"/>
                  <a:gd name="T107" fmla="*/ 259 w 259"/>
                  <a:gd name="T108" fmla="*/ 268 h 2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9" h="268">
                    <a:moveTo>
                      <a:pt x="0" y="0"/>
                    </a:moveTo>
                    <a:lnTo>
                      <a:pt x="19" y="8"/>
                    </a:lnTo>
                    <a:lnTo>
                      <a:pt x="41" y="17"/>
                    </a:lnTo>
                    <a:lnTo>
                      <a:pt x="52" y="28"/>
                    </a:lnTo>
                    <a:lnTo>
                      <a:pt x="72" y="33"/>
                    </a:lnTo>
                    <a:lnTo>
                      <a:pt x="85" y="45"/>
                    </a:lnTo>
                    <a:lnTo>
                      <a:pt x="100" y="56"/>
                    </a:lnTo>
                    <a:lnTo>
                      <a:pt x="114" y="70"/>
                    </a:lnTo>
                    <a:lnTo>
                      <a:pt x="122" y="73"/>
                    </a:lnTo>
                    <a:lnTo>
                      <a:pt x="137" y="81"/>
                    </a:lnTo>
                    <a:lnTo>
                      <a:pt x="142" y="89"/>
                    </a:lnTo>
                    <a:lnTo>
                      <a:pt x="153" y="98"/>
                    </a:lnTo>
                    <a:lnTo>
                      <a:pt x="158" y="109"/>
                    </a:lnTo>
                    <a:lnTo>
                      <a:pt x="165" y="122"/>
                    </a:lnTo>
                    <a:lnTo>
                      <a:pt x="173" y="146"/>
                    </a:lnTo>
                    <a:lnTo>
                      <a:pt x="181" y="154"/>
                    </a:lnTo>
                    <a:lnTo>
                      <a:pt x="186" y="165"/>
                    </a:lnTo>
                    <a:lnTo>
                      <a:pt x="194" y="182"/>
                    </a:lnTo>
                    <a:lnTo>
                      <a:pt x="201" y="195"/>
                    </a:lnTo>
                    <a:lnTo>
                      <a:pt x="209" y="210"/>
                    </a:lnTo>
                    <a:lnTo>
                      <a:pt x="218" y="223"/>
                    </a:lnTo>
                    <a:lnTo>
                      <a:pt x="226" y="235"/>
                    </a:lnTo>
                    <a:lnTo>
                      <a:pt x="234" y="246"/>
                    </a:lnTo>
                    <a:lnTo>
                      <a:pt x="242" y="255"/>
                    </a:lnTo>
                    <a:lnTo>
                      <a:pt x="251" y="263"/>
                    </a:lnTo>
                    <a:lnTo>
                      <a:pt x="259" y="268"/>
                    </a:lnTo>
                    <a:lnTo>
                      <a:pt x="201" y="263"/>
                    </a:lnTo>
                    <a:lnTo>
                      <a:pt x="145" y="251"/>
                    </a:lnTo>
                    <a:lnTo>
                      <a:pt x="100" y="235"/>
                    </a:lnTo>
                    <a:lnTo>
                      <a:pt x="69" y="207"/>
                    </a:lnTo>
                    <a:lnTo>
                      <a:pt x="36" y="174"/>
                    </a:lnTo>
                    <a:lnTo>
                      <a:pt x="13" y="122"/>
                    </a:lnTo>
                    <a:lnTo>
                      <a:pt x="4" y="81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9" name="Freeform 190"/>
              <p:cNvSpPr>
                <a:spLocks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1894" y="11567"/>
                <a:ext cx="612" cy="347"/>
              </a:xfrm>
              <a:custGeom>
                <a:avLst/>
                <a:gdLst>
                  <a:gd name="T0" fmla="*/ 126 w 1026"/>
                  <a:gd name="T1" fmla="*/ 67 h 586"/>
                  <a:gd name="T2" fmla="*/ 120 w 1026"/>
                  <a:gd name="T3" fmla="*/ 56 h 586"/>
                  <a:gd name="T4" fmla="*/ 117 w 1026"/>
                  <a:gd name="T5" fmla="*/ 48 h 586"/>
                  <a:gd name="T6" fmla="*/ 113 w 1026"/>
                  <a:gd name="T7" fmla="*/ 43 h 586"/>
                  <a:gd name="T8" fmla="*/ 110 w 1026"/>
                  <a:gd name="T9" fmla="*/ 39 h 586"/>
                  <a:gd name="T10" fmla="*/ 119 w 1026"/>
                  <a:gd name="T11" fmla="*/ 34 h 586"/>
                  <a:gd name="T12" fmla="*/ 125 w 1026"/>
                  <a:gd name="T13" fmla="*/ 28 h 586"/>
                  <a:gd name="T14" fmla="*/ 126 w 1026"/>
                  <a:gd name="T15" fmla="*/ 19 h 586"/>
                  <a:gd name="T16" fmla="*/ 122 w 1026"/>
                  <a:gd name="T17" fmla="*/ 8 h 586"/>
                  <a:gd name="T18" fmla="*/ 113 w 1026"/>
                  <a:gd name="T19" fmla="*/ 2 h 586"/>
                  <a:gd name="T20" fmla="*/ 102 w 1026"/>
                  <a:gd name="T21" fmla="*/ 0 h 586"/>
                  <a:gd name="T22" fmla="*/ 85 w 1026"/>
                  <a:gd name="T23" fmla="*/ 5 h 586"/>
                  <a:gd name="T24" fmla="*/ 84 w 1026"/>
                  <a:gd name="T25" fmla="*/ 14 h 586"/>
                  <a:gd name="T26" fmla="*/ 92 w 1026"/>
                  <a:gd name="T27" fmla="*/ 8 h 586"/>
                  <a:gd name="T28" fmla="*/ 101 w 1026"/>
                  <a:gd name="T29" fmla="*/ 10 h 586"/>
                  <a:gd name="T30" fmla="*/ 108 w 1026"/>
                  <a:gd name="T31" fmla="*/ 14 h 586"/>
                  <a:gd name="T32" fmla="*/ 112 w 1026"/>
                  <a:gd name="T33" fmla="*/ 20 h 586"/>
                  <a:gd name="T34" fmla="*/ 112 w 1026"/>
                  <a:gd name="T35" fmla="*/ 28 h 586"/>
                  <a:gd name="T36" fmla="*/ 106 w 1026"/>
                  <a:gd name="T37" fmla="*/ 33 h 586"/>
                  <a:gd name="T38" fmla="*/ 100 w 1026"/>
                  <a:gd name="T39" fmla="*/ 34 h 586"/>
                  <a:gd name="T40" fmla="*/ 89 w 1026"/>
                  <a:gd name="T41" fmla="*/ 31 h 586"/>
                  <a:gd name="T42" fmla="*/ 76 w 1026"/>
                  <a:gd name="T43" fmla="*/ 22 h 586"/>
                  <a:gd name="T44" fmla="*/ 63 w 1026"/>
                  <a:gd name="T45" fmla="*/ 14 h 586"/>
                  <a:gd name="T46" fmla="*/ 49 w 1026"/>
                  <a:gd name="T47" fmla="*/ 7 h 586"/>
                  <a:gd name="T48" fmla="*/ 36 w 1026"/>
                  <a:gd name="T49" fmla="*/ 6 h 586"/>
                  <a:gd name="T50" fmla="*/ 19 w 1026"/>
                  <a:gd name="T51" fmla="*/ 10 h 586"/>
                  <a:gd name="T52" fmla="*/ 5 w 1026"/>
                  <a:gd name="T53" fmla="*/ 20 h 586"/>
                  <a:gd name="T54" fmla="*/ 1 w 1026"/>
                  <a:gd name="T55" fmla="*/ 34 h 586"/>
                  <a:gd name="T56" fmla="*/ 2 w 1026"/>
                  <a:gd name="T57" fmla="*/ 51 h 586"/>
                  <a:gd name="T58" fmla="*/ 14 w 1026"/>
                  <a:gd name="T59" fmla="*/ 65 h 586"/>
                  <a:gd name="T60" fmla="*/ 31 w 1026"/>
                  <a:gd name="T61" fmla="*/ 72 h 586"/>
                  <a:gd name="T62" fmla="*/ 38 w 1026"/>
                  <a:gd name="T63" fmla="*/ 68 h 586"/>
                  <a:gd name="T64" fmla="*/ 24 w 1026"/>
                  <a:gd name="T65" fmla="*/ 63 h 586"/>
                  <a:gd name="T66" fmla="*/ 16 w 1026"/>
                  <a:gd name="T67" fmla="*/ 54 h 586"/>
                  <a:gd name="T68" fmla="*/ 13 w 1026"/>
                  <a:gd name="T69" fmla="*/ 41 h 586"/>
                  <a:gd name="T70" fmla="*/ 16 w 1026"/>
                  <a:gd name="T71" fmla="*/ 28 h 586"/>
                  <a:gd name="T72" fmla="*/ 26 w 1026"/>
                  <a:gd name="T73" fmla="*/ 18 h 586"/>
                  <a:gd name="T74" fmla="*/ 39 w 1026"/>
                  <a:gd name="T75" fmla="*/ 14 h 586"/>
                  <a:gd name="T76" fmla="*/ 55 w 1026"/>
                  <a:gd name="T77" fmla="*/ 15 h 586"/>
                  <a:gd name="T78" fmla="*/ 69 w 1026"/>
                  <a:gd name="T79" fmla="*/ 23 h 586"/>
                  <a:gd name="T80" fmla="*/ 77 w 1026"/>
                  <a:gd name="T81" fmla="*/ 33 h 586"/>
                  <a:gd name="T82" fmla="*/ 75 w 1026"/>
                  <a:gd name="T83" fmla="*/ 44 h 586"/>
                  <a:gd name="T84" fmla="*/ 69 w 1026"/>
                  <a:gd name="T85" fmla="*/ 50 h 586"/>
                  <a:gd name="T86" fmla="*/ 62 w 1026"/>
                  <a:gd name="T87" fmla="*/ 50 h 586"/>
                  <a:gd name="T88" fmla="*/ 55 w 1026"/>
                  <a:gd name="T89" fmla="*/ 43 h 586"/>
                  <a:gd name="T90" fmla="*/ 54 w 1026"/>
                  <a:gd name="T91" fmla="*/ 38 h 586"/>
                  <a:gd name="T92" fmla="*/ 50 w 1026"/>
                  <a:gd name="T93" fmla="*/ 41 h 586"/>
                  <a:gd name="T94" fmla="*/ 51 w 1026"/>
                  <a:gd name="T95" fmla="*/ 50 h 586"/>
                  <a:gd name="T96" fmla="*/ 56 w 1026"/>
                  <a:gd name="T97" fmla="*/ 57 h 586"/>
                  <a:gd name="T98" fmla="*/ 62 w 1026"/>
                  <a:gd name="T99" fmla="*/ 62 h 586"/>
                  <a:gd name="T100" fmla="*/ 70 w 1026"/>
                  <a:gd name="T101" fmla="*/ 62 h 586"/>
                  <a:gd name="T102" fmla="*/ 75 w 1026"/>
                  <a:gd name="T103" fmla="*/ 59 h 586"/>
                  <a:gd name="T104" fmla="*/ 84 w 1026"/>
                  <a:gd name="T105" fmla="*/ 57 h 586"/>
                  <a:gd name="T106" fmla="*/ 106 w 1026"/>
                  <a:gd name="T107" fmla="*/ 72 h 5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6"/>
                  <a:gd name="T163" fmla="*/ 0 h 586"/>
                  <a:gd name="T164" fmla="*/ 1026 w 1026"/>
                  <a:gd name="T165" fmla="*/ 586 h 5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6" h="586">
                    <a:moveTo>
                      <a:pt x="1026" y="586"/>
                    </a:moveTo>
                    <a:lnTo>
                      <a:pt x="1026" y="558"/>
                    </a:lnTo>
                    <a:lnTo>
                      <a:pt x="1018" y="553"/>
                    </a:lnTo>
                    <a:lnTo>
                      <a:pt x="1011" y="550"/>
                    </a:lnTo>
                    <a:lnTo>
                      <a:pt x="998" y="545"/>
                    </a:lnTo>
                    <a:lnTo>
                      <a:pt x="990" y="528"/>
                    </a:lnTo>
                    <a:lnTo>
                      <a:pt x="981" y="517"/>
                    </a:lnTo>
                    <a:lnTo>
                      <a:pt x="975" y="505"/>
                    </a:lnTo>
                    <a:lnTo>
                      <a:pt x="962" y="477"/>
                    </a:lnTo>
                    <a:lnTo>
                      <a:pt x="953" y="456"/>
                    </a:lnTo>
                    <a:lnTo>
                      <a:pt x="942" y="432"/>
                    </a:lnTo>
                    <a:lnTo>
                      <a:pt x="938" y="419"/>
                    </a:lnTo>
                    <a:lnTo>
                      <a:pt x="933" y="408"/>
                    </a:lnTo>
                    <a:lnTo>
                      <a:pt x="930" y="399"/>
                    </a:lnTo>
                    <a:lnTo>
                      <a:pt x="922" y="391"/>
                    </a:lnTo>
                    <a:lnTo>
                      <a:pt x="922" y="383"/>
                    </a:lnTo>
                    <a:lnTo>
                      <a:pt x="914" y="380"/>
                    </a:lnTo>
                    <a:lnTo>
                      <a:pt x="905" y="363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81" y="338"/>
                    </a:lnTo>
                    <a:lnTo>
                      <a:pt x="864" y="332"/>
                    </a:lnTo>
                    <a:lnTo>
                      <a:pt x="841" y="323"/>
                    </a:lnTo>
                    <a:lnTo>
                      <a:pt x="857" y="323"/>
                    </a:lnTo>
                    <a:lnTo>
                      <a:pt x="872" y="315"/>
                    </a:lnTo>
                    <a:lnTo>
                      <a:pt x="889" y="315"/>
                    </a:lnTo>
                    <a:lnTo>
                      <a:pt x="905" y="307"/>
                    </a:lnTo>
                    <a:lnTo>
                      <a:pt x="922" y="302"/>
                    </a:lnTo>
                    <a:lnTo>
                      <a:pt x="930" y="282"/>
                    </a:lnTo>
                    <a:lnTo>
                      <a:pt x="942" y="274"/>
                    </a:lnTo>
                    <a:lnTo>
                      <a:pt x="953" y="271"/>
                    </a:lnTo>
                    <a:lnTo>
                      <a:pt x="966" y="259"/>
                    </a:lnTo>
                    <a:lnTo>
                      <a:pt x="975" y="246"/>
                    </a:lnTo>
                    <a:lnTo>
                      <a:pt x="981" y="234"/>
                    </a:lnTo>
                    <a:lnTo>
                      <a:pt x="986" y="226"/>
                    </a:lnTo>
                    <a:lnTo>
                      <a:pt x="990" y="209"/>
                    </a:lnTo>
                    <a:lnTo>
                      <a:pt x="990" y="193"/>
                    </a:lnTo>
                    <a:lnTo>
                      <a:pt x="995" y="181"/>
                    </a:lnTo>
                    <a:lnTo>
                      <a:pt x="995" y="170"/>
                    </a:lnTo>
                    <a:lnTo>
                      <a:pt x="995" y="153"/>
                    </a:lnTo>
                    <a:lnTo>
                      <a:pt x="990" y="133"/>
                    </a:lnTo>
                    <a:lnTo>
                      <a:pt x="990" y="117"/>
                    </a:lnTo>
                    <a:lnTo>
                      <a:pt x="981" y="105"/>
                    </a:lnTo>
                    <a:lnTo>
                      <a:pt x="975" y="84"/>
                    </a:lnTo>
                    <a:lnTo>
                      <a:pt x="966" y="69"/>
                    </a:lnTo>
                    <a:lnTo>
                      <a:pt x="953" y="56"/>
                    </a:lnTo>
                    <a:lnTo>
                      <a:pt x="938" y="39"/>
                    </a:lnTo>
                    <a:lnTo>
                      <a:pt x="925" y="36"/>
                    </a:lnTo>
                    <a:lnTo>
                      <a:pt x="909" y="24"/>
                    </a:lnTo>
                    <a:lnTo>
                      <a:pt x="894" y="16"/>
                    </a:lnTo>
                    <a:lnTo>
                      <a:pt x="881" y="11"/>
                    </a:lnTo>
                    <a:lnTo>
                      <a:pt x="864" y="8"/>
                    </a:lnTo>
                    <a:lnTo>
                      <a:pt x="844" y="3"/>
                    </a:lnTo>
                    <a:lnTo>
                      <a:pt x="824" y="0"/>
                    </a:lnTo>
                    <a:lnTo>
                      <a:pt x="805" y="0"/>
                    </a:lnTo>
                    <a:lnTo>
                      <a:pt x="777" y="3"/>
                    </a:lnTo>
                    <a:lnTo>
                      <a:pt x="743" y="8"/>
                    </a:lnTo>
                    <a:lnTo>
                      <a:pt x="719" y="16"/>
                    </a:lnTo>
                    <a:lnTo>
                      <a:pt x="699" y="24"/>
                    </a:lnTo>
                    <a:lnTo>
                      <a:pt x="676" y="39"/>
                    </a:lnTo>
                    <a:lnTo>
                      <a:pt x="654" y="61"/>
                    </a:lnTo>
                    <a:lnTo>
                      <a:pt x="634" y="81"/>
                    </a:lnTo>
                    <a:lnTo>
                      <a:pt x="618" y="109"/>
                    </a:lnTo>
                    <a:lnTo>
                      <a:pt x="643" y="133"/>
                    </a:lnTo>
                    <a:lnTo>
                      <a:pt x="659" y="117"/>
                    </a:lnTo>
                    <a:lnTo>
                      <a:pt x="671" y="109"/>
                    </a:lnTo>
                    <a:lnTo>
                      <a:pt x="682" y="89"/>
                    </a:lnTo>
                    <a:lnTo>
                      <a:pt x="696" y="84"/>
                    </a:lnTo>
                    <a:lnTo>
                      <a:pt x="712" y="81"/>
                    </a:lnTo>
                    <a:lnTo>
                      <a:pt x="727" y="69"/>
                    </a:lnTo>
                    <a:lnTo>
                      <a:pt x="740" y="69"/>
                    </a:lnTo>
                    <a:lnTo>
                      <a:pt x="755" y="69"/>
                    </a:lnTo>
                    <a:lnTo>
                      <a:pt x="768" y="69"/>
                    </a:lnTo>
                    <a:lnTo>
                      <a:pt x="785" y="69"/>
                    </a:lnTo>
                    <a:lnTo>
                      <a:pt x="800" y="81"/>
                    </a:lnTo>
                    <a:lnTo>
                      <a:pt x="808" y="81"/>
                    </a:lnTo>
                    <a:lnTo>
                      <a:pt x="824" y="81"/>
                    </a:lnTo>
                    <a:lnTo>
                      <a:pt x="828" y="89"/>
                    </a:lnTo>
                    <a:lnTo>
                      <a:pt x="844" y="100"/>
                    </a:lnTo>
                    <a:lnTo>
                      <a:pt x="853" y="109"/>
                    </a:lnTo>
                    <a:lnTo>
                      <a:pt x="864" y="117"/>
                    </a:lnTo>
                    <a:lnTo>
                      <a:pt x="872" y="125"/>
                    </a:lnTo>
                    <a:lnTo>
                      <a:pt x="881" y="133"/>
                    </a:lnTo>
                    <a:lnTo>
                      <a:pt x="886" y="142"/>
                    </a:lnTo>
                    <a:lnTo>
                      <a:pt x="889" y="157"/>
                    </a:lnTo>
                    <a:lnTo>
                      <a:pt x="894" y="165"/>
                    </a:lnTo>
                    <a:lnTo>
                      <a:pt x="894" y="178"/>
                    </a:lnTo>
                    <a:lnTo>
                      <a:pt x="894" y="190"/>
                    </a:lnTo>
                    <a:lnTo>
                      <a:pt x="894" y="201"/>
                    </a:lnTo>
                    <a:lnTo>
                      <a:pt x="886" y="226"/>
                    </a:lnTo>
                    <a:lnTo>
                      <a:pt x="877" y="242"/>
                    </a:lnTo>
                    <a:lnTo>
                      <a:pt x="864" y="254"/>
                    </a:lnTo>
                    <a:lnTo>
                      <a:pt x="857" y="259"/>
                    </a:lnTo>
                    <a:lnTo>
                      <a:pt x="849" y="262"/>
                    </a:lnTo>
                    <a:lnTo>
                      <a:pt x="841" y="271"/>
                    </a:lnTo>
                    <a:lnTo>
                      <a:pt x="828" y="271"/>
                    </a:lnTo>
                    <a:lnTo>
                      <a:pt x="824" y="274"/>
                    </a:lnTo>
                    <a:lnTo>
                      <a:pt x="808" y="274"/>
                    </a:lnTo>
                    <a:lnTo>
                      <a:pt x="800" y="274"/>
                    </a:lnTo>
                    <a:lnTo>
                      <a:pt x="788" y="274"/>
                    </a:lnTo>
                    <a:lnTo>
                      <a:pt x="768" y="274"/>
                    </a:lnTo>
                    <a:lnTo>
                      <a:pt x="752" y="274"/>
                    </a:lnTo>
                    <a:lnTo>
                      <a:pt x="735" y="271"/>
                    </a:lnTo>
                    <a:lnTo>
                      <a:pt x="719" y="262"/>
                    </a:lnTo>
                    <a:lnTo>
                      <a:pt x="699" y="254"/>
                    </a:lnTo>
                    <a:lnTo>
                      <a:pt x="679" y="242"/>
                    </a:lnTo>
                    <a:lnTo>
                      <a:pt x="663" y="226"/>
                    </a:lnTo>
                    <a:lnTo>
                      <a:pt x="634" y="206"/>
                    </a:lnTo>
                    <a:lnTo>
                      <a:pt x="618" y="190"/>
                    </a:lnTo>
                    <a:lnTo>
                      <a:pt x="598" y="178"/>
                    </a:lnTo>
                    <a:lnTo>
                      <a:pt x="582" y="162"/>
                    </a:lnTo>
                    <a:lnTo>
                      <a:pt x="562" y="145"/>
                    </a:lnTo>
                    <a:lnTo>
                      <a:pt x="542" y="133"/>
                    </a:lnTo>
                    <a:lnTo>
                      <a:pt x="525" y="120"/>
                    </a:lnTo>
                    <a:lnTo>
                      <a:pt x="497" y="112"/>
                    </a:lnTo>
                    <a:lnTo>
                      <a:pt x="477" y="105"/>
                    </a:lnTo>
                    <a:lnTo>
                      <a:pt x="456" y="89"/>
                    </a:lnTo>
                    <a:lnTo>
                      <a:pt x="428" y="81"/>
                    </a:lnTo>
                    <a:lnTo>
                      <a:pt x="408" y="69"/>
                    </a:lnTo>
                    <a:lnTo>
                      <a:pt x="388" y="61"/>
                    </a:lnTo>
                    <a:lnTo>
                      <a:pt x="368" y="61"/>
                    </a:lnTo>
                    <a:lnTo>
                      <a:pt x="347" y="53"/>
                    </a:lnTo>
                    <a:lnTo>
                      <a:pt x="327" y="53"/>
                    </a:lnTo>
                    <a:lnTo>
                      <a:pt x="307" y="48"/>
                    </a:lnTo>
                    <a:lnTo>
                      <a:pt x="287" y="48"/>
                    </a:lnTo>
                    <a:lnTo>
                      <a:pt x="263" y="48"/>
                    </a:lnTo>
                    <a:lnTo>
                      <a:pt x="226" y="53"/>
                    </a:lnTo>
                    <a:lnTo>
                      <a:pt x="202" y="61"/>
                    </a:lnTo>
                    <a:lnTo>
                      <a:pt x="178" y="64"/>
                    </a:lnTo>
                    <a:lnTo>
                      <a:pt x="149" y="81"/>
                    </a:lnTo>
                    <a:lnTo>
                      <a:pt x="126" y="89"/>
                    </a:lnTo>
                    <a:lnTo>
                      <a:pt x="101" y="109"/>
                    </a:lnTo>
                    <a:lnTo>
                      <a:pt x="81" y="125"/>
                    </a:lnTo>
                    <a:lnTo>
                      <a:pt x="61" y="145"/>
                    </a:lnTo>
                    <a:lnTo>
                      <a:pt x="40" y="165"/>
                    </a:lnTo>
                    <a:lnTo>
                      <a:pt x="33" y="190"/>
                    </a:lnTo>
                    <a:lnTo>
                      <a:pt x="20" y="206"/>
                    </a:lnTo>
                    <a:lnTo>
                      <a:pt x="12" y="234"/>
                    </a:lnTo>
                    <a:lnTo>
                      <a:pt x="3" y="259"/>
                    </a:lnTo>
                    <a:lnTo>
                      <a:pt x="3" y="279"/>
                    </a:lnTo>
                    <a:lnTo>
                      <a:pt x="0" y="315"/>
                    </a:lnTo>
                    <a:lnTo>
                      <a:pt x="3" y="338"/>
                    </a:lnTo>
                    <a:lnTo>
                      <a:pt x="3" y="363"/>
                    </a:lnTo>
                    <a:lnTo>
                      <a:pt x="12" y="396"/>
                    </a:lnTo>
                    <a:lnTo>
                      <a:pt x="20" y="416"/>
                    </a:lnTo>
                    <a:lnTo>
                      <a:pt x="33" y="436"/>
                    </a:lnTo>
                    <a:lnTo>
                      <a:pt x="45" y="464"/>
                    </a:lnTo>
                    <a:lnTo>
                      <a:pt x="69" y="485"/>
                    </a:lnTo>
                    <a:lnTo>
                      <a:pt x="89" y="508"/>
                    </a:lnTo>
                    <a:lnTo>
                      <a:pt x="109" y="528"/>
                    </a:lnTo>
                    <a:lnTo>
                      <a:pt x="134" y="550"/>
                    </a:lnTo>
                    <a:lnTo>
                      <a:pt x="157" y="558"/>
                    </a:lnTo>
                    <a:lnTo>
                      <a:pt x="190" y="565"/>
                    </a:lnTo>
                    <a:lnTo>
                      <a:pt x="218" y="578"/>
                    </a:lnTo>
                    <a:lnTo>
                      <a:pt x="246" y="581"/>
                    </a:lnTo>
                    <a:lnTo>
                      <a:pt x="283" y="586"/>
                    </a:lnTo>
                    <a:lnTo>
                      <a:pt x="311" y="586"/>
                    </a:lnTo>
                    <a:lnTo>
                      <a:pt x="324" y="586"/>
                    </a:lnTo>
                    <a:lnTo>
                      <a:pt x="324" y="558"/>
                    </a:lnTo>
                    <a:lnTo>
                      <a:pt x="299" y="553"/>
                    </a:lnTo>
                    <a:lnTo>
                      <a:pt x="271" y="550"/>
                    </a:lnTo>
                    <a:lnTo>
                      <a:pt x="246" y="550"/>
                    </a:lnTo>
                    <a:lnTo>
                      <a:pt x="226" y="537"/>
                    </a:lnTo>
                    <a:lnTo>
                      <a:pt x="210" y="528"/>
                    </a:lnTo>
                    <a:lnTo>
                      <a:pt x="190" y="517"/>
                    </a:lnTo>
                    <a:lnTo>
                      <a:pt x="173" y="505"/>
                    </a:lnTo>
                    <a:lnTo>
                      <a:pt x="157" y="485"/>
                    </a:lnTo>
                    <a:lnTo>
                      <a:pt x="145" y="472"/>
                    </a:lnTo>
                    <a:lnTo>
                      <a:pt x="134" y="456"/>
                    </a:lnTo>
                    <a:lnTo>
                      <a:pt x="121" y="436"/>
                    </a:lnTo>
                    <a:lnTo>
                      <a:pt x="109" y="419"/>
                    </a:lnTo>
                    <a:lnTo>
                      <a:pt x="101" y="404"/>
                    </a:lnTo>
                    <a:lnTo>
                      <a:pt x="101" y="383"/>
                    </a:lnTo>
                    <a:lnTo>
                      <a:pt x="97" y="360"/>
                    </a:lnTo>
                    <a:lnTo>
                      <a:pt x="97" y="338"/>
                    </a:lnTo>
                    <a:lnTo>
                      <a:pt x="97" y="315"/>
                    </a:lnTo>
                    <a:lnTo>
                      <a:pt x="101" y="287"/>
                    </a:lnTo>
                    <a:lnTo>
                      <a:pt x="109" y="262"/>
                    </a:lnTo>
                    <a:lnTo>
                      <a:pt x="109" y="246"/>
                    </a:lnTo>
                    <a:lnTo>
                      <a:pt x="126" y="226"/>
                    </a:lnTo>
                    <a:lnTo>
                      <a:pt x="137" y="201"/>
                    </a:lnTo>
                    <a:lnTo>
                      <a:pt x="149" y="190"/>
                    </a:lnTo>
                    <a:lnTo>
                      <a:pt x="162" y="170"/>
                    </a:lnTo>
                    <a:lnTo>
                      <a:pt x="182" y="157"/>
                    </a:lnTo>
                    <a:lnTo>
                      <a:pt x="207" y="142"/>
                    </a:lnTo>
                    <a:lnTo>
                      <a:pt x="223" y="133"/>
                    </a:lnTo>
                    <a:lnTo>
                      <a:pt x="243" y="125"/>
                    </a:lnTo>
                    <a:lnTo>
                      <a:pt x="266" y="117"/>
                    </a:lnTo>
                    <a:lnTo>
                      <a:pt x="287" y="112"/>
                    </a:lnTo>
                    <a:lnTo>
                      <a:pt x="311" y="109"/>
                    </a:lnTo>
                    <a:lnTo>
                      <a:pt x="339" y="109"/>
                    </a:lnTo>
                    <a:lnTo>
                      <a:pt x="363" y="109"/>
                    </a:lnTo>
                    <a:lnTo>
                      <a:pt x="388" y="112"/>
                    </a:lnTo>
                    <a:lnTo>
                      <a:pt x="408" y="117"/>
                    </a:lnTo>
                    <a:lnTo>
                      <a:pt x="436" y="120"/>
                    </a:lnTo>
                    <a:lnTo>
                      <a:pt x="456" y="133"/>
                    </a:lnTo>
                    <a:lnTo>
                      <a:pt x="481" y="142"/>
                    </a:lnTo>
                    <a:lnTo>
                      <a:pt x="501" y="157"/>
                    </a:lnTo>
                    <a:lnTo>
                      <a:pt x="525" y="170"/>
                    </a:lnTo>
                    <a:lnTo>
                      <a:pt x="545" y="185"/>
                    </a:lnTo>
                    <a:lnTo>
                      <a:pt x="562" y="198"/>
                    </a:lnTo>
                    <a:lnTo>
                      <a:pt x="573" y="214"/>
                    </a:lnTo>
                    <a:lnTo>
                      <a:pt x="590" y="234"/>
                    </a:lnTo>
                    <a:lnTo>
                      <a:pt x="598" y="254"/>
                    </a:lnTo>
                    <a:lnTo>
                      <a:pt x="610" y="271"/>
                    </a:lnTo>
                    <a:lnTo>
                      <a:pt x="610" y="287"/>
                    </a:lnTo>
                    <a:lnTo>
                      <a:pt x="615" y="315"/>
                    </a:lnTo>
                    <a:lnTo>
                      <a:pt x="610" y="332"/>
                    </a:lnTo>
                    <a:lnTo>
                      <a:pt x="606" y="347"/>
                    </a:lnTo>
                    <a:lnTo>
                      <a:pt x="590" y="363"/>
                    </a:lnTo>
                    <a:lnTo>
                      <a:pt x="582" y="383"/>
                    </a:lnTo>
                    <a:lnTo>
                      <a:pt x="573" y="391"/>
                    </a:lnTo>
                    <a:lnTo>
                      <a:pt x="565" y="396"/>
                    </a:lnTo>
                    <a:lnTo>
                      <a:pt x="553" y="399"/>
                    </a:lnTo>
                    <a:lnTo>
                      <a:pt x="545" y="404"/>
                    </a:lnTo>
                    <a:lnTo>
                      <a:pt x="537" y="408"/>
                    </a:lnTo>
                    <a:lnTo>
                      <a:pt x="529" y="408"/>
                    </a:lnTo>
                    <a:lnTo>
                      <a:pt x="525" y="408"/>
                    </a:lnTo>
                    <a:lnTo>
                      <a:pt x="509" y="408"/>
                    </a:lnTo>
                    <a:lnTo>
                      <a:pt x="492" y="408"/>
                    </a:lnTo>
                    <a:lnTo>
                      <a:pt x="477" y="408"/>
                    </a:lnTo>
                    <a:lnTo>
                      <a:pt x="469" y="399"/>
                    </a:lnTo>
                    <a:lnTo>
                      <a:pt x="456" y="388"/>
                    </a:lnTo>
                    <a:lnTo>
                      <a:pt x="441" y="380"/>
                    </a:lnTo>
                    <a:lnTo>
                      <a:pt x="433" y="355"/>
                    </a:lnTo>
                    <a:lnTo>
                      <a:pt x="428" y="343"/>
                    </a:lnTo>
                    <a:lnTo>
                      <a:pt x="420" y="323"/>
                    </a:lnTo>
                    <a:lnTo>
                      <a:pt x="428" y="315"/>
                    </a:lnTo>
                    <a:lnTo>
                      <a:pt x="428" y="307"/>
                    </a:lnTo>
                    <a:lnTo>
                      <a:pt x="428" y="302"/>
                    </a:lnTo>
                    <a:lnTo>
                      <a:pt x="400" y="282"/>
                    </a:lnTo>
                    <a:lnTo>
                      <a:pt x="397" y="307"/>
                    </a:lnTo>
                    <a:lnTo>
                      <a:pt x="397" y="323"/>
                    </a:lnTo>
                    <a:lnTo>
                      <a:pt x="397" y="338"/>
                    </a:lnTo>
                    <a:lnTo>
                      <a:pt x="397" y="352"/>
                    </a:lnTo>
                    <a:lnTo>
                      <a:pt x="397" y="363"/>
                    </a:lnTo>
                    <a:lnTo>
                      <a:pt x="397" y="383"/>
                    </a:lnTo>
                    <a:lnTo>
                      <a:pt x="397" y="396"/>
                    </a:lnTo>
                    <a:lnTo>
                      <a:pt x="400" y="408"/>
                    </a:lnTo>
                    <a:lnTo>
                      <a:pt x="405" y="419"/>
                    </a:lnTo>
                    <a:lnTo>
                      <a:pt x="411" y="436"/>
                    </a:lnTo>
                    <a:lnTo>
                      <a:pt x="416" y="444"/>
                    </a:lnTo>
                    <a:lnTo>
                      <a:pt x="428" y="456"/>
                    </a:lnTo>
                    <a:lnTo>
                      <a:pt x="441" y="464"/>
                    </a:lnTo>
                    <a:lnTo>
                      <a:pt x="449" y="472"/>
                    </a:lnTo>
                    <a:lnTo>
                      <a:pt x="461" y="480"/>
                    </a:lnTo>
                    <a:lnTo>
                      <a:pt x="473" y="485"/>
                    </a:lnTo>
                    <a:lnTo>
                      <a:pt x="486" y="497"/>
                    </a:lnTo>
                    <a:lnTo>
                      <a:pt x="492" y="500"/>
                    </a:lnTo>
                    <a:lnTo>
                      <a:pt x="506" y="505"/>
                    </a:lnTo>
                    <a:lnTo>
                      <a:pt x="525" y="505"/>
                    </a:lnTo>
                    <a:lnTo>
                      <a:pt x="529" y="505"/>
                    </a:lnTo>
                    <a:lnTo>
                      <a:pt x="542" y="500"/>
                    </a:lnTo>
                    <a:lnTo>
                      <a:pt x="550" y="500"/>
                    </a:lnTo>
                    <a:lnTo>
                      <a:pt x="558" y="497"/>
                    </a:lnTo>
                    <a:lnTo>
                      <a:pt x="565" y="497"/>
                    </a:lnTo>
                    <a:lnTo>
                      <a:pt x="573" y="485"/>
                    </a:lnTo>
                    <a:lnTo>
                      <a:pt x="582" y="480"/>
                    </a:lnTo>
                    <a:lnTo>
                      <a:pt x="590" y="477"/>
                    </a:lnTo>
                    <a:lnTo>
                      <a:pt x="610" y="469"/>
                    </a:lnTo>
                    <a:lnTo>
                      <a:pt x="618" y="456"/>
                    </a:lnTo>
                    <a:lnTo>
                      <a:pt x="634" y="444"/>
                    </a:lnTo>
                    <a:lnTo>
                      <a:pt x="643" y="419"/>
                    </a:lnTo>
                    <a:lnTo>
                      <a:pt x="663" y="464"/>
                    </a:lnTo>
                    <a:lnTo>
                      <a:pt x="687" y="497"/>
                    </a:lnTo>
                    <a:lnTo>
                      <a:pt x="715" y="528"/>
                    </a:lnTo>
                    <a:lnTo>
                      <a:pt x="748" y="550"/>
                    </a:lnTo>
                    <a:lnTo>
                      <a:pt x="791" y="565"/>
                    </a:lnTo>
                    <a:lnTo>
                      <a:pt x="841" y="581"/>
                    </a:lnTo>
                    <a:lnTo>
                      <a:pt x="894" y="586"/>
                    </a:lnTo>
                    <a:lnTo>
                      <a:pt x="953" y="586"/>
                    </a:lnTo>
                    <a:lnTo>
                      <a:pt x="1026" y="586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0" name="Freeform 191"/>
              <p:cNvSpPr>
                <a:spLocks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2289" y="11734"/>
                <a:ext cx="155" cy="159"/>
              </a:xfrm>
              <a:custGeom>
                <a:avLst/>
                <a:gdLst>
                  <a:gd name="T0" fmla="*/ 0 w 259"/>
                  <a:gd name="T1" fmla="*/ 0 h 268"/>
                  <a:gd name="T2" fmla="*/ 2 w 259"/>
                  <a:gd name="T3" fmla="*/ 1 h 268"/>
                  <a:gd name="T4" fmla="*/ 5 w 259"/>
                  <a:gd name="T5" fmla="*/ 2 h 268"/>
                  <a:gd name="T6" fmla="*/ 7 w 259"/>
                  <a:gd name="T7" fmla="*/ 4 h 268"/>
                  <a:gd name="T8" fmla="*/ 10 w 259"/>
                  <a:gd name="T9" fmla="*/ 4 h 268"/>
                  <a:gd name="T10" fmla="*/ 11 w 259"/>
                  <a:gd name="T11" fmla="*/ 5 h 268"/>
                  <a:gd name="T12" fmla="*/ 13 w 259"/>
                  <a:gd name="T13" fmla="*/ 7 h 268"/>
                  <a:gd name="T14" fmla="*/ 15 w 259"/>
                  <a:gd name="T15" fmla="*/ 9 h 268"/>
                  <a:gd name="T16" fmla="*/ 16 w 259"/>
                  <a:gd name="T17" fmla="*/ 9 h 268"/>
                  <a:gd name="T18" fmla="*/ 17 w 259"/>
                  <a:gd name="T19" fmla="*/ 10 h 268"/>
                  <a:gd name="T20" fmla="*/ 19 w 259"/>
                  <a:gd name="T21" fmla="*/ 11 h 268"/>
                  <a:gd name="T22" fmla="*/ 20 w 259"/>
                  <a:gd name="T23" fmla="*/ 12 h 268"/>
                  <a:gd name="T24" fmla="*/ 20 w 259"/>
                  <a:gd name="T25" fmla="*/ 14 h 268"/>
                  <a:gd name="T26" fmla="*/ 21 w 259"/>
                  <a:gd name="T27" fmla="*/ 15 h 268"/>
                  <a:gd name="T28" fmla="*/ 22 w 259"/>
                  <a:gd name="T29" fmla="*/ 18 h 268"/>
                  <a:gd name="T30" fmla="*/ 23 w 259"/>
                  <a:gd name="T31" fmla="*/ 19 h 268"/>
                  <a:gd name="T32" fmla="*/ 23 w 259"/>
                  <a:gd name="T33" fmla="*/ 20 h 268"/>
                  <a:gd name="T34" fmla="*/ 25 w 259"/>
                  <a:gd name="T35" fmla="*/ 23 h 268"/>
                  <a:gd name="T36" fmla="*/ 26 w 259"/>
                  <a:gd name="T37" fmla="*/ 24 h 268"/>
                  <a:gd name="T38" fmla="*/ 27 w 259"/>
                  <a:gd name="T39" fmla="*/ 26 h 268"/>
                  <a:gd name="T40" fmla="*/ 28 w 259"/>
                  <a:gd name="T41" fmla="*/ 27 h 268"/>
                  <a:gd name="T42" fmla="*/ 29 w 259"/>
                  <a:gd name="T43" fmla="*/ 29 h 268"/>
                  <a:gd name="T44" fmla="*/ 30 w 259"/>
                  <a:gd name="T45" fmla="*/ 31 h 268"/>
                  <a:gd name="T46" fmla="*/ 31 w 259"/>
                  <a:gd name="T47" fmla="*/ 31 h 268"/>
                  <a:gd name="T48" fmla="*/ 32 w 259"/>
                  <a:gd name="T49" fmla="*/ 33 h 268"/>
                  <a:gd name="T50" fmla="*/ 34 w 259"/>
                  <a:gd name="T51" fmla="*/ 33 h 268"/>
                  <a:gd name="T52" fmla="*/ 26 w 259"/>
                  <a:gd name="T53" fmla="*/ 33 h 268"/>
                  <a:gd name="T54" fmla="*/ 19 w 259"/>
                  <a:gd name="T55" fmla="*/ 31 h 268"/>
                  <a:gd name="T56" fmla="*/ 13 w 259"/>
                  <a:gd name="T57" fmla="*/ 29 h 268"/>
                  <a:gd name="T58" fmla="*/ 9 w 259"/>
                  <a:gd name="T59" fmla="*/ 26 h 268"/>
                  <a:gd name="T60" fmla="*/ 5 w 259"/>
                  <a:gd name="T61" fmla="*/ 21 h 268"/>
                  <a:gd name="T62" fmla="*/ 2 w 259"/>
                  <a:gd name="T63" fmla="*/ 15 h 268"/>
                  <a:gd name="T64" fmla="*/ 1 w 259"/>
                  <a:gd name="T65" fmla="*/ 10 h 268"/>
                  <a:gd name="T66" fmla="*/ 0 w 259"/>
                  <a:gd name="T67" fmla="*/ 4 h 268"/>
                  <a:gd name="T68" fmla="*/ 0 w 259"/>
                  <a:gd name="T69" fmla="*/ 0 h 2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9"/>
                  <a:gd name="T106" fmla="*/ 0 h 268"/>
                  <a:gd name="T107" fmla="*/ 259 w 259"/>
                  <a:gd name="T108" fmla="*/ 268 h 2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9" h="268">
                    <a:moveTo>
                      <a:pt x="0" y="0"/>
                    </a:moveTo>
                    <a:lnTo>
                      <a:pt x="19" y="8"/>
                    </a:lnTo>
                    <a:lnTo>
                      <a:pt x="41" y="17"/>
                    </a:lnTo>
                    <a:lnTo>
                      <a:pt x="52" y="28"/>
                    </a:lnTo>
                    <a:lnTo>
                      <a:pt x="72" y="33"/>
                    </a:lnTo>
                    <a:lnTo>
                      <a:pt x="85" y="45"/>
                    </a:lnTo>
                    <a:lnTo>
                      <a:pt x="100" y="56"/>
                    </a:lnTo>
                    <a:lnTo>
                      <a:pt x="114" y="70"/>
                    </a:lnTo>
                    <a:lnTo>
                      <a:pt x="122" y="73"/>
                    </a:lnTo>
                    <a:lnTo>
                      <a:pt x="137" y="81"/>
                    </a:lnTo>
                    <a:lnTo>
                      <a:pt x="142" y="89"/>
                    </a:lnTo>
                    <a:lnTo>
                      <a:pt x="153" y="98"/>
                    </a:lnTo>
                    <a:lnTo>
                      <a:pt x="158" y="109"/>
                    </a:lnTo>
                    <a:lnTo>
                      <a:pt x="165" y="122"/>
                    </a:lnTo>
                    <a:lnTo>
                      <a:pt x="173" y="146"/>
                    </a:lnTo>
                    <a:lnTo>
                      <a:pt x="181" y="154"/>
                    </a:lnTo>
                    <a:lnTo>
                      <a:pt x="186" y="165"/>
                    </a:lnTo>
                    <a:lnTo>
                      <a:pt x="194" y="182"/>
                    </a:lnTo>
                    <a:lnTo>
                      <a:pt x="201" y="195"/>
                    </a:lnTo>
                    <a:lnTo>
                      <a:pt x="209" y="210"/>
                    </a:lnTo>
                    <a:lnTo>
                      <a:pt x="218" y="223"/>
                    </a:lnTo>
                    <a:lnTo>
                      <a:pt x="226" y="235"/>
                    </a:lnTo>
                    <a:lnTo>
                      <a:pt x="234" y="246"/>
                    </a:lnTo>
                    <a:lnTo>
                      <a:pt x="242" y="255"/>
                    </a:lnTo>
                    <a:lnTo>
                      <a:pt x="251" y="263"/>
                    </a:lnTo>
                    <a:lnTo>
                      <a:pt x="259" y="268"/>
                    </a:lnTo>
                    <a:lnTo>
                      <a:pt x="201" y="263"/>
                    </a:lnTo>
                    <a:lnTo>
                      <a:pt x="145" y="251"/>
                    </a:lnTo>
                    <a:lnTo>
                      <a:pt x="100" y="235"/>
                    </a:lnTo>
                    <a:lnTo>
                      <a:pt x="69" y="207"/>
                    </a:lnTo>
                    <a:lnTo>
                      <a:pt x="36" y="174"/>
                    </a:lnTo>
                    <a:lnTo>
                      <a:pt x="13" y="122"/>
                    </a:lnTo>
                    <a:lnTo>
                      <a:pt x="4" y="81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1" name="Freeform 192"/>
              <p:cNvSpPr>
                <a:spLocks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2289" y="11734"/>
                <a:ext cx="155" cy="159"/>
              </a:xfrm>
              <a:custGeom>
                <a:avLst/>
                <a:gdLst>
                  <a:gd name="T0" fmla="*/ 0 w 259"/>
                  <a:gd name="T1" fmla="*/ 0 h 268"/>
                  <a:gd name="T2" fmla="*/ 0 w 259"/>
                  <a:gd name="T3" fmla="*/ 0 h 268"/>
                  <a:gd name="T4" fmla="*/ 2 w 259"/>
                  <a:gd name="T5" fmla="*/ 1 h 268"/>
                  <a:gd name="T6" fmla="*/ 5 w 259"/>
                  <a:gd name="T7" fmla="*/ 2 h 268"/>
                  <a:gd name="T8" fmla="*/ 7 w 259"/>
                  <a:gd name="T9" fmla="*/ 4 h 268"/>
                  <a:gd name="T10" fmla="*/ 10 w 259"/>
                  <a:gd name="T11" fmla="*/ 4 h 268"/>
                  <a:gd name="T12" fmla="*/ 11 w 259"/>
                  <a:gd name="T13" fmla="*/ 5 h 268"/>
                  <a:gd name="T14" fmla="*/ 13 w 259"/>
                  <a:gd name="T15" fmla="*/ 7 h 268"/>
                  <a:gd name="T16" fmla="*/ 15 w 259"/>
                  <a:gd name="T17" fmla="*/ 9 h 268"/>
                  <a:gd name="T18" fmla="*/ 16 w 259"/>
                  <a:gd name="T19" fmla="*/ 9 h 268"/>
                  <a:gd name="T20" fmla="*/ 17 w 259"/>
                  <a:gd name="T21" fmla="*/ 10 h 268"/>
                  <a:gd name="T22" fmla="*/ 19 w 259"/>
                  <a:gd name="T23" fmla="*/ 11 h 268"/>
                  <a:gd name="T24" fmla="*/ 20 w 259"/>
                  <a:gd name="T25" fmla="*/ 12 h 268"/>
                  <a:gd name="T26" fmla="*/ 20 w 259"/>
                  <a:gd name="T27" fmla="*/ 14 h 268"/>
                  <a:gd name="T28" fmla="*/ 21 w 259"/>
                  <a:gd name="T29" fmla="*/ 15 h 268"/>
                  <a:gd name="T30" fmla="*/ 22 w 259"/>
                  <a:gd name="T31" fmla="*/ 18 h 268"/>
                  <a:gd name="T32" fmla="*/ 23 w 259"/>
                  <a:gd name="T33" fmla="*/ 19 h 268"/>
                  <a:gd name="T34" fmla="*/ 23 w 259"/>
                  <a:gd name="T35" fmla="*/ 20 h 268"/>
                  <a:gd name="T36" fmla="*/ 25 w 259"/>
                  <a:gd name="T37" fmla="*/ 23 h 268"/>
                  <a:gd name="T38" fmla="*/ 26 w 259"/>
                  <a:gd name="T39" fmla="*/ 24 h 268"/>
                  <a:gd name="T40" fmla="*/ 27 w 259"/>
                  <a:gd name="T41" fmla="*/ 26 h 268"/>
                  <a:gd name="T42" fmla="*/ 28 w 259"/>
                  <a:gd name="T43" fmla="*/ 27 h 268"/>
                  <a:gd name="T44" fmla="*/ 29 w 259"/>
                  <a:gd name="T45" fmla="*/ 29 h 268"/>
                  <a:gd name="T46" fmla="*/ 30 w 259"/>
                  <a:gd name="T47" fmla="*/ 31 h 268"/>
                  <a:gd name="T48" fmla="*/ 31 w 259"/>
                  <a:gd name="T49" fmla="*/ 31 h 268"/>
                  <a:gd name="T50" fmla="*/ 32 w 259"/>
                  <a:gd name="T51" fmla="*/ 33 h 268"/>
                  <a:gd name="T52" fmla="*/ 34 w 259"/>
                  <a:gd name="T53" fmla="*/ 33 h 268"/>
                  <a:gd name="T54" fmla="*/ 26 w 259"/>
                  <a:gd name="T55" fmla="*/ 33 h 268"/>
                  <a:gd name="T56" fmla="*/ 19 w 259"/>
                  <a:gd name="T57" fmla="*/ 31 h 268"/>
                  <a:gd name="T58" fmla="*/ 13 w 259"/>
                  <a:gd name="T59" fmla="*/ 29 h 268"/>
                  <a:gd name="T60" fmla="*/ 9 w 259"/>
                  <a:gd name="T61" fmla="*/ 26 h 268"/>
                  <a:gd name="T62" fmla="*/ 5 w 259"/>
                  <a:gd name="T63" fmla="*/ 21 h 268"/>
                  <a:gd name="T64" fmla="*/ 2 w 259"/>
                  <a:gd name="T65" fmla="*/ 15 h 268"/>
                  <a:gd name="T66" fmla="*/ 1 w 259"/>
                  <a:gd name="T67" fmla="*/ 10 h 268"/>
                  <a:gd name="T68" fmla="*/ 0 w 259"/>
                  <a:gd name="T69" fmla="*/ 4 h 268"/>
                  <a:gd name="T70" fmla="*/ 0 w 259"/>
                  <a:gd name="T71" fmla="*/ 0 h 2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9"/>
                  <a:gd name="T109" fmla="*/ 0 h 268"/>
                  <a:gd name="T110" fmla="*/ 259 w 259"/>
                  <a:gd name="T111" fmla="*/ 268 h 2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9" h="268">
                    <a:moveTo>
                      <a:pt x="0" y="0"/>
                    </a:moveTo>
                    <a:lnTo>
                      <a:pt x="0" y="0"/>
                    </a:lnTo>
                    <a:lnTo>
                      <a:pt x="19" y="8"/>
                    </a:lnTo>
                    <a:lnTo>
                      <a:pt x="41" y="17"/>
                    </a:lnTo>
                    <a:lnTo>
                      <a:pt x="52" y="28"/>
                    </a:lnTo>
                    <a:lnTo>
                      <a:pt x="72" y="33"/>
                    </a:lnTo>
                    <a:lnTo>
                      <a:pt x="85" y="45"/>
                    </a:lnTo>
                    <a:lnTo>
                      <a:pt x="100" y="56"/>
                    </a:lnTo>
                    <a:lnTo>
                      <a:pt x="114" y="70"/>
                    </a:lnTo>
                    <a:lnTo>
                      <a:pt x="122" y="73"/>
                    </a:lnTo>
                    <a:lnTo>
                      <a:pt x="137" y="81"/>
                    </a:lnTo>
                    <a:lnTo>
                      <a:pt x="142" y="89"/>
                    </a:lnTo>
                    <a:lnTo>
                      <a:pt x="153" y="98"/>
                    </a:lnTo>
                    <a:lnTo>
                      <a:pt x="158" y="109"/>
                    </a:lnTo>
                    <a:lnTo>
                      <a:pt x="165" y="122"/>
                    </a:lnTo>
                    <a:lnTo>
                      <a:pt x="173" y="146"/>
                    </a:lnTo>
                    <a:lnTo>
                      <a:pt x="181" y="154"/>
                    </a:lnTo>
                    <a:lnTo>
                      <a:pt x="186" y="165"/>
                    </a:lnTo>
                    <a:lnTo>
                      <a:pt x="194" y="182"/>
                    </a:lnTo>
                    <a:lnTo>
                      <a:pt x="201" y="195"/>
                    </a:lnTo>
                    <a:lnTo>
                      <a:pt x="209" y="210"/>
                    </a:lnTo>
                    <a:lnTo>
                      <a:pt x="218" y="223"/>
                    </a:lnTo>
                    <a:lnTo>
                      <a:pt x="226" y="235"/>
                    </a:lnTo>
                    <a:lnTo>
                      <a:pt x="234" y="246"/>
                    </a:lnTo>
                    <a:lnTo>
                      <a:pt x="242" y="255"/>
                    </a:lnTo>
                    <a:lnTo>
                      <a:pt x="251" y="263"/>
                    </a:lnTo>
                    <a:lnTo>
                      <a:pt x="259" y="268"/>
                    </a:lnTo>
                    <a:lnTo>
                      <a:pt x="201" y="263"/>
                    </a:lnTo>
                    <a:lnTo>
                      <a:pt x="145" y="251"/>
                    </a:lnTo>
                    <a:lnTo>
                      <a:pt x="100" y="235"/>
                    </a:lnTo>
                    <a:lnTo>
                      <a:pt x="69" y="207"/>
                    </a:lnTo>
                    <a:lnTo>
                      <a:pt x="36" y="174"/>
                    </a:lnTo>
                    <a:lnTo>
                      <a:pt x="13" y="122"/>
                    </a:lnTo>
                    <a:lnTo>
                      <a:pt x="4" y="81"/>
                    </a:ln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2" name="Freeform 193"/>
              <p:cNvSpPr>
                <a:spLocks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10679" y="11535"/>
                <a:ext cx="787" cy="815"/>
              </a:xfrm>
              <a:custGeom>
                <a:avLst/>
                <a:gdLst>
                  <a:gd name="T0" fmla="*/ 66 w 1318"/>
                  <a:gd name="T1" fmla="*/ 42 h 1374"/>
                  <a:gd name="T2" fmla="*/ 25 w 1318"/>
                  <a:gd name="T3" fmla="*/ 25 h 1374"/>
                  <a:gd name="T4" fmla="*/ 42 w 1318"/>
                  <a:gd name="T5" fmla="*/ 68 h 1374"/>
                  <a:gd name="T6" fmla="*/ 0 w 1318"/>
                  <a:gd name="T7" fmla="*/ 86 h 1374"/>
                  <a:gd name="T8" fmla="*/ 42 w 1318"/>
                  <a:gd name="T9" fmla="*/ 103 h 1374"/>
                  <a:gd name="T10" fmla="*/ 25 w 1318"/>
                  <a:gd name="T11" fmla="*/ 146 h 1374"/>
                  <a:gd name="T12" fmla="*/ 66 w 1318"/>
                  <a:gd name="T13" fmla="*/ 127 h 1374"/>
                  <a:gd name="T14" fmla="*/ 83 w 1318"/>
                  <a:gd name="T15" fmla="*/ 170 h 1374"/>
                  <a:gd name="T16" fmla="*/ 102 w 1318"/>
                  <a:gd name="T17" fmla="*/ 127 h 1374"/>
                  <a:gd name="T18" fmla="*/ 143 w 1318"/>
                  <a:gd name="T19" fmla="*/ 146 h 1374"/>
                  <a:gd name="T20" fmla="*/ 126 w 1318"/>
                  <a:gd name="T21" fmla="*/ 103 h 1374"/>
                  <a:gd name="T22" fmla="*/ 168 w 1318"/>
                  <a:gd name="T23" fmla="*/ 86 h 1374"/>
                  <a:gd name="T24" fmla="*/ 126 w 1318"/>
                  <a:gd name="T25" fmla="*/ 68 h 1374"/>
                  <a:gd name="T26" fmla="*/ 143 w 1318"/>
                  <a:gd name="T27" fmla="*/ 25 h 1374"/>
                  <a:gd name="T28" fmla="*/ 102 w 1318"/>
                  <a:gd name="T29" fmla="*/ 42 h 1374"/>
                  <a:gd name="T30" fmla="*/ 83 w 1318"/>
                  <a:gd name="T31" fmla="*/ 0 h 1374"/>
                  <a:gd name="T32" fmla="*/ 66 w 1318"/>
                  <a:gd name="T33" fmla="*/ 42 h 13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4"/>
                  <a:gd name="T53" fmla="*/ 1318 w 1318"/>
                  <a:gd name="T54" fmla="*/ 1374 h 13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4">
                    <a:moveTo>
                      <a:pt x="522" y="340"/>
                    </a:moveTo>
                    <a:lnTo>
                      <a:pt x="198" y="201"/>
                    </a:lnTo>
                    <a:lnTo>
                      <a:pt x="332" y="550"/>
                    </a:lnTo>
                    <a:lnTo>
                      <a:pt x="0" y="695"/>
                    </a:lnTo>
                    <a:lnTo>
                      <a:pt x="332" y="829"/>
                    </a:lnTo>
                    <a:lnTo>
                      <a:pt x="198" y="1176"/>
                    </a:lnTo>
                    <a:lnTo>
                      <a:pt x="522" y="1027"/>
                    </a:lnTo>
                    <a:lnTo>
                      <a:pt x="654" y="1374"/>
                    </a:lnTo>
                    <a:lnTo>
                      <a:pt x="796" y="1027"/>
                    </a:lnTo>
                    <a:lnTo>
                      <a:pt x="1123" y="1176"/>
                    </a:lnTo>
                    <a:lnTo>
                      <a:pt x="989" y="829"/>
                    </a:lnTo>
                    <a:lnTo>
                      <a:pt x="1318" y="695"/>
                    </a:lnTo>
                    <a:lnTo>
                      <a:pt x="989" y="550"/>
                    </a:lnTo>
                    <a:lnTo>
                      <a:pt x="1123" y="201"/>
                    </a:lnTo>
                    <a:lnTo>
                      <a:pt x="796" y="340"/>
                    </a:lnTo>
                    <a:lnTo>
                      <a:pt x="654" y="0"/>
                    </a:lnTo>
                    <a:lnTo>
                      <a:pt x="522" y="34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3" name="Freeform 194"/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10842" y="11708"/>
                <a:ext cx="227" cy="237"/>
              </a:xfrm>
              <a:custGeom>
                <a:avLst/>
                <a:gdLst>
                  <a:gd name="T0" fmla="*/ 35 w 380"/>
                  <a:gd name="T1" fmla="*/ 15 h 399"/>
                  <a:gd name="T2" fmla="*/ 48 w 380"/>
                  <a:gd name="T3" fmla="*/ 50 h 399"/>
                  <a:gd name="T4" fmla="*/ 0 w 380"/>
                  <a:gd name="T5" fmla="*/ 0 h 399"/>
                  <a:gd name="T6" fmla="*/ 35 w 380"/>
                  <a:gd name="T7" fmla="*/ 1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399"/>
                  <a:gd name="T14" fmla="*/ 380 w 380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399">
                    <a:moveTo>
                      <a:pt x="271" y="122"/>
                    </a:moveTo>
                    <a:lnTo>
                      <a:pt x="380" y="399"/>
                    </a:lnTo>
                    <a:lnTo>
                      <a:pt x="0" y="0"/>
                    </a:lnTo>
                    <a:lnTo>
                      <a:pt x="271" y="122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4" name="Freeform 195"/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0752" y="11878"/>
                <a:ext cx="317" cy="67"/>
              </a:xfrm>
              <a:custGeom>
                <a:avLst/>
                <a:gdLst>
                  <a:gd name="T0" fmla="*/ 33 w 532"/>
                  <a:gd name="T1" fmla="*/ 0 h 112"/>
                  <a:gd name="T2" fmla="*/ 67 w 532"/>
                  <a:gd name="T3" fmla="*/ 14 h 112"/>
                  <a:gd name="T4" fmla="*/ 0 w 532"/>
                  <a:gd name="T5" fmla="*/ 14 h 112"/>
                  <a:gd name="T6" fmla="*/ 33 w 5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2"/>
                  <a:gd name="T13" fmla="*/ 0 h 112"/>
                  <a:gd name="T14" fmla="*/ 532 w 53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2" h="112">
                    <a:moveTo>
                      <a:pt x="263" y="0"/>
                    </a:moveTo>
                    <a:lnTo>
                      <a:pt x="532" y="112"/>
                    </a:lnTo>
                    <a:lnTo>
                      <a:pt x="0" y="112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5" name="Freeform 196"/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10842" y="11950"/>
                <a:ext cx="227" cy="239"/>
              </a:xfrm>
              <a:custGeom>
                <a:avLst/>
                <a:gdLst>
                  <a:gd name="T0" fmla="*/ 14 w 380"/>
                  <a:gd name="T1" fmla="*/ 15 h 404"/>
                  <a:gd name="T2" fmla="*/ 48 w 380"/>
                  <a:gd name="T3" fmla="*/ 0 h 404"/>
                  <a:gd name="T4" fmla="*/ 0 w 380"/>
                  <a:gd name="T5" fmla="*/ 49 h 404"/>
                  <a:gd name="T6" fmla="*/ 14 w 380"/>
                  <a:gd name="T7" fmla="*/ 1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4"/>
                  <a:gd name="T14" fmla="*/ 380 w 380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4">
                    <a:moveTo>
                      <a:pt x="114" y="122"/>
                    </a:moveTo>
                    <a:lnTo>
                      <a:pt x="380" y="0"/>
                    </a:lnTo>
                    <a:lnTo>
                      <a:pt x="0" y="404"/>
                    </a:lnTo>
                    <a:lnTo>
                      <a:pt x="114" y="122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6" name="Freeform 197"/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1005" y="11950"/>
                <a:ext cx="64" cy="335"/>
              </a:xfrm>
              <a:custGeom>
                <a:avLst/>
                <a:gdLst>
                  <a:gd name="T0" fmla="*/ 0 w 109"/>
                  <a:gd name="T1" fmla="*/ 34 h 566"/>
                  <a:gd name="T2" fmla="*/ 13 w 109"/>
                  <a:gd name="T3" fmla="*/ 0 h 566"/>
                  <a:gd name="T4" fmla="*/ 13 w 109"/>
                  <a:gd name="T5" fmla="*/ 69 h 566"/>
                  <a:gd name="T6" fmla="*/ 0 w 109"/>
                  <a:gd name="T7" fmla="*/ 34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566"/>
                  <a:gd name="T14" fmla="*/ 109 w 109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566">
                    <a:moveTo>
                      <a:pt x="0" y="279"/>
                    </a:moveTo>
                    <a:lnTo>
                      <a:pt x="109" y="0"/>
                    </a:lnTo>
                    <a:lnTo>
                      <a:pt x="109" y="566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7" name="Freeform 198"/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1069" y="11950"/>
                <a:ext cx="230" cy="239"/>
              </a:xfrm>
              <a:custGeom>
                <a:avLst/>
                <a:gdLst>
                  <a:gd name="T0" fmla="*/ 14 w 385"/>
                  <a:gd name="T1" fmla="*/ 35 h 404"/>
                  <a:gd name="T2" fmla="*/ 0 w 385"/>
                  <a:gd name="T3" fmla="*/ 0 h 404"/>
                  <a:gd name="T4" fmla="*/ 49 w 385"/>
                  <a:gd name="T5" fmla="*/ 49 h 404"/>
                  <a:gd name="T6" fmla="*/ 14 w 385"/>
                  <a:gd name="T7" fmla="*/ 3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404"/>
                  <a:gd name="T14" fmla="*/ 385 w 385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404">
                    <a:moveTo>
                      <a:pt x="114" y="284"/>
                    </a:moveTo>
                    <a:lnTo>
                      <a:pt x="0" y="0"/>
                    </a:lnTo>
                    <a:lnTo>
                      <a:pt x="385" y="404"/>
                    </a:lnTo>
                    <a:lnTo>
                      <a:pt x="114" y="284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8" name="Freeform 199"/>
              <p:cNvSpPr>
                <a:spLocks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1069" y="11950"/>
                <a:ext cx="327" cy="69"/>
              </a:xfrm>
              <a:custGeom>
                <a:avLst/>
                <a:gdLst>
                  <a:gd name="T0" fmla="*/ 35 w 547"/>
                  <a:gd name="T1" fmla="*/ 14 h 117"/>
                  <a:gd name="T2" fmla="*/ 0 w 547"/>
                  <a:gd name="T3" fmla="*/ 0 h 117"/>
                  <a:gd name="T4" fmla="*/ 70 w 547"/>
                  <a:gd name="T5" fmla="*/ 0 h 117"/>
                  <a:gd name="T6" fmla="*/ 35 w 547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17"/>
                  <a:gd name="T14" fmla="*/ 547 w 54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17">
                    <a:moveTo>
                      <a:pt x="271" y="117"/>
                    </a:moveTo>
                    <a:lnTo>
                      <a:pt x="0" y="0"/>
                    </a:lnTo>
                    <a:lnTo>
                      <a:pt x="547" y="0"/>
                    </a:lnTo>
                    <a:lnTo>
                      <a:pt x="271" y="117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9" name="Freeform 200"/>
              <p:cNvSpPr>
                <a:spLocks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11069" y="11708"/>
                <a:ext cx="230" cy="237"/>
              </a:xfrm>
              <a:custGeom>
                <a:avLst/>
                <a:gdLst>
                  <a:gd name="T0" fmla="*/ 35 w 385"/>
                  <a:gd name="T1" fmla="*/ 35 h 399"/>
                  <a:gd name="T2" fmla="*/ 0 w 385"/>
                  <a:gd name="T3" fmla="*/ 50 h 399"/>
                  <a:gd name="T4" fmla="*/ 49 w 385"/>
                  <a:gd name="T5" fmla="*/ 0 h 399"/>
                  <a:gd name="T6" fmla="*/ 35 w 385"/>
                  <a:gd name="T7" fmla="*/ 3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99"/>
                  <a:gd name="T14" fmla="*/ 385 w 385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99">
                    <a:moveTo>
                      <a:pt x="271" y="279"/>
                    </a:moveTo>
                    <a:lnTo>
                      <a:pt x="0" y="399"/>
                    </a:lnTo>
                    <a:lnTo>
                      <a:pt x="385" y="0"/>
                    </a:lnTo>
                    <a:lnTo>
                      <a:pt x="271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" name="Freeform 201"/>
              <p:cNvSpPr>
                <a:spLocks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11069" y="11612"/>
                <a:ext cx="68" cy="338"/>
              </a:xfrm>
              <a:custGeom>
                <a:avLst/>
                <a:gdLst>
                  <a:gd name="T0" fmla="*/ 14 w 114"/>
                  <a:gd name="T1" fmla="*/ 34 h 570"/>
                  <a:gd name="T2" fmla="*/ 0 w 114"/>
                  <a:gd name="T3" fmla="*/ 71 h 570"/>
                  <a:gd name="T4" fmla="*/ 0 w 114"/>
                  <a:gd name="T5" fmla="*/ 0 h 570"/>
                  <a:gd name="T6" fmla="*/ 14 w 11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570"/>
                  <a:gd name="T14" fmla="*/ 114 w 11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570">
                    <a:moveTo>
                      <a:pt x="114" y="279"/>
                    </a:moveTo>
                    <a:lnTo>
                      <a:pt x="0" y="570"/>
                    </a:lnTo>
                    <a:lnTo>
                      <a:pt x="0" y="0"/>
                    </a:lnTo>
                    <a:lnTo>
                      <a:pt x="114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1" name="Freeform 202"/>
              <p:cNvSpPr>
                <a:spLocks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10679" y="11535"/>
                <a:ext cx="787" cy="815"/>
              </a:xfrm>
              <a:custGeom>
                <a:avLst/>
                <a:gdLst>
                  <a:gd name="T0" fmla="*/ 66 w 1318"/>
                  <a:gd name="T1" fmla="*/ 42 h 1374"/>
                  <a:gd name="T2" fmla="*/ 25 w 1318"/>
                  <a:gd name="T3" fmla="*/ 25 h 1374"/>
                  <a:gd name="T4" fmla="*/ 42 w 1318"/>
                  <a:gd name="T5" fmla="*/ 68 h 1374"/>
                  <a:gd name="T6" fmla="*/ 0 w 1318"/>
                  <a:gd name="T7" fmla="*/ 86 h 1374"/>
                  <a:gd name="T8" fmla="*/ 42 w 1318"/>
                  <a:gd name="T9" fmla="*/ 103 h 1374"/>
                  <a:gd name="T10" fmla="*/ 25 w 1318"/>
                  <a:gd name="T11" fmla="*/ 146 h 1374"/>
                  <a:gd name="T12" fmla="*/ 66 w 1318"/>
                  <a:gd name="T13" fmla="*/ 127 h 1374"/>
                  <a:gd name="T14" fmla="*/ 83 w 1318"/>
                  <a:gd name="T15" fmla="*/ 170 h 1374"/>
                  <a:gd name="T16" fmla="*/ 102 w 1318"/>
                  <a:gd name="T17" fmla="*/ 127 h 1374"/>
                  <a:gd name="T18" fmla="*/ 143 w 1318"/>
                  <a:gd name="T19" fmla="*/ 146 h 1374"/>
                  <a:gd name="T20" fmla="*/ 126 w 1318"/>
                  <a:gd name="T21" fmla="*/ 103 h 1374"/>
                  <a:gd name="T22" fmla="*/ 168 w 1318"/>
                  <a:gd name="T23" fmla="*/ 86 h 1374"/>
                  <a:gd name="T24" fmla="*/ 126 w 1318"/>
                  <a:gd name="T25" fmla="*/ 68 h 1374"/>
                  <a:gd name="T26" fmla="*/ 143 w 1318"/>
                  <a:gd name="T27" fmla="*/ 25 h 1374"/>
                  <a:gd name="T28" fmla="*/ 102 w 1318"/>
                  <a:gd name="T29" fmla="*/ 42 h 1374"/>
                  <a:gd name="T30" fmla="*/ 83 w 1318"/>
                  <a:gd name="T31" fmla="*/ 0 h 1374"/>
                  <a:gd name="T32" fmla="*/ 66 w 1318"/>
                  <a:gd name="T33" fmla="*/ 42 h 13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4"/>
                  <a:gd name="T53" fmla="*/ 1318 w 1318"/>
                  <a:gd name="T54" fmla="*/ 1374 h 13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4">
                    <a:moveTo>
                      <a:pt x="522" y="340"/>
                    </a:moveTo>
                    <a:lnTo>
                      <a:pt x="198" y="201"/>
                    </a:lnTo>
                    <a:lnTo>
                      <a:pt x="332" y="550"/>
                    </a:lnTo>
                    <a:lnTo>
                      <a:pt x="0" y="695"/>
                    </a:lnTo>
                    <a:lnTo>
                      <a:pt x="332" y="829"/>
                    </a:lnTo>
                    <a:lnTo>
                      <a:pt x="198" y="1176"/>
                    </a:lnTo>
                    <a:lnTo>
                      <a:pt x="522" y="1027"/>
                    </a:lnTo>
                    <a:lnTo>
                      <a:pt x="654" y="1374"/>
                    </a:lnTo>
                    <a:lnTo>
                      <a:pt x="796" y="1027"/>
                    </a:lnTo>
                    <a:lnTo>
                      <a:pt x="1123" y="1176"/>
                    </a:lnTo>
                    <a:lnTo>
                      <a:pt x="989" y="829"/>
                    </a:lnTo>
                    <a:lnTo>
                      <a:pt x="1318" y="695"/>
                    </a:lnTo>
                    <a:lnTo>
                      <a:pt x="989" y="550"/>
                    </a:lnTo>
                    <a:lnTo>
                      <a:pt x="1123" y="201"/>
                    </a:lnTo>
                    <a:lnTo>
                      <a:pt x="796" y="340"/>
                    </a:lnTo>
                    <a:lnTo>
                      <a:pt x="654" y="0"/>
                    </a:lnTo>
                    <a:lnTo>
                      <a:pt x="522" y="34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2" name="Freeform 203"/>
              <p:cNvSpPr>
                <a:spLocks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10842" y="11708"/>
                <a:ext cx="227" cy="237"/>
              </a:xfrm>
              <a:custGeom>
                <a:avLst/>
                <a:gdLst>
                  <a:gd name="T0" fmla="*/ 35 w 380"/>
                  <a:gd name="T1" fmla="*/ 15 h 399"/>
                  <a:gd name="T2" fmla="*/ 48 w 380"/>
                  <a:gd name="T3" fmla="*/ 50 h 399"/>
                  <a:gd name="T4" fmla="*/ 0 w 380"/>
                  <a:gd name="T5" fmla="*/ 0 h 399"/>
                  <a:gd name="T6" fmla="*/ 35 w 380"/>
                  <a:gd name="T7" fmla="*/ 1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399"/>
                  <a:gd name="T14" fmla="*/ 380 w 380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399">
                    <a:moveTo>
                      <a:pt x="271" y="122"/>
                    </a:moveTo>
                    <a:lnTo>
                      <a:pt x="380" y="399"/>
                    </a:lnTo>
                    <a:lnTo>
                      <a:pt x="0" y="0"/>
                    </a:lnTo>
                    <a:lnTo>
                      <a:pt x="271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3" name="Freeform 204"/>
              <p:cNvSpPr>
                <a:spLocks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0842" y="11708"/>
                <a:ext cx="227" cy="237"/>
              </a:xfrm>
              <a:custGeom>
                <a:avLst/>
                <a:gdLst>
                  <a:gd name="T0" fmla="*/ 35 w 380"/>
                  <a:gd name="T1" fmla="*/ 15 h 399"/>
                  <a:gd name="T2" fmla="*/ 48 w 380"/>
                  <a:gd name="T3" fmla="*/ 50 h 399"/>
                  <a:gd name="T4" fmla="*/ 0 w 380"/>
                  <a:gd name="T5" fmla="*/ 0 h 399"/>
                  <a:gd name="T6" fmla="*/ 35 w 380"/>
                  <a:gd name="T7" fmla="*/ 1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399"/>
                  <a:gd name="T14" fmla="*/ 380 w 380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399">
                    <a:moveTo>
                      <a:pt x="271" y="122"/>
                    </a:moveTo>
                    <a:lnTo>
                      <a:pt x="380" y="399"/>
                    </a:lnTo>
                    <a:lnTo>
                      <a:pt x="0" y="0"/>
                    </a:lnTo>
                    <a:lnTo>
                      <a:pt x="271" y="122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4" name="Freeform 205"/>
              <p:cNvSpPr>
                <a:spLocks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10752" y="11878"/>
                <a:ext cx="317" cy="67"/>
              </a:xfrm>
              <a:custGeom>
                <a:avLst/>
                <a:gdLst>
                  <a:gd name="T0" fmla="*/ 33 w 532"/>
                  <a:gd name="T1" fmla="*/ 0 h 112"/>
                  <a:gd name="T2" fmla="*/ 67 w 532"/>
                  <a:gd name="T3" fmla="*/ 14 h 112"/>
                  <a:gd name="T4" fmla="*/ 0 w 532"/>
                  <a:gd name="T5" fmla="*/ 14 h 112"/>
                  <a:gd name="T6" fmla="*/ 33 w 5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2"/>
                  <a:gd name="T13" fmla="*/ 0 h 112"/>
                  <a:gd name="T14" fmla="*/ 532 w 53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2" h="112">
                    <a:moveTo>
                      <a:pt x="263" y="0"/>
                    </a:moveTo>
                    <a:lnTo>
                      <a:pt x="532" y="112"/>
                    </a:lnTo>
                    <a:lnTo>
                      <a:pt x="0" y="112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5" name="Freeform 206"/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10752" y="11878"/>
                <a:ext cx="317" cy="67"/>
              </a:xfrm>
              <a:custGeom>
                <a:avLst/>
                <a:gdLst>
                  <a:gd name="T0" fmla="*/ 33 w 532"/>
                  <a:gd name="T1" fmla="*/ 0 h 112"/>
                  <a:gd name="T2" fmla="*/ 67 w 532"/>
                  <a:gd name="T3" fmla="*/ 14 h 112"/>
                  <a:gd name="T4" fmla="*/ 0 w 532"/>
                  <a:gd name="T5" fmla="*/ 14 h 112"/>
                  <a:gd name="T6" fmla="*/ 33 w 5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2"/>
                  <a:gd name="T13" fmla="*/ 0 h 112"/>
                  <a:gd name="T14" fmla="*/ 532 w 53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2" h="112">
                    <a:moveTo>
                      <a:pt x="263" y="0"/>
                    </a:moveTo>
                    <a:lnTo>
                      <a:pt x="532" y="112"/>
                    </a:lnTo>
                    <a:lnTo>
                      <a:pt x="0" y="112"/>
                    </a:lnTo>
                    <a:lnTo>
                      <a:pt x="263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6" name="Freeform 207"/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0842" y="11950"/>
                <a:ext cx="227" cy="239"/>
              </a:xfrm>
              <a:custGeom>
                <a:avLst/>
                <a:gdLst>
                  <a:gd name="T0" fmla="*/ 14 w 380"/>
                  <a:gd name="T1" fmla="*/ 15 h 404"/>
                  <a:gd name="T2" fmla="*/ 48 w 380"/>
                  <a:gd name="T3" fmla="*/ 0 h 404"/>
                  <a:gd name="T4" fmla="*/ 0 w 380"/>
                  <a:gd name="T5" fmla="*/ 49 h 404"/>
                  <a:gd name="T6" fmla="*/ 14 w 380"/>
                  <a:gd name="T7" fmla="*/ 1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4"/>
                  <a:gd name="T14" fmla="*/ 380 w 380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4">
                    <a:moveTo>
                      <a:pt x="114" y="122"/>
                    </a:moveTo>
                    <a:lnTo>
                      <a:pt x="380" y="0"/>
                    </a:lnTo>
                    <a:lnTo>
                      <a:pt x="0" y="404"/>
                    </a:lnTo>
                    <a:lnTo>
                      <a:pt x="114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7" name="Freeform 208"/>
              <p:cNvSpPr>
                <a:spLocks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0842" y="11950"/>
                <a:ext cx="227" cy="239"/>
              </a:xfrm>
              <a:custGeom>
                <a:avLst/>
                <a:gdLst>
                  <a:gd name="T0" fmla="*/ 14 w 380"/>
                  <a:gd name="T1" fmla="*/ 15 h 404"/>
                  <a:gd name="T2" fmla="*/ 48 w 380"/>
                  <a:gd name="T3" fmla="*/ 0 h 404"/>
                  <a:gd name="T4" fmla="*/ 0 w 380"/>
                  <a:gd name="T5" fmla="*/ 49 h 404"/>
                  <a:gd name="T6" fmla="*/ 14 w 380"/>
                  <a:gd name="T7" fmla="*/ 1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4"/>
                  <a:gd name="T14" fmla="*/ 380 w 380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4">
                    <a:moveTo>
                      <a:pt x="114" y="122"/>
                    </a:moveTo>
                    <a:lnTo>
                      <a:pt x="380" y="0"/>
                    </a:lnTo>
                    <a:lnTo>
                      <a:pt x="0" y="404"/>
                    </a:lnTo>
                    <a:lnTo>
                      <a:pt x="114" y="122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8" name="Freeform 209"/>
              <p:cNvSpPr>
                <a:spLocks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1005" y="11950"/>
                <a:ext cx="64" cy="335"/>
              </a:xfrm>
              <a:custGeom>
                <a:avLst/>
                <a:gdLst>
                  <a:gd name="T0" fmla="*/ 0 w 109"/>
                  <a:gd name="T1" fmla="*/ 34 h 566"/>
                  <a:gd name="T2" fmla="*/ 13 w 109"/>
                  <a:gd name="T3" fmla="*/ 0 h 566"/>
                  <a:gd name="T4" fmla="*/ 13 w 109"/>
                  <a:gd name="T5" fmla="*/ 69 h 566"/>
                  <a:gd name="T6" fmla="*/ 0 w 109"/>
                  <a:gd name="T7" fmla="*/ 34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566"/>
                  <a:gd name="T14" fmla="*/ 109 w 109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566">
                    <a:moveTo>
                      <a:pt x="0" y="279"/>
                    </a:moveTo>
                    <a:lnTo>
                      <a:pt x="109" y="0"/>
                    </a:lnTo>
                    <a:lnTo>
                      <a:pt x="109" y="566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9" name="Freeform 210"/>
              <p:cNvSpPr>
                <a:spLocks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11005" y="11950"/>
                <a:ext cx="64" cy="335"/>
              </a:xfrm>
              <a:custGeom>
                <a:avLst/>
                <a:gdLst>
                  <a:gd name="T0" fmla="*/ 0 w 109"/>
                  <a:gd name="T1" fmla="*/ 34 h 566"/>
                  <a:gd name="T2" fmla="*/ 13 w 109"/>
                  <a:gd name="T3" fmla="*/ 0 h 566"/>
                  <a:gd name="T4" fmla="*/ 13 w 109"/>
                  <a:gd name="T5" fmla="*/ 69 h 566"/>
                  <a:gd name="T6" fmla="*/ 0 w 109"/>
                  <a:gd name="T7" fmla="*/ 34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566"/>
                  <a:gd name="T14" fmla="*/ 109 w 109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566">
                    <a:moveTo>
                      <a:pt x="0" y="279"/>
                    </a:moveTo>
                    <a:lnTo>
                      <a:pt x="109" y="0"/>
                    </a:lnTo>
                    <a:lnTo>
                      <a:pt x="109" y="566"/>
                    </a:lnTo>
                    <a:lnTo>
                      <a:pt x="0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0" name="Freeform 211"/>
              <p:cNvSpPr>
                <a:spLocks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11069" y="11950"/>
                <a:ext cx="230" cy="239"/>
              </a:xfrm>
              <a:custGeom>
                <a:avLst/>
                <a:gdLst>
                  <a:gd name="T0" fmla="*/ 14 w 385"/>
                  <a:gd name="T1" fmla="*/ 35 h 404"/>
                  <a:gd name="T2" fmla="*/ 0 w 385"/>
                  <a:gd name="T3" fmla="*/ 0 h 404"/>
                  <a:gd name="T4" fmla="*/ 49 w 385"/>
                  <a:gd name="T5" fmla="*/ 49 h 404"/>
                  <a:gd name="T6" fmla="*/ 14 w 385"/>
                  <a:gd name="T7" fmla="*/ 3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404"/>
                  <a:gd name="T14" fmla="*/ 385 w 385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404">
                    <a:moveTo>
                      <a:pt x="114" y="284"/>
                    </a:moveTo>
                    <a:lnTo>
                      <a:pt x="0" y="0"/>
                    </a:lnTo>
                    <a:lnTo>
                      <a:pt x="385" y="404"/>
                    </a:lnTo>
                    <a:lnTo>
                      <a:pt x="114" y="2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1" name="Freeform 212"/>
              <p:cNvSpPr>
                <a:spLocks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11069" y="11950"/>
                <a:ext cx="230" cy="239"/>
              </a:xfrm>
              <a:custGeom>
                <a:avLst/>
                <a:gdLst>
                  <a:gd name="T0" fmla="*/ 14 w 385"/>
                  <a:gd name="T1" fmla="*/ 35 h 404"/>
                  <a:gd name="T2" fmla="*/ 0 w 385"/>
                  <a:gd name="T3" fmla="*/ 0 h 404"/>
                  <a:gd name="T4" fmla="*/ 49 w 385"/>
                  <a:gd name="T5" fmla="*/ 49 h 404"/>
                  <a:gd name="T6" fmla="*/ 14 w 385"/>
                  <a:gd name="T7" fmla="*/ 3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404"/>
                  <a:gd name="T14" fmla="*/ 385 w 385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404">
                    <a:moveTo>
                      <a:pt x="114" y="284"/>
                    </a:moveTo>
                    <a:lnTo>
                      <a:pt x="0" y="0"/>
                    </a:lnTo>
                    <a:lnTo>
                      <a:pt x="385" y="404"/>
                    </a:lnTo>
                    <a:lnTo>
                      <a:pt x="114" y="284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2" name="Freeform 213"/>
              <p:cNvSpPr>
                <a:spLocks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11069" y="11950"/>
                <a:ext cx="327" cy="69"/>
              </a:xfrm>
              <a:custGeom>
                <a:avLst/>
                <a:gdLst>
                  <a:gd name="T0" fmla="*/ 35 w 547"/>
                  <a:gd name="T1" fmla="*/ 14 h 117"/>
                  <a:gd name="T2" fmla="*/ 0 w 547"/>
                  <a:gd name="T3" fmla="*/ 0 h 117"/>
                  <a:gd name="T4" fmla="*/ 70 w 547"/>
                  <a:gd name="T5" fmla="*/ 0 h 117"/>
                  <a:gd name="T6" fmla="*/ 35 w 547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17"/>
                  <a:gd name="T14" fmla="*/ 547 w 54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17">
                    <a:moveTo>
                      <a:pt x="271" y="117"/>
                    </a:moveTo>
                    <a:lnTo>
                      <a:pt x="0" y="0"/>
                    </a:lnTo>
                    <a:lnTo>
                      <a:pt x="547" y="0"/>
                    </a:lnTo>
                    <a:lnTo>
                      <a:pt x="271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3" name="Freeform 214"/>
              <p:cNvSpPr>
                <a:spLocks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11069" y="11950"/>
                <a:ext cx="327" cy="69"/>
              </a:xfrm>
              <a:custGeom>
                <a:avLst/>
                <a:gdLst>
                  <a:gd name="T0" fmla="*/ 35 w 547"/>
                  <a:gd name="T1" fmla="*/ 14 h 117"/>
                  <a:gd name="T2" fmla="*/ 0 w 547"/>
                  <a:gd name="T3" fmla="*/ 0 h 117"/>
                  <a:gd name="T4" fmla="*/ 70 w 547"/>
                  <a:gd name="T5" fmla="*/ 0 h 117"/>
                  <a:gd name="T6" fmla="*/ 35 w 547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17"/>
                  <a:gd name="T14" fmla="*/ 547 w 54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17">
                    <a:moveTo>
                      <a:pt x="271" y="117"/>
                    </a:moveTo>
                    <a:lnTo>
                      <a:pt x="0" y="0"/>
                    </a:lnTo>
                    <a:lnTo>
                      <a:pt x="547" y="0"/>
                    </a:lnTo>
                    <a:lnTo>
                      <a:pt x="271" y="117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4" name="Freeform 215"/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11069" y="11708"/>
                <a:ext cx="230" cy="237"/>
              </a:xfrm>
              <a:custGeom>
                <a:avLst/>
                <a:gdLst>
                  <a:gd name="T0" fmla="*/ 35 w 385"/>
                  <a:gd name="T1" fmla="*/ 35 h 399"/>
                  <a:gd name="T2" fmla="*/ 0 w 385"/>
                  <a:gd name="T3" fmla="*/ 50 h 399"/>
                  <a:gd name="T4" fmla="*/ 49 w 385"/>
                  <a:gd name="T5" fmla="*/ 0 h 399"/>
                  <a:gd name="T6" fmla="*/ 35 w 385"/>
                  <a:gd name="T7" fmla="*/ 3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99"/>
                  <a:gd name="T14" fmla="*/ 385 w 385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99">
                    <a:moveTo>
                      <a:pt x="271" y="279"/>
                    </a:moveTo>
                    <a:lnTo>
                      <a:pt x="0" y="399"/>
                    </a:lnTo>
                    <a:lnTo>
                      <a:pt x="385" y="0"/>
                    </a:lnTo>
                    <a:lnTo>
                      <a:pt x="271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5" name="Freeform 216"/>
              <p:cNvSpPr>
                <a:spLocks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11069" y="11708"/>
                <a:ext cx="230" cy="237"/>
              </a:xfrm>
              <a:custGeom>
                <a:avLst/>
                <a:gdLst>
                  <a:gd name="T0" fmla="*/ 35 w 385"/>
                  <a:gd name="T1" fmla="*/ 35 h 399"/>
                  <a:gd name="T2" fmla="*/ 0 w 385"/>
                  <a:gd name="T3" fmla="*/ 50 h 399"/>
                  <a:gd name="T4" fmla="*/ 49 w 385"/>
                  <a:gd name="T5" fmla="*/ 0 h 399"/>
                  <a:gd name="T6" fmla="*/ 35 w 385"/>
                  <a:gd name="T7" fmla="*/ 3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99"/>
                  <a:gd name="T14" fmla="*/ 385 w 385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99">
                    <a:moveTo>
                      <a:pt x="271" y="279"/>
                    </a:moveTo>
                    <a:lnTo>
                      <a:pt x="0" y="399"/>
                    </a:lnTo>
                    <a:lnTo>
                      <a:pt x="385" y="0"/>
                    </a:lnTo>
                    <a:lnTo>
                      <a:pt x="271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6" name="Freeform 217"/>
              <p:cNvSpPr>
                <a:spLocks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11069" y="11612"/>
                <a:ext cx="68" cy="338"/>
              </a:xfrm>
              <a:custGeom>
                <a:avLst/>
                <a:gdLst>
                  <a:gd name="T0" fmla="*/ 14 w 114"/>
                  <a:gd name="T1" fmla="*/ 34 h 570"/>
                  <a:gd name="T2" fmla="*/ 0 w 114"/>
                  <a:gd name="T3" fmla="*/ 71 h 570"/>
                  <a:gd name="T4" fmla="*/ 0 w 114"/>
                  <a:gd name="T5" fmla="*/ 0 h 570"/>
                  <a:gd name="T6" fmla="*/ 14 w 11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570"/>
                  <a:gd name="T14" fmla="*/ 114 w 11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570">
                    <a:moveTo>
                      <a:pt x="114" y="279"/>
                    </a:moveTo>
                    <a:lnTo>
                      <a:pt x="0" y="570"/>
                    </a:lnTo>
                    <a:lnTo>
                      <a:pt x="0" y="0"/>
                    </a:lnTo>
                    <a:lnTo>
                      <a:pt x="114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7" name="Freeform 218"/>
              <p:cNvSpPr>
                <a:spLocks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11069" y="11612"/>
                <a:ext cx="68" cy="338"/>
              </a:xfrm>
              <a:custGeom>
                <a:avLst/>
                <a:gdLst>
                  <a:gd name="T0" fmla="*/ 14 w 114"/>
                  <a:gd name="T1" fmla="*/ 34 h 570"/>
                  <a:gd name="T2" fmla="*/ 0 w 114"/>
                  <a:gd name="T3" fmla="*/ 71 h 570"/>
                  <a:gd name="T4" fmla="*/ 0 w 114"/>
                  <a:gd name="T5" fmla="*/ 0 h 570"/>
                  <a:gd name="T6" fmla="*/ 14 w 11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570"/>
                  <a:gd name="T14" fmla="*/ 114 w 11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570">
                    <a:moveTo>
                      <a:pt x="114" y="279"/>
                    </a:moveTo>
                    <a:lnTo>
                      <a:pt x="0" y="570"/>
                    </a:lnTo>
                    <a:lnTo>
                      <a:pt x="0" y="0"/>
                    </a:lnTo>
                    <a:lnTo>
                      <a:pt x="114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8" name="Freeform 219"/>
              <p:cNvSpPr>
                <a:spLocks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1085" y="12238"/>
                <a:ext cx="332" cy="598"/>
              </a:xfrm>
              <a:custGeom>
                <a:avLst/>
                <a:gdLst>
                  <a:gd name="T0" fmla="*/ 5 w 558"/>
                  <a:gd name="T1" fmla="*/ 120 h 1011"/>
                  <a:gd name="T2" fmla="*/ 15 w 558"/>
                  <a:gd name="T3" fmla="*/ 115 h 1011"/>
                  <a:gd name="T4" fmla="*/ 24 w 558"/>
                  <a:gd name="T5" fmla="*/ 110 h 1011"/>
                  <a:gd name="T6" fmla="*/ 28 w 558"/>
                  <a:gd name="T7" fmla="*/ 108 h 1011"/>
                  <a:gd name="T8" fmla="*/ 32 w 558"/>
                  <a:gd name="T9" fmla="*/ 105 h 1011"/>
                  <a:gd name="T10" fmla="*/ 36 w 558"/>
                  <a:gd name="T11" fmla="*/ 114 h 1011"/>
                  <a:gd name="T12" fmla="*/ 43 w 558"/>
                  <a:gd name="T13" fmla="*/ 119 h 1011"/>
                  <a:gd name="T14" fmla="*/ 52 w 558"/>
                  <a:gd name="T15" fmla="*/ 119 h 1011"/>
                  <a:gd name="T16" fmla="*/ 62 w 558"/>
                  <a:gd name="T17" fmla="*/ 116 h 1011"/>
                  <a:gd name="T18" fmla="*/ 68 w 558"/>
                  <a:gd name="T19" fmla="*/ 108 h 1011"/>
                  <a:gd name="T20" fmla="*/ 70 w 558"/>
                  <a:gd name="T21" fmla="*/ 97 h 1011"/>
                  <a:gd name="T22" fmla="*/ 65 w 558"/>
                  <a:gd name="T23" fmla="*/ 82 h 1011"/>
                  <a:gd name="T24" fmla="*/ 57 w 558"/>
                  <a:gd name="T25" fmla="*/ 79 h 1011"/>
                  <a:gd name="T26" fmla="*/ 61 w 558"/>
                  <a:gd name="T27" fmla="*/ 88 h 1011"/>
                  <a:gd name="T28" fmla="*/ 61 w 558"/>
                  <a:gd name="T29" fmla="*/ 96 h 1011"/>
                  <a:gd name="T30" fmla="*/ 57 w 558"/>
                  <a:gd name="T31" fmla="*/ 102 h 1011"/>
                  <a:gd name="T32" fmla="*/ 52 w 558"/>
                  <a:gd name="T33" fmla="*/ 106 h 1011"/>
                  <a:gd name="T34" fmla="*/ 43 w 558"/>
                  <a:gd name="T35" fmla="*/ 106 h 1011"/>
                  <a:gd name="T36" fmla="*/ 39 w 558"/>
                  <a:gd name="T37" fmla="*/ 101 h 1011"/>
                  <a:gd name="T38" fmla="*/ 37 w 558"/>
                  <a:gd name="T39" fmla="*/ 95 h 1011"/>
                  <a:gd name="T40" fmla="*/ 40 w 558"/>
                  <a:gd name="T41" fmla="*/ 83 h 1011"/>
                  <a:gd name="T42" fmla="*/ 51 w 558"/>
                  <a:gd name="T43" fmla="*/ 70 h 1011"/>
                  <a:gd name="T44" fmla="*/ 62 w 558"/>
                  <a:gd name="T45" fmla="*/ 46 h 1011"/>
                  <a:gd name="T46" fmla="*/ 62 w 558"/>
                  <a:gd name="T47" fmla="*/ 24 h 1011"/>
                  <a:gd name="T48" fmla="*/ 55 w 558"/>
                  <a:gd name="T49" fmla="*/ 10 h 1011"/>
                  <a:gd name="T50" fmla="*/ 42 w 558"/>
                  <a:gd name="T51" fmla="*/ 1 h 1011"/>
                  <a:gd name="T52" fmla="*/ 26 w 558"/>
                  <a:gd name="T53" fmla="*/ 1 h 1011"/>
                  <a:gd name="T54" fmla="*/ 12 w 558"/>
                  <a:gd name="T55" fmla="*/ 8 h 1011"/>
                  <a:gd name="T56" fmla="*/ 2 w 558"/>
                  <a:gd name="T57" fmla="*/ 23 h 1011"/>
                  <a:gd name="T58" fmla="*/ 0 w 558"/>
                  <a:gd name="T59" fmla="*/ 39 h 1011"/>
                  <a:gd name="T60" fmla="*/ 6 w 558"/>
                  <a:gd name="T61" fmla="*/ 27 h 1011"/>
                  <a:gd name="T62" fmla="*/ 13 w 558"/>
                  <a:gd name="T63" fmla="*/ 18 h 1011"/>
                  <a:gd name="T64" fmla="*/ 24 w 558"/>
                  <a:gd name="T65" fmla="*/ 13 h 1011"/>
                  <a:gd name="T66" fmla="*/ 39 w 558"/>
                  <a:gd name="T67" fmla="*/ 13 h 1011"/>
                  <a:gd name="T68" fmla="*/ 49 w 558"/>
                  <a:gd name="T69" fmla="*/ 20 h 1011"/>
                  <a:gd name="T70" fmla="*/ 57 w 558"/>
                  <a:gd name="T71" fmla="*/ 32 h 1011"/>
                  <a:gd name="T72" fmla="*/ 57 w 558"/>
                  <a:gd name="T73" fmla="*/ 47 h 1011"/>
                  <a:gd name="T74" fmla="*/ 52 w 558"/>
                  <a:gd name="T75" fmla="*/ 60 h 1011"/>
                  <a:gd name="T76" fmla="*/ 42 w 558"/>
                  <a:gd name="T77" fmla="*/ 70 h 1011"/>
                  <a:gd name="T78" fmla="*/ 30 w 558"/>
                  <a:gd name="T79" fmla="*/ 73 h 1011"/>
                  <a:gd name="T80" fmla="*/ 21 w 558"/>
                  <a:gd name="T81" fmla="*/ 66 h 1011"/>
                  <a:gd name="T82" fmla="*/ 23 w 558"/>
                  <a:gd name="T83" fmla="*/ 56 h 1011"/>
                  <a:gd name="T84" fmla="*/ 31 w 558"/>
                  <a:gd name="T85" fmla="*/ 52 h 1011"/>
                  <a:gd name="T86" fmla="*/ 36 w 558"/>
                  <a:gd name="T87" fmla="*/ 49 h 1011"/>
                  <a:gd name="T88" fmla="*/ 26 w 558"/>
                  <a:gd name="T89" fmla="*/ 47 h 1011"/>
                  <a:gd name="T90" fmla="*/ 18 w 558"/>
                  <a:gd name="T91" fmla="*/ 50 h 1011"/>
                  <a:gd name="T92" fmla="*/ 12 w 558"/>
                  <a:gd name="T93" fmla="*/ 56 h 1011"/>
                  <a:gd name="T94" fmla="*/ 10 w 558"/>
                  <a:gd name="T95" fmla="*/ 63 h 1011"/>
                  <a:gd name="T96" fmla="*/ 14 w 558"/>
                  <a:gd name="T97" fmla="*/ 73 h 1011"/>
                  <a:gd name="T98" fmla="*/ 11 w 558"/>
                  <a:gd name="T99" fmla="*/ 82 h 1011"/>
                  <a:gd name="T100" fmla="*/ 0 w 558"/>
                  <a:gd name="T101" fmla="*/ 108 h 10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58"/>
                  <a:gd name="T154" fmla="*/ 0 h 1011"/>
                  <a:gd name="T155" fmla="*/ 558 w 558"/>
                  <a:gd name="T156" fmla="*/ 1011 h 10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58" h="1011">
                    <a:moveTo>
                      <a:pt x="0" y="1011"/>
                    </a:moveTo>
                    <a:lnTo>
                      <a:pt x="33" y="1011"/>
                    </a:lnTo>
                    <a:lnTo>
                      <a:pt x="36" y="998"/>
                    </a:lnTo>
                    <a:lnTo>
                      <a:pt x="36" y="990"/>
                    </a:lnTo>
                    <a:lnTo>
                      <a:pt x="41" y="982"/>
                    </a:lnTo>
                    <a:lnTo>
                      <a:pt x="56" y="973"/>
                    </a:lnTo>
                    <a:lnTo>
                      <a:pt x="69" y="970"/>
                    </a:lnTo>
                    <a:lnTo>
                      <a:pt x="81" y="953"/>
                    </a:lnTo>
                    <a:lnTo>
                      <a:pt x="100" y="945"/>
                    </a:lnTo>
                    <a:lnTo>
                      <a:pt x="120" y="937"/>
                    </a:lnTo>
                    <a:lnTo>
                      <a:pt x="150" y="925"/>
                    </a:lnTo>
                    <a:lnTo>
                      <a:pt x="157" y="925"/>
                    </a:lnTo>
                    <a:lnTo>
                      <a:pt x="173" y="917"/>
                    </a:lnTo>
                    <a:lnTo>
                      <a:pt x="181" y="906"/>
                    </a:lnTo>
                    <a:lnTo>
                      <a:pt x="195" y="901"/>
                    </a:lnTo>
                    <a:lnTo>
                      <a:pt x="198" y="897"/>
                    </a:lnTo>
                    <a:lnTo>
                      <a:pt x="210" y="894"/>
                    </a:lnTo>
                    <a:lnTo>
                      <a:pt x="210" y="889"/>
                    </a:lnTo>
                    <a:lnTo>
                      <a:pt x="214" y="881"/>
                    </a:lnTo>
                    <a:lnTo>
                      <a:pt x="223" y="877"/>
                    </a:lnTo>
                    <a:lnTo>
                      <a:pt x="234" y="861"/>
                    </a:lnTo>
                    <a:lnTo>
                      <a:pt x="238" y="844"/>
                    </a:lnTo>
                    <a:lnTo>
                      <a:pt x="246" y="825"/>
                    </a:lnTo>
                    <a:lnTo>
                      <a:pt x="251" y="844"/>
                    </a:lnTo>
                    <a:lnTo>
                      <a:pt x="251" y="861"/>
                    </a:lnTo>
                    <a:lnTo>
                      <a:pt x="259" y="873"/>
                    </a:lnTo>
                    <a:lnTo>
                      <a:pt x="262" y="889"/>
                    </a:lnTo>
                    <a:lnTo>
                      <a:pt x="271" y="897"/>
                    </a:lnTo>
                    <a:lnTo>
                      <a:pt x="287" y="914"/>
                    </a:lnTo>
                    <a:lnTo>
                      <a:pt x="290" y="925"/>
                    </a:lnTo>
                    <a:lnTo>
                      <a:pt x="304" y="937"/>
                    </a:lnTo>
                    <a:lnTo>
                      <a:pt x="310" y="945"/>
                    </a:lnTo>
                    <a:lnTo>
                      <a:pt x="324" y="953"/>
                    </a:lnTo>
                    <a:lnTo>
                      <a:pt x="335" y="967"/>
                    </a:lnTo>
                    <a:lnTo>
                      <a:pt x="343" y="970"/>
                    </a:lnTo>
                    <a:lnTo>
                      <a:pt x="355" y="973"/>
                    </a:lnTo>
                    <a:lnTo>
                      <a:pt x="371" y="973"/>
                    </a:lnTo>
                    <a:lnTo>
                      <a:pt x="383" y="978"/>
                    </a:lnTo>
                    <a:lnTo>
                      <a:pt x="399" y="978"/>
                    </a:lnTo>
                    <a:lnTo>
                      <a:pt x="413" y="978"/>
                    </a:lnTo>
                    <a:lnTo>
                      <a:pt x="433" y="973"/>
                    </a:lnTo>
                    <a:lnTo>
                      <a:pt x="449" y="970"/>
                    </a:lnTo>
                    <a:lnTo>
                      <a:pt x="464" y="967"/>
                    </a:lnTo>
                    <a:lnTo>
                      <a:pt x="480" y="953"/>
                    </a:lnTo>
                    <a:lnTo>
                      <a:pt x="494" y="945"/>
                    </a:lnTo>
                    <a:lnTo>
                      <a:pt x="500" y="937"/>
                    </a:lnTo>
                    <a:lnTo>
                      <a:pt x="517" y="925"/>
                    </a:lnTo>
                    <a:lnTo>
                      <a:pt x="525" y="901"/>
                    </a:lnTo>
                    <a:lnTo>
                      <a:pt x="533" y="894"/>
                    </a:lnTo>
                    <a:lnTo>
                      <a:pt x="542" y="877"/>
                    </a:lnTo>
                    <a:lnTo>
                      <a:pt x="545" y="861"/>
                    </a:lnTo>
                    <a:lnTo>
                      <a:pt x="550" y="844"/>
                    </a:lnTo>
                    <a:lnTo>
                      <a:pt x="558" y="828"/>
                    </a:lnTo>
                    <a:lnTo>
                      <a:pt x="558" y="813"/>
                    </a:lnTo>
                    <a:lnTo>
                      <a:pt x="558" y="792"/>
                    </a:lnTo>
                    <a:lnTo>
                      <a:pt x="558" y="768"/>
                    </a:lnTo>
                    <a:lnTo>
                      <a:pt x="550" y="735"/>
                    </a:lnTo>
                    <a:lnTo>
                      <a:pt x="545" y="711"/>
                    </a:lnTo>
                    <a:lnTo>
                      <a:pt x="533" y="687"/>
                    </a:lnTo>
                    <a:lnTo>
                      <a:pt x="522" y="668"/>
                    </a:lnTo>
                    <a:lnTo>
                      <a:pt x="500" y="643"/>
                    </a:lnTo>
                    <a:lnTo>
                      <a:pt x="485" y="623"/>
                    </a:lnTo>
                    <a:lnTo>
                      <a:pt x="457" y="610"/>
                    </a:lnTo>
                    <a:lnTo>
                      <a:pt x="436" y="631"/>
                    </a:lnTo>
                    <a:lnTo>
                      <a:pt x="449" y="643"/>
                    </a:lnTo>
                    <a:lnTo>
                      <a:pt x="461" y="659"/>
                    </a:lnTo>
                    <a:lnTo>
                      <a:pt x="472" y="668"/>
                    </a:lnTo>
                    <a:lnTo>
                      <a:pt x="485" y="683"/>
                    </a:lnTo>
                    <a:lnTo>
                      <a:pt x="489" y="696"/>
                    </a:lnTo>
                    <a:lnTo>
                      <a:pt x="489" y="716"/>
                    </a:lnTo>
                    <a:lnTo>
                      <a:pt x="494" y="727"/>
                    </a:lnTo>
                    <a:lnTo>
                      <a:pt x="494" y="744"/>
                    </a:lnTo>
                    <a:lnTo>
                      <a:pt x="494" y="755"/>
                    </a:lnTo>
                    <a:lnTo>
                      <a:pt x="494" y="772"/>
                    </a:lnTo>
                    <a:lnTo>
                      <a:pt x="489" y="788"/>
                    </a:lnTo>
                    <a:lnTo>
                      <a:pt x="485" y="800"/>
                    </a:lnTo>
                    <a:lnTo>
                      <a:pt x="485" y="808"/>
                    </a:lnTo>
                    <a:lnTo>
                      <a:pt x="477" y="816"/>
                    </a:lnTo>
                    <a:lnTo>
                      <a:pt x="469" y="828"/>
                    </a:lnTo>
                    <a:lnTo>
                      <a:pt x="457" y="836"/>
                    </a:lnTo>
                    <a:lnTo>
                      <a:pt x="449" y="849"/>
                    </a:lnTo>
                    <a:lnTo>
                      <a:pt x="444" y="858"/>
                    </a:lnTo>
                    <a:lnTo>
                      <a:pt x="433" y="861"/>
                    </a:lnTo>
                    <a:lnTo>
                      <a:pt x="424" y="864"/>
                    </a:lnTo>
                    <a:lnTo>
                      <a:pt x="413" y="873"/>
                    </a:lnTo>
                    <a:lnTo>
                      <a:pt x="399" y="877"/>
                    </a:lnTo>
                    <a:lnTo>
                      <a:pt x="388" y="877"/>
                    </a:lnTo>
                    <a:lnTo>
                      <a:pt x="376" y="877"/>
                    </a:lnTo>
                    <a:lnTo>
                      <a:pt x="360" y="877"/>
                    </a:lnTo>
                    <a:lnTo>
                      <a:pt x="347" y="869"/>
                    </a:lnTo>
                    <a:lnTo>
                      <a:pt x="332" y="861"/>
                    </a:lnTo>
                    <a:lnTo>
                      <a:pt x="319" y="849"/>
                    </a:lnTo>
                    <a:lnTo>
                      <a:pt x="315" y="844"/>
                    </a:lnTo>
                    <a:lnTo>
                      <a:pt x="307" y="833"/>
                    </a:lnTo>
                    <a:lnTo>
                      <a:pt x="307" y="825"/>
                    </a:lnTo>
                    <a:lnTo>
                      <a:pt x="299" y="816"/>
                    </a:lnTo>
                    <a:lnTo>
                      <a:pt x="299" y="808"/>
                    </a:lnTo>
                    <a:lnTo>
                      <a:pt x="299" y="800"/>
                    </a:lnTo>
                    <a:lnTo>
                      <a:pt x="295" y="788"/>
                    </a:lnTo>
                    <a:lnTo>
                      <a:pt x="295" y="780"/>
                    </a:lnTo>
                    <a:lnTo>
                      <a:pt x="295" y="755"/>
                    </a:lnTo>
                    <a:lnTo>
                      <a:pt x="299" y="740"/>
                    </a:lnTo>
                    <a:lnTo>
                      <a:pt x="307" y="724"/>
                    </a:lnTo>
                    <a:lnTo>
                      <a:pt x="310" y="704"/>
                    </a:lnTo>
                    <a:lnTo>
                      <a:pt x="319" y="683"/>
                    </a:lnTo>
                    <a:lnTo>
                      <a:pt x="332" y="668"/>
                    </a:lnTo>
                    <a:lnTo>
                      <a:pt x="343" y="643"/>
                    </a:lnTo>
                    <a:lnTo>
                      <a:pt x="360" y="626"/>
                    </a:lnTo>
                    <a:lnTo>
                      <a:pt x="376" y="607"/>
                    </a:lnTo>
                    <a:lnTo>
                      <a:pt x="404" y="570"/>
                    </a:lnTo>
                    <a:lnTo>
                      <a:pt x="436" y="534"/>
                    </a:lnTo>
                    <a:lnTo>
                      <a:pt x="457" y="484"/>
                    </a:lnTo>
                    <a:lnTo>
                      <a:pt x="480" y="448"/>
                    </a:lnTo>
                    <a:lnTo>
                      <a:pt x="494" y="408"/>
                    </a:lnTo>
                    <a:lnTo>
                      <a:pt x="500" y="372"/>
                    </a:lnTo>
                    <a:lnTo>
                      <a:pt x="509" y="327"/>
                    </a:lnTo>
                    <a:lnTo>
                      <a:pt x="509" y="288"/>
                    </a:lnTo>
                    <a:lnTo>
                      <a:pt x="509" y="258"/>
                    </a:lnTo>
                    <a:lnTo>
                      <a:pt x="509" y="222"/>
                    </a:lnTo>
                    <a:lnTo>
                      <a:pt x="500" y="199"/>
                    </a:lnTo>
                    <a:lnTo>
                      <a:pt x="494" y="174"/>
                    </a:lnTo>
                    <a:lnTo>
                      <a:pt x="485" y="149"/>
                    </a:lnTo>
                    <a:lnTo>
                      <a:pt x="472" y="129"/>
                    </a:lnTo>
                    <a:lnTo>
                      <a:pt x="457" y="106"/>
                    </a:lnTo>
                    <a:lnTo>
                      <a:pt x="441" y="81"/>
                    </a:lnTo>
                    <a:lnTo>
                      <a:pt x="424" y="61"/>
                    </a:lnTo>
                    <a:lnTo>
                      <a:pt x="404" y="40"/>
                    </a:lnTo>
                    <a:lnTo>
                      <a:pt x="380" y="28"/>
                    </a:lnTo>
                    <a:lnTo>
                      <a:pt x="360" y="20"/>
                    </a:lnTo>
                    <a:lnTo>
                      <a:pt x="340" y="12"/>
                    </a:lnTo>
                    <a:lnTo>
                      <a:pt x="319" y="4"/>
                    </a:lnTo>
                    <a:lnTo>
                      <a:pt x="290" y="4"/>
                    </a:lnTo>
                    <a:lnTo>
                      <a:pt x="262" y="0"/>
                    </a:lnTo>
                    <a:lnTo>
                      <a:pt x="234" y="4"/>
                    </a:lnTo>
                    <a:lnTo>
                      <a:pt x="210" y="4"/>
                    </a:lnTo>
                    <a:lnTo>
                      <a:pt x="186" y="12"/>
                    </a:lnTo>
                    <a:lnTo>
                      <a:pt x="162" y="20"/>
                    </a:lnTo>
                    <a:lnTo>
                      <a:pt x="142" y="28"/>
                    </a:lnTo>
                    <a:lnTo>
                      <a:pt x="114" y="40"/>
                    </a:lnTo>
                    <a:lnTo>
                      <a:pt x="92" y="65"/>
                    </a:lnTo>
                    <a:lnTo>
                      <a:pt x="72" y="85"/>
                    </a:lnTo>
                    <a:lnTo>
                      <a:pt x="56" y="113"/>
                    </a:lnTo>
                    <a:lnTo>
                      <a:pt x="41" y="134"/>
                    </a:lnTo>
                    <a:lnTo>
                      <a:pt x="28" y="162"/>
                    </a:lnTo>
                    <a:lnTo>
                      <a:pt x="16" y="190"/>
                    </a:lnTo>
                    <a:lnTo>
                      <a:pt x="11" y="210"/>
                    </a:lnTo>
                    <a:lnTo>
                      <a:pt x="5" y="243"/>
                    </a:lnTo>
                    <a:lnTo>
                      <a:pt x="0" y="271"/>
                    </a:lnTo>
                    <a:lnTo>
                      <a:pt x="0" y="308"/>
                    </a:lnTo>
                    <a:lnTo>
                      <a:pt x="0" y="316"/>
                    </a:lnTo>
                    <a:lnTo>
                      <a:pt x="33" y="316"/>
                    </a:lnTo>
                    <a:lnTo>
                      <a:pt x="36" y="291"/>
                    </a:lnTo>
                    <a:lnTo>
                      <a:pt x="41" y="271"/>
                    </a:lnTo>
                    <a:lnTo>
                      <a:pt x="41" y="243"/>
                    </a:lnTo>
                    <a:lnTo>
                      <a:pt x="48" y="218"/>
                    </a:lnTo>
                    <a:lnTo>
                      <a:pt x="56" y="207"/>
                    </a:lnTo>
                    <a:lnTo>
                      <a:pt x="69" y="190"/>
                    </a:lnTo>
                    <a:lnTo>
                      <a:pt x="77" y="170"/>
                    </a:lnTo>
                    <a:lnTo>
                      <a:pt x="92" y="157"/>
                    </a:lnTo>
                    <a:lnTo>
                      <a:pt x="105" y="146"/>
                    </a:lnTo>
                    <a:lnTo>
                      <a:pt x="117" y="129"/>
                    </a:lnTo>
                    <a:lnTo>
                      <a:pt x="134" y="121"/>
                    </a:lnTo>
                    <a:lnTo>
                      <a:pt x="153" y="118"/>
                    </a:lnTo>
                    <a:lnTo>
                      <a:pt x="173" y="109"/>
                    </a:lnTo>
                    <a:lnTo>
                      <a:pt x="195" y="106"/>
                    </a:lnTo>
                    <a:lnTo>
                      <a:pt x="214" y="98"/>
                    </a:lnTo>
                    <a:lnTo>
                      <a:pt x="234" y="98"/>
                    </a:lnTo>
                    <a:lnTo>
                      <a:pt x="254" y="98"/>
                    </a:lnTo>
                    <a:lnTo>
                      <a:pt x="287" y="106"/>
                    </a:lnTo>
                    <a:lnTo>
                      <a:pt x="307" y="109"/>
                    </a:lnTo>
                    <a:lnTo>
                      <a:pt x="327" y="118"/>
                    </a:lnTo>
                    <a:lnTo>
                      <a:pt x="343" y="121"/>
                    </a:lnTo>
                    <a:lnTo>
                      <a:pt x="360" y="134"/>
                    </a:lnTo>
                    <a:lnTo>
                      <a:pt x="376" y="149"/>
                    </a:lnTo>
                    <a:lnTo>
                      <a:pt x="391" y="162"/>
                    </a:lnTo>
                    <a:lnTo>
                      <a:pt x="408" y="182"/>
                    </a:lnTo>
                    <a:lnTo>
                      <a:pt x="428" y="199"/>
                    </a:lnTo>
                    <a:lnTo>
                      <a:pt x="436" y="218"/>
                    </a:lnTo>
                    <a:lnTo>
                      <a:pt x="444" y="238"/>
                    </a:lnTo>
                    <a:lnTo>
                      <a:pt x="449" y="263"/>
                    </a:lnTo>
                    <a:lnTo>
                      <a:pt x="457" y="288"/>
                    </a:lnTo>
                    <a:lnTo>
                      <a:pt x="457" y="311"/>
                    </a:lnTo>
                    <a:lnTo>
                      <a:pt x="457" y="336"/>
                    </a:lnTo>
                    <a:lnTo>
                      <a:pt x="457" y="355"/>
                    </a:lnTo>
                    <a:lnTo>
                      <a:pt x="457" y="384"/>
                    </a:lnTo>
                    <a:lnTo>
                      <a:pt x="452" y="405"/>
                    </a:lnTo>
                    <a:lnTo>
                      <a:pt x="444" y="428"/>
                    </a:lnTo>
                    <a:lnTo>
                      <a:pt x="436" y="453"/>
                    </a:lnTo>
                    <a:lnTo>
                      <a:pt x="428" y="469"/>
                    </a:lnTo>
                    <a:lnTo>
                      <a:pt x="413" y="489"/>
                    </a:lnTo>
                    <a:lnTo>
                      <a:pt x="396" y="521"/>
                    </a:lnTo>
                    <a:lnTo>
                      <a:pt x="380" y="537"/>
                    </a:lnTo>
                    <a:lnTo>
                      <a:pt x="368" y="554"/>
                    </a:lnTo>
                    <a:lnTo>
                      <a:pt x="352" y="570"/>
                    </a:lnTo>
                    <a:lnTo>
                      <a:pt x="335" y="574"/>
                    </a:lnTo>
                    <a:lnTo>
                      <a:pt x="319" y="587"/>
                    </a:lnTo>
                    <a:lnTo>
                      <a:pt x="304" y="595"/>
                    </a:lnTo>
                    <a:lnTo>
                      <a:pt x="287" y="595"/>
                    </a:lnTo>
                    <a:lnTo>
                      <a:pt x="262" y="598"/>
                    </a:lnTo>
                    <a:lnTo>
                      <a:pt x="243" y="595"/>
                    </a:lnTo>
                    <a:lnTo>
                      <a:pt x="226" y="590"/>
                    </a:lnTo>
                    <a:lnTo>
                      <a:pt x="210" y="578"/>
                    </a:lnTo>
                    <a:lnTo>
                      <a:pt x="198" y="570"/>
                    </a:lnTo>
                    <a:lnTo>
                      <a:pt x="181" y="554"/>
                    </a:lnTo>
                    <a:lnTo>
                      <a:pt x="173" y="542"/>
                    </a:lnTo>
                    <a:lnTo>
                      <a:pt x="173" y="526"/>
                    </a:lnTo>
                    <a:lnTo>
                      <a:pt x="165" y="498"/>
                    </a:lnTo>
                    <a:lnTo>
                      <a:pt x="173" y="481"/>
                    </a:lnTo>
                    <a:lnTo>
                      <a:pt x="173" y="469"/>
                    </a:lnTo>
                    <a:lnTo>
                      <a:pt x="181" y="456"/>
                    </a:lnTo>
                    <a:lnTo>
                      <a:pt x="195" y="445"/>
                    </a:lnTo>
                    <a:lnTo>
                      <a:pt x="201" y="436"/>
                    </a:lnTo>
                    <a:lnTo>
                      <a:pt x="214" y="428"/>
                    </a:lnTo>
                    <a:lnTo>
                      <a:pt x="234" y="425"/>
                    </a:lnTo>
                    <a:lnTo>
                      <a:pt x="246" y="425"/>
                    </a:lnTo>
                    <a:lnTo>
                      <a:pt x="251" y="425"/>
                    </a:lnTo>
                    <a:lnTo>
                      <a:pt x="262" y="425"/>
                    </a:lnTo>
                    <a:lnTo>
                      <a:pt x="267" y="425"/>
                    </a:lnTo>
                    <a:lnTo>
                      <a:pt x="282" y="428"/>
                    </a:lnTo>
                    <a:lnTo>
                      <a:pt x="290" y="400"/>
                    </a:lnTo>
                    <a:lnTo>
                      <a:pt x="267" y="397"/>
                    </a:lnTo>
                    <a:lnTo>
                      <a:pt x="251" y="388"/>
                    </a:lnTo>
                    <a:lnTo>
                      <a:pt x="238" y="388"/>
                    </a:lnTo>
                    <a:lnTo>
                      <a:pt x="223" y="388"/>
                    </a:lnTo>
                    <a:lnTo>
                      <a:pt x="210" y="388"/>
                    </a:lnTo>
                    <a:lnTo>
                      <a:pt x="195" y="392"/>
                    </a:lnTo>
                    <a:lnTo>
                      <a:pt x="181" y="397"/>
                    </a:lnTo>
                    <a:lnTo>
                      <a:pt x="165" y="397"/>
                    </a:lnTo>
                    <a:lnTo>
                      <a:pt x="153" y="400"/>
                    </a:lnTo>
                    <a:lnTo>
                      <a:pt x="145" y="408"/>
                    </a:lnTo>
                    <a:lnTo>
                      <a:pt x="129" y="417"/>
                    </a:lnTo>
                    <a:lnTo>
                      <a:pt x="120" y="425"/>
                    </a:lnTo>
                    <a:lnTo>
                      <a:pt x="114" y="433"/>
                    </a:lnTo>
                    <a:lnTo>
                      <a:pt x="105" y="445"/>
                    </a:lnTo>
                    <a:lnTo>
                      <a:pt x="97" y="453"/>
                    </a:lnTo>
                    <a:lnTo>
                      <a:pt x="92" y="464"/>
                    </a:lnTo>
                    <a:lnTo>
                      <a:pt x="84" y="469"/>
                    </a:lnTo>
                    <a:lnTo>
                      <a:pt x="81" y="481"/>
                    </a:lnTo>
                    <a:lnTo>
                      <a:pt x="77" y="493"/>
                    </a:lnTo>
                    <a:lnTo>
                      <a:pt x="77" y="517"/>
                    </a:lnTo>
                    <a:lnTo>
                      <a:pt x="81" y="534"/>
                    </a:lnTo>
                    <a:lnTo>
                      <a:pt x="84" y="550"/>
                    </a:lnTo>
                    <a:lnTo>
                      <a:pt x="92" y="565"/>
                    </a:lnTo>
                    <a:lnTo>
                      <a:pt x="100" y="578"/>
                    </a:lnTo>
                    <a:lnTo>
                      <a:pt x="109" y="595"/>
                    </a:lnTo>
                    <a:lnTo>
                      <a:pt x="120" y="610"/>
                    </a:lnTo>
                    <a:lnTo>
                      <a:pt x="142" y="618"/>
                    </a:lnTo>
                    <a:lnTo>
                      <a:pt x="153" y="631"/>
                    </a:lnTo>
                    <a:lnTo>
                      <a:pt x="117" y="646"/>
                    </a:lnTo>
                    <a:lnTo>
                      <a:pt x="84" y="671"/>
                    </a:lnTo>
                    <a:lnTo>
                      <a:pt x="56" y="699"/>
                    </a:lnTo>
                    <a:lnTo>
                      <a:pt x="36" y="735"/>
                    </a:lnTo>
                    <a:lnTo>
                      <a:pt x="20" y="780"/>
                    </a:lnTo>
                    <a:lnTo>
                      <a:pt x="8" y="825"/>
                    </a:lnTo>
                    <a:lnTo>
                      <a:pt x="0" y="877"/>
                    </a:lnTo>
                    <a:lnTo>
                      <a:pt x="0" y="937"/>
                    </a:lnTo>
                    <a:lnTo>
                      <a:pt x="0" y="1011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9" name="Freeform 220"/>
              <p:cNvSpPr>
                <a:spLocks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1085" y="12238"/>
                <a:ext cx="332" cy="598"/>
              </a:xfrm>
              <a:custGeom>
                <a:avLst/>
                <a:gdLst>
                  <a:gd name="T0" fmla="*/ 5 w 558"/>
                  <a:gd name="T1" fmla="*/ 120 h 1011"/>
                  <a:gd name="T2" fmla="*/ 15 w 558"/>
                  <a:gd name="T3" fmla="*/ 115 h 1011"/>
                  <a:gd name="T4" fmla="*/ 24 w 558"/>
                  <a:gd name="T5" fmla="*/ 110 h 1011"/>
                  <a:gd name="T6" fmla="*/ 28 w 558"/>
                  <a:gd name="T7" fmla="*/ 108 h 1011"/>
                  <a:gd name="T8" fmla="*/ 32 w 558"/>
                  <a:gd name="T9" fmla="*/ 105 h 1011"/>
                  <a:gd name="T10" fmla="*/ 36 w 558"/>
                  <a:gd name="T11" fmla="*/ 114 h 1011"/>
                  <a:gd name="T12" fmla="*/ 43 w 558"/>
                  <a:gd name="T13" fmla="*/ 119 h 1011"/>
                  <a:gd name="T14" fmla="*/ 52 w 558"/>
                  <a:gd name="T15" fmla="*/ 119 h 1011"/>
                  <a:gd name="T16" fmla="*/ 62 w 558"/>
                  <a:gd name="T17" fmla="*/ 116 h 1011"/>
                  <a:gd name="T18" fmla="*/ 68 w 558"/>
                  <a:gd name="T19" fmla="*/ 108 h 1011"/>
                  <a:gd name="T20" fmla="*/ 70 w 558"/>
                  <a:gd name="T21" fmla="*/ 97 h 1011"/>
                  <a:gd name="T22" fmla="*/ 65 w 558"/>
                  <a:gd name="T23" fmla="*/ 82 h 1011"/>
                  <a:gd name="T24" fmla="*/ 57 w 558"/>
                  <a:gd name="T25" fmla="*/ 79 h 1011"/>
                  <a:gd name="T26" fmla="*/ 61 w 558"/>
                  <a:gd name="T27" fmla="*/ 88 h 1011"/>
                  <a:gd name="T28" fmla="*/ 61 w 558"/>
                  <a:gd name="T29" fmla="*/ 96 h 1011"/>
                  <a:gd name="T30" fmla="*/ 57 w 558"/>
                  <a:gd name="T31" fmla="*/ 102 h 1011"/>
                  <a:gd name="T32" fmla="*/ 52 w 558"/>
                  <a:gd name="T33" fmla="*/ 106 h 1011"/>
                  <a:gd name="T34" fmla="*/ 43 w 558"/>
                  <a:gd name="T35" fmla="*/ 106 h 1011"/>
                  <a:gd name="T36" fmla="*/ 39 w 558"/>
                  <a:gd name="T37" fmla="*/ 101 h 1011"/>
                  <a:gd name="T38" fmla="*/ 37 w 558"/>
                  <a:gd name="T39" fmla="*/ 95 h 1011"/>
                  <a:gd name="T40" fmla="*/ 40 w 558"/>
                  <a:gd name="T41" fmla="*/ 83 h 1011"/>
                  <a:gd name="T42" fmla="*/ 51 w 558"/>
                  <a:gd name="T43" fmla="*/ 70 h 1011"/>
                  <a:gd name="T44" fmla="*/ 62 w 558"/>
                  <a:gd name="T45" fmla="*/ 46 h 1011"/>
                  <a:gd name="T46" fmla="*/ 62 w 558"/>
                  <a:gd name="T47" fmla="*/ 24 h 1011"/>
                  <a:gd name="T48" fmla="*/ 55 w 558"/>
                  <a:gd name="T49" fmla="*/ 10 h 1011"/>
                  <a:gd name="T50" fmla="*/ 42 w 558"/>
                  <a:gd name="T51" fmla="*/ 1 h 1011"/>
                  <a:gd name="T52" fmla="*/ 26 w 558"/>
                  <a:gd name="T53" fmla="*/ 1 h 1011"/>
                  <a:gd name="T54" fmla="*/ 12 w 558"/>
                  <a:gd name="T55" fmla="*/ 8 h 1011"/>
                  <a:gd name="T56" fmla="*/ 2 w 558"/>
                  <a:gd name="T57" fmla="*/ 23 h 1011"/>
                  <a:gd name="T58" fmla="*/ 0 w 558"/>
                  <a:gd name="T59" fmla="*/ 39 h 1011"/>
                  <a:gd name="T60" fmla="*/ 6 w 558"/>
                  <a:gd name="T61" fmla="*/ 27 h 1011"/>
                  <a:gd name="T62" fmla="*/ 13 w 558"/>
                  <a:gd name="T63" fmla="*/ 18 h 1011"/>
                  <a:gd name="T64" fmla="*/ 24 w 558"/>
                  <a:gd name="T65" fmla="*/ 13 h 1011"/>
                  <a:gd name="T66" fmla="*/ 39 w 558"/>
                  <a:gd name="T67" fmla="*/ 13 h 1011"/>
                  <a:gd name="T68" fmla="*/ 49 w 558"/>
                  <a:gd name="T69" fmla="*/ 20 h 1011"/>
                  <a:gd name="T70" fmla="*/ 57 w 558"/>
                  <a:gd name="T71" fmla="*/ 32 h 1011"/>
                  <a:gd name="T72" fmla="*/ 57 w 558"/>
                  <a:gd name="T73" fmla="*/ 47 h 1011"/>
                  <a:gd name="T74" fmla="*/ 52 w 558"/>
                  <a:gd name="T75" fmla="*/ 60 h 1011"/>
                  <a:gd name="T76" fmla="*/ 42 w 558"/>
                  <a:gd name="T77" fmla="*/ 70 h 1011"/>
                  <a:gd name="T78" fmla="*/ 30 w 558"/>
                  <a:gd name="T79" fmla="*/ 73 h 1011"/>
                  <a:gd name="T80" fmla="*/ 21 w 558"/>
                  <a:gd name="T81" fmla="*/ 66 h 1011"/>
                  <a:gd name="T82" fmla="*/ 23 w 558"/>
                  <a:gd name="T83" fmla="*/ 56 h 1011"/>
                  <a:gd name="T84" fmla="*/ 31 w 558"/>
                  <a:gd name="T85" fmla="*/ 52 h 1011"/>
                  <a:gd name="T86" fmla="*/ 36 w 558"/>
                  <a:gd name="T87" fmla="*/ 49 h 1011"/>
                  <a:gd name="T88" fmla="*/ 26 w 558"/>
                  <a:gd name="T89" fmla="*/ 47 h 1011"/>
                  <a:gd name="T90" fmla="*/ 18 w 558"/>
                  <a:gd name="T91" fmla="*/ 50 h 1011"/>
                  <a:gd name="T92" fmla="*/ 12 w 558"/>
                  <a:gd name="T93" fmla="*/ 56 h 1011"/>
                  <a:gd name="T94" fmla="*/ 10 w 558"/>
                  <a:gd name="T95" fmla="*/ 63 h 1011"/>
                  <a:gd name="T96" fmla="*/ 14 w 558"/>
                  <a:gd name="T97" fmla="*/ 73 h 1011"/>
                  <a:gd name="T98" fmla="*/ 11 w 558"/>
                  <a:gd name="T99" fmla="*/ 82 h 1011"/>
                  <a:gd name="T100" fmla="*/ 0 w 558"/>
                  <a:gd name="T101" fmla="*/ 108 h 10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58"/>
                  <a:gd name="T154" fmla="*/ 0 h 1011"/>
                  <a:gd name="T155" fmla="*/ 558 w 558"/>
                  <a:gd name="T156" fmla="*/ 1011 h 10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58" h="1011">
                    <a:moveTo>
                      <a:pt x="0" y="1011"/>
                    </a:moveTo>
                    <a:lnTo>
                      <a:pt x="33" y="1011"/>
                    </a:lnTo>
                    <a:lnTo>
                      <a:pt x="36" y="998"/>
                    </a:lnTo>
                    <a:lnTo>
                      <a:pt x="36" y="990"/>
                    </a:lnTo>
                    <a:lnTo>
                      <a:pt x="41" y="982"/>
                    </a:lnTo>
                    <a:lnTo>
                      <a:pt x="56" y="973"/>
                    </a:lnTo>
                    <a:lnTo>
                      <a:pt x="69" y="970"/>
                    </a:lnTo>
                    <a:lnTo>
                      <a:pt x="81" y="953"/>
                    </a:lnTo>
                    <a:lnTo>
                      <a:pt x="100" y="945"/>
                    </a:lnTo>
                    <a:lnTo>
                      <a:pt x="120" y="937"/>
                    </a:lnTo>
                    <a:lnTo>
                      <a:pt x="150" y="925"/>
                    </a:lnTo>
                    <a:lnTo>
                      <a:pt x="157" y="925"/>
                    </a:lnTo>
                    <a:lnTo>
                      <a:pt x="173" y="917"/>
                    </a:lnTo>
                    <a:lnTo>
                      <a:pt x="181" y="906"/>
                    </a:lnTo>
                    <a:lnTo>
                      <a:pt x="195" y="901"/>
                    </a:lnTo>
                    <a:lnTo>
                      <a:pt x="198" y="897"/>
                    </a:lnTo>
                    <a:lnTo>
                      <a:pt x="210" y="894"/>
                    </a:lnTo>
                    <a:lnTo>
                      <a:pt x="210" y="889"/>
                    </a:lnTo>
                    <a:lnTo>
                      <a:pt x="214" y="881"/>
                    </a:lnTo>
                    <a:lnTo>
                      <a:pt x="223" y="877"/>
                    </a:lnTo>
                    <a:lnTo>
                      <a:pt x="234" y="861"/>
                    </a:lnTo>
                    <a:lnTo>
                      <a:pt x="238" y="844"/>
                    </a:lnTo>
                    <a:lnTo>
                      <a:pt x="246" y="825"/>
                    </a:lnTo>
                    <a:lnTo>
                      <a:pt x="251" y="844"/>
                    </a:lnTo>
                    <a:lnTo>
                      <a:pt x="251" y="861"/>
                    </a:lnTo>
                    <a:lnTo>
                      <a:pt x="259" y="873"/>
                    </a:lnTo>
                    <a:lnTo>
                      <a:pt x="262" y="889"/>
                    </a:lnTo>
                    <a:lnTo>
                      <a:pt x="271" y="897"/>
                    </a:lnTo>
                    <a:lnTo>
                      <a:pt x="287" y="914"/>
                    </a:lnTo>
                    <a:lnTo>
                      <a:pt x="290" y="925"/>
                    </a:lnTo>
                    <a:lnTo>
                      <a:pt x="304" y="937"/>
                    </a:lnTo>
                    <a:lnTo>
                      <a:pt x="310" y="945"/>
                    </a:lnTo>
                    <a:lnTo>
                      <a:pt x="324" y="953"/>
                    </a:lnTo>
                    <a:lnTo>
                      <a:pt x="335" y="967"/>
                    </a:lnTo>
                    <a:lnTo>
                      <a:pt x="343" y="970"/>
                    </a:lnTo>
                    <a:lnTo>
                      <a:pt x="355" y="973"/>
                    </a:lnTo>
                    <a:lnTo>
                      <a:pt x="371" y="973"/>
                    </a:lnTo>
                    <a:lnTo>
                      <a:pt x="383" y="978"/>
                    </a:lnTo>
                    <a:lnTo>
                      <a:pt x="399" y="978"/>
                    </a:lnTo>
                    <a:lnTo>
                      <a:pt x="413" y="978"/>
                    </a:lnTo>
                    <a:lnTo>
                      <a:pt x="433" y="973"/>
                    </a:lnTo>
                    <a:lnTo>
                      <a:pt x="449" y="970"/>
                    </a:lnTo>
                    <a:lnTo>
                      <a:pt x="464" y="967"/>
                    </a:lnTo>
                    <a:lnTo>
                      <a:pt x="480" y="953"/>
                    </a:lnTo>
                    <a:lnTo>
                      <a:pt x="494" y="945"/>
                    </a:lnTo>
                    <a:lnTo>
                      <a:pt x="500" y="937"/>
                    </a:lnTo>
                    <a:lnTo>
                      <a:pt x="517" y="925"/>
                    </a:lnTo>
                    <a:lnTo>
                      <a:pt x="525" y="901"/>
                    </a:lnTo>
                    <a:lnTo>
                      <a:pt x="533" y="894"/>
                    </a:lnTo>
                    <a:lnTo>
                      <a:pt x="542" y="877"/>
                    </a:lnTo>
                    <a:lnTo>
                      <a:pt x="545" y="861"/>
                    </a:lnTo>
                    <a:lnTo>
                      <a:pt x="550" y="844"/>
                    </a:lnTo>
                    <a:lnTo>
                      <a:pt x="558" y="828"/>
                    </a:lnTo>
                    <a:lnTo>
                      <a:pt x="558" y="813"/>
                    </a:lnTo>
                    <a:lnTo>
                      <a:pt x="558" y="792"/>
                    </a:lnTo>
                    <a:lnTo>
                      <a:pt x="558" y="768"/>
                    </a:lnTo>
                    <a:lnTo>
                      <a:pt x="550" y="735"/>
                    </a:lnTo>
                    <a:lnTo>
                      <a:pt x="545" y="711"/>
                    </a:lnTo>
                    <a:lnTo>
                      <a:pt x="533" y="687"/>
                    </a:lnTo>
                    <a:lnTo>
                      <a:pt x="522" y="668"/>
                    </a:lnTo>
                    <a:lnTo>
                      <a:pt x="500" y="643"/>
                    </a:lnTo>
                    <a:lnTo>
                      <a:pt x="485" y="623"/>
                    </a:lnTo>
                    <a:lnTo>
                      <a:pt x="457" y="610"/>
                    </a:lnTo>
                    <a:lnTo>
                      <a:pt x="436" y="631"/>
                    </a:lnTo>
                    <a:lnTo>
                      <a:pt x="449" y="643"/>
                    </a:lnTo>
                    <a:lnTo>
                      <a:pt x="461" y="659"/>
                    </a:lnTo>
                    <a:lnTo>
                      <a:pt x="472" y="668"/>
                    </a:lnTo>
                    <a:lnTo>
                      <a:pt x="485" y="683"/>
                    </a:lnTo>
                    <a:lnTo>
                      <a:pt x="489" y="696"/>
                    </a:lnTo>
                    <a:lnTo>
                      <a:pt x="489" y="716"/>
                    </a:lnTo>
                    <a:lnTo>
                      <a:pt x="494" y="727"/>
                    </a:lnTo>
                    <a:lnTo>
                      <a:pt x="494" y="744"/>
                    </a:lnTo>
                    <a:lnTo>
                      <a:pt x="494" y="755"/>
                    </a:lnTo>
                    <a:lnTo>
                      <a:pt x="494" y="772"/>
                    </a:lnTo>
                    <a:lnTo>
                      <a:pt x="489" y="788"/>
                    </a:lnTo>
                    <a:lnTo>
                      <a:pt x="485" y="800"/>
                    </a:lnTo>
                    <a:lnTo>
                      <a:pt x="485" y="808"/>
                    </a:lnTo>
                    <a:lnTo>
                      <a:pt x="477" y="816"/>
                    </a:lnTo>
                    <a:lnTo>
                      <a:pt x="469" y="828"/>
                    </a:lnTo>
                    <a:lnTo>
                      <a:pt x="457" y="836"/>
                    </a:lnTo>
                    <a:lnTo>
                      <a:pt x="449" y="849"/>
                    </a:lnTo>
                    <a:lnTo>
                      <a:pt x="444" y="858"/>
                    </a:lnTo>
                    <a:lnTo>
                      <a:pt x="433" y="861"/>
                    </a:lnTo>
                    <a:lnTo>
                      <a:pt x="424" y="864"/>
                    </a:lnTo>
                    <a:lnTo>
                      <a:pt x="413" y="873"/>
                    </a:lnTo>
                    <a:lnTo>
                      <a:pt x="399" y="877"/>
                    </a:lnTo>
                    <a:lnTo>
                      <a:pt x="388" y="877"/>
                    </a:lnTo>
                    <a:lnTo>
                      <a:pt x="376" y="877"/>
                    </a:lnTo>
                    <a:lnTo>
                      <a:pt x="360" y="877"/>
                    </a:lnTo>
                    <a:lnTo>
                      <a:pt x="347" y="869"/>
                    </a:lnTo>
                    <a:lnTo>
                      <a:pt x="332" y="861"/>
                    </a:lnTo>
                    <a:lnTo>
                      <a:pt x="319" y="849"/>
                    </a:lnTo>
                    <a:lnTo>
                      <a:pt x="315" y="844"/>
                    </a:lnTo>
                    <a:lnTo>
                      <a:pt x="307" y="833"/>
                    </a:lnTo>
                    <a:lnTo>
                      <a:pt x="307" y="825"/>
                    </a:lnTo>
                    <a:lnTo>
                      <a:pt x="299" y="816"/>
                    </a:lnTo>
                    <a:lnTo>
                      <a:pt x="299" y="808"/>
                    </a:lnTo>
                    <a:lnTo>
                      <a:pt x="299" y="800"/>
                    </a:lnTo>
                    <a:lnTo>
                      <a:pt x="295" y="788"/>
                    </a:lnTo>
                    <a:lnTo>
                      <a:pt x="295" y="780"/>
                    </a:lnTo>
                    <a:lnTo>
                      <a:pt x="295" y="755"/>
                    </a:lnTo>
                    <a:lnTo>
                      <a:pt x="299" y="740"/>
                    </a:lnTo>
                    <a:lnTo>
                      <a:pt x="307" y="724"/>
                    </a:lnTo>
                    <a:lnTo>
                      <a:pt x="310" y="704"/>
                    </a:lnTo>
                    <a:lnTo>
                      <a:pt x="319" y="683"/>
                    </a:lnTo>
                    <a:lnTo>
                      <a:pt x="332" y="668"/>
                    </a:lnTo>
                    <a:lnTo>
                      <a:pt x="343" y="643"/>
                    </a:lnTo>
                    <a:lnTo>
                      <a:pt x="360" y="626"/>
                    </a:lnTo>
                    <a:lnTo>
                      <a:pt x="376" y="607"/>
                    </a:lnTo>
                    <a:lnTo>
                      <a:pt x="404" y="570"/>
                    </a:lnTo>
                    <a:lnTo>
                      <a:pt x="436" y="534"/>
                    </a:lnTo>
                    <a:lnTo>
                      <a:pt x="457" y="484"/>
                    </a:lnTo>
                    <a:lnTo>
                      <a:pt x="480" y="448"/>
                    </a:lnTo>
                    <a:lnTo>
                      <a:pt x="494" y="408"/>
                    </a:lnTo>
                    <a:lnTo>
                      <a:pt x="500" y="372"/>
                    </a:lnTo>
                    <a:lnTo>
                      <a:pt x="509" y="327"/>
                    </a:lnTo>
                    <a:lnTo>
                      <a:pt x="509" y="288"/>
                    </a:lnTo>
                    <a:lnTo>
                      <a:pt x="509" y="258"/>
                    </a:lnTo>
                    <a:lnTo>
                      <a:pt x="509" y="222"/>
                    </a:lnTo>
                    <a:lnTo>
                      <a:pt x="500" y="199"/>
                    </a:lnTo>
                    <a:lnTo>
                      <a:pt x="494" y="174"/>
                    </a:lnTo>
                    <a:lnTo>
                      <a:pt x="485" y="149"/>
                    </a:lnTo>
                    <a:lnTo>
                      <a:pt x="472" y="129"/>
                    </a:lnTo>
                    <a:lnTo>
                      <a:pt x="457" y="106"/>
                    </a:lnTo>
                    <a:lnTo>
                      <a:pt x="441" y="81"/>
                    </a:lnTo>
                    <a:lnTo>
                      <a:pt x="424" y="61"/>
                    </a:lnTo>
                    <a:lnTo>
                      <a:pt x="404" y="40"/>
                    </a:lnTo>
                    <a:lnTo>
                      <a:pt x="380" y="28"/>
                    </a:lnTo>
                    <a:lnTo>
                      <a:pt x="360" y="20"/>
                    </a:lnTo>
                    <a:lnTo>
                      <a:pt x="340" y="12"/>
                    </a:lnTo>
                    <a:lnTo>
                      <a:pt x="319" y="4"/>
                    </a:lnTo>
                    <a:lnTo>
                      <a:pt x="290" y="4"/>
                    </a:lnTo>
                    <a:lnTo>
                      <a:pt x="262" y="0"/>
                    </a:lnTo>
                    <a:lnTo>
                      <a:pt x="234" y="4"/>
                    </a:lnTo>
                    <a:lnTo>
                      <a:pt x="210" y="4"/>
                    </a:lnTo>
                    <a:lnTo>
                      <a:pt x="186" y="12"/>
                    </a:lnTo>
                    <a:lnTo>
                      <a:pt x="162" y="20"/>
                    </a:lnTo>
                    <a:lnTo>
                      <a:pt x="142" y="28"/>
                    </a:lnTo>
                    <a:lnTo>
                      <a:pt x="114" y="40"/>
                    </a:lnTo>
                    <a:lnTo>
                      <a:pt x="92" y="65"/>
                    </a:lnTo>
                    <a:lnTo>
                      <a:pt x="72" y="85"/>
                    </a:lnTo>
                    <a:lnTo>
                      <a:pt x="56" y="113"/>
                    </a:lnTo>
                    <a:lnTo>
                      <a:pt x="41" y="134"/>
                    </a:lnTo>
                    <a:lnTo>
                      <a:pt x="28" y="162"/>
                    </a:lnTo>
                    <a:lnTo>
                      <a:pt x="16" y="190"/>
                    </a:lnTo>
                    <a:lnTo>
                      <a:pt x="11" y="210"/>
                    </a:lnTo>
                    <a:lnTo>
                      <a:pt x="5" y="243"/>
                    </a:lnTo>
                    <a:lnTo>
                      <a:pt x="0" y="271"/>
                    </a:lnTo>
                    <a:lnTo>
                      <a:pt x="0" y="308"/>
                    </a:lnTo>
                    <a:lnTo>
                      <a:pt x="0" y="316"/>
                    </a:lnTo>
                    <a:lnTo>
                      <a:pt x="33" y="316"/>
                    </a:lnTo>
                    <a:lnTo>
                      <a:pt x="36" y="291"/>
                    </a:lnTo>
                    <a:lnTo>
                      <a:pt x="41" y="271"/>
                    </a:lnTo>
                    <a:lnTo>
                      <a:pt x="41" y="243"/>
                    </a:lnTo>
                    <a:lnTo>
                      <a:pt x="48" y="218"/>
                    </a:lnTo>
                    <a:lnTo>
                      <a:pt x="56" y="207"/>
                    </a:lnTo>
                    <a:lnTo>
                      <a:pt x="69" y="190"/>
                    </a:lnTo>
                    <a:lnTo>
                      <a:pt x="77" y="170"/>
                    </a:lnTo>
                    <a:lnTo>
                      <a:pt x="92" y="157"/>
                    </a:lnTo>
                    <a:lnTo>
                      <a:pt x="105" y="146"/>
                    </a:lnTo>
                    <a:lnTo>
                      <a:pt x="117" y="129"/>
                    </a:lnTo>
                    <a:lnTo>
                      <a:pt x="134" y="121"/>
                    </a:lnTo>
                    <a:lnTo>
                      <a:pt x="153" y="118"/>
                    </a:lnTo>
                    <a:lnTo>
                      <a:pt x="173" y="109"/>
                    </a:lnTo>
                    <a:lnTo>
                      <a:pt x="195" y="106"/>
                    </a:lnTo>
                    <a:lnTo>
                      <a:pt x="214" y="98"/>
                    </a:lnTo>
                    <a:lnTo>
                      <a:pt x="234" y="98"/>
                    </a:lnTo>
                    <a:lnTo>
                      <a:pt x="254" y="98"/>
                    </a:lnTo>
                    <a:lnTo>
                      <a:pt x="287" y="106"/>
                    </a:lnTo>
                    <a:lnTo>
                      <a:pt x="307" y="109"/>
                    </a:lnTo>
                    <a:lnTo>
                      <a:pt x="327" y="118"/>
                    </a:lnTo>
                    <a:lnTo>
                      <a:pt x="343" y="121"/>
                    </a:lnTo>
                    <a:lnTo>
                      <a:pt x="360" y="134"/>
                    </a:lnTo>
                    <a:lnTo>
                      <a:pt x="376" y="149"/>
                    </a:lnTo>
                    <a:lnTo>
                      <a:pt x="391" y="162"/>
                    </a:lnTo>
                    <a:lnTo>
                      <a:pt x="408" y="182"/>
                    </a:lnTo>
                    <a:lnTo>
                      <a:pt x="428" y="199"/>
                    </a:lnTo>
                    <a:lnTo>
                      <a:pt x="436" y="218"/>
                    </a:lnTo>
                    <a:lnTo>
                      <a:pt x="444" y="238"/>
                    </a:lnTo>
                    <a:lnTo>
                      <a:pt x="449" y="263"/>
                    </a:lnTo>
                    <a:lnTo>
                      <a:pt x="457" y="288"/>
                    </a:lnTo>
                    <a:lnTo>
                      <a:pt x="457" y="311"/>
                    </a:lnTo>
                    <a:lnTo>
                      <a:pt x="457" y="336"/>
                    </a:lnTo>
                    <a:lnTo>
                      <a:pt x="457" y="355"/>
                    </a:lnTo>
                    <a:lnTo>
                      <a:pt x="457" y="384"/>
                    </a:lnTo>
                    <a:lnTo>
                      <a:pt x="452" y="405"/>
                    </a:lnTo>
                    <a:lnTo>
                      <a:pt x="444" y="428"/>
                    </a:lnTo>
                    <a:lnTo>
                      <a:pt x="436" y="453"/>
                    </a:lnTo>
                    <a:lnTo>
                      <a:pt x="428" y="469"/>
                    </a:lnTo>
                    <a:lnTo>
                      <a:pt x="413" y="489"/>
                    </a:lnTo>
                    <a:lnTo>
                      <a:pt x="396" y="521"/>
                    </a:lnTo>
                    <a:lnTo>
                      <a:pt x="380" y="537"/>
                    </a:lnTo>
                    <a:lnTo>
                      <a:pt x="368" y="554"/>
                    </a:lnTo>
                    <a:lnTo>
                      <a:pt x="352" y="570"/>
                    </a:lnTo>
                    <a:lnTo>
                      <a:pt x="335" y="574"/>
                    </a:lnTo>
                    <a:lnTo>
                      <a:pt x="319" y="587"/>
                    </a:lnTo>
                    <a:lnTo>
                      <a:pt x="304" y="595"/>
                    </a:lnTo>
                    <a:lnTo>
                      <a:pt x="287" y="595"/>
                    </a:lnTo>
                    <a:lnTo>
                      <a:pt x="262" y="598"/>
                    </a:lnTo>
                    <a:lnTo>
                      <a:pt x="243" y="595"/>
                    </a:lnTo>
                    <a:lnTo>
                      <a:pt x="226" y="590"/>
                    </a:lnTo>
                    <a:lnTo>
                      <a:pt x="210" y="578"/>
                    </a:lnTo>
                    <a:lnTo>
                      <a:pt x="198" y="570"/>
                    </a:lnTo>
                    <a:lnTo>
                      <a:pt x="181" y="554"/>
                    </a:lnTo>
                    <a:lnTo>
                      <a:pt x="173" y="542"/>
                    </a:lnTo>
                    <a:lnTo>
                      <a:pt x="173" y="526"/>
                    </a:lnTo>
                    <a:lnTo>
                      <a:pt x="165" y="498"/>
                    </a:lnTo>
                    <a:lnTo>
                      <a:pt x="173" y="481"/>
                    </a:lnTo>
                    <a:lnTo>
                      <a:pt x="173" y="469"/>
                    </a:lnTo>
                    <a:lnTo>
                      <a:pt x="181" y="456"/>
                    </a:lnTo>
                    <a:lnTo>
                      <a:pt x="195" y="445"/>
                    </a:lnTo>
                    <a:lnTo>
                      <a:pt x="201" y="436"/>
                    </a:lnTo>
                    <a:lnTo>
                      <a:pt x="214" y="428"/>
                    </a:lnTo>
                    <a:lnTo>
                      <a:pt x="234" y="425"/>
                    </a:lnTo>
                    <a:lnTo>
                      <a:pt x="246" y="425"/>
                    </a:lnTo>
                    <a:lnTo>
                      <a:pt x="251" y="425"/>
                    </a:lnTo>
                    <a:lnTo>
                      <a:pt x="262" y="425"/>
                    </a:lnTo>
                    <a:lnTo>
                      <a:pt x="267" y="425"/>
                    </a:lnTo>
                    <a:lnTo>
                      <a:pt x="282" y="428"/>
                    </a:lnTo>
                    <a:lnTo>
                      <a:pt x="290" y="400"/>
                    </a:lnTo>
                    <a:lnTo>
                      <a:pt x="267" y="397"/>
                    </a:lnTo>
                    <a:lnTo>
                      <a:pt x="251" y="388"/>
                    </a:lnTo>
                    <a:lnTo>
                      <a:pt x="238" y="388"/>
                    </a:lnTo>
                    <a:lnTo>
                      <a:pt x="223" y="388"/>
                    </a:lnTo>
                    <a:lnTo>
                      <a:pt x="210" y="388"/>
                    </a:lnTo>
                    <a:lnTo>
                      <a:pt x="195" y="392"/>
                    </a:lnTo>
                    <a:lnTo>
                      <a:pt x="181" y="397"/>
                    </a:lnTo>
                    <a:lnTo>
                      <a:pt x="165" y="397"/>
                    </a:lnTo>
                    <a:lnTo>
                      <a:pt x="153" y="400"/>
                    </a:lnTo>
                    <a:lnTo>
                      <a:pt x="145" y="408"/>
                    </a:lnTo>
                    <a:lnTo>
                      <a:pt x="129" y="417"/>
                    </a:lnTo>
                    <a:lnTo>
                      <a:pt x="120" y="425"/>
                    </a:lnTo>
                    <a:lnTo>
                      <a:pt x="114" y="433"/>
                    </a:lnTo>
                    <a:lnTo>
                      <a:pt x="105" y="445"/>
                    </a:lnTo>
                    <a:lnTo>
                      <a:pt x="97" y="453"/>
                    </a:lnTo>
                    <a:lnTo>
                      <a:pt x="92" y="464"/>
                    </a:lnTo>
                    <a:lnTo>
                      <a:pt x="84" y="469"/>
                    </a:lnTo>
                    <a:lnTo>
                      <a:pt x="81" y="481"/>
                    </a:lnTo>
                    <a:lnTo>
                      <a:pt x="77" y="493"/>
                    </a:lnTo>
                    <a:lnTo>
                      <a:pt x="77" y="517"/>
                    </a:lnTo>
                    <a:lnTo>
                      <a:pt x="81" y="534"/>
                    </a:lnTo>
                    <a:lnTo>
                      <a:pt x="84" y="550"/>
                    </a:lnTo>
                    <a:lnTo>
                      <a:pt x="92" y="565"/>
                    </a:lnTo>
                    <a:lnTo>
                      <a:pt x="100" y="578"/>
                    </a:lnTo>
                    <a:lnTo>
                      <a:pt x="109" y="595"/>
                    </a:lnTo>
                    <a:lnTo>
                      <a:pt x="120" y="610"/>
                    </a:lnTo>
                    <a:lnTo>
                      <a:pt x="142" y="618"/>
                    </a:lnTo>
                    <a:lnTo>
                      <a:pt x="153" y="631"/>
                    </a:lnTo>
                    <a:lnTo>
                      <a:pt x="117" y="646"/>
                    </a:lnTo>
                    <a:lnTo>
                      <a:pt x="84" y="671"/>
                    </a:lnTo>
                    <a:lnTo>
                      <a:pt x="56" y="699"/>
                    </a:lnTo>
                    <a:lnTo>
                      <a:pt x="36" y="735"/>
                    </a:lnTo>
                    <a:lnTo>
                      <a:pt x="20" y="780"/>
                    </a:lnTo>
                    <a:lnTo>
                      <a:pt x="8" y="825"/>
                    </a:lnTo>
                    <a:lnTo>
                      <a:pt x="0" y="877"/>
                    </a:lnTo>
                    <a:lnTo>
                      <a:pt x="0" y="937"/>
                    </a:lnTo>
                    <a:lnTo>
                      <a:pt x="0" y="1011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0" name="Freeform 221"/>
              <p:cNvSpPr>
                <a:spLocks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10199" y="11586"/>
                <a:ext cx="613" cy="347"/>
              </a:xfrm>
              <a:custGeom>
                <a:avLst/>
                <a:gdLst>
                  <a:gd name="T0" fmla="*/ 4 w 1028"/>
                  <a:gd name="T1" fmla="*/ 67 h 584"/>
                  <a:gd name="T2" fmla="*/ 10 w 1028"/>
                  <a:gd name="T3" fmla="*/ 57 h 584"/>
                  <a:gd name="T4" fmla="*/ 14 w 1028"/>
                  <a:gd name="T5" fmla="*/ 49 h 584"/>
                  <a:gd name="T6" fmla="*/ 17 w 1028"/>
                  <a:gd name="T7" fmla="*/ 44 h 584"/>
                  <a:gd name="T8" fmla="*/ 20 w 1028"/>
                  <a:gd name="T9" fmla="*/ 39 h 584"/>
                  <a:gd name="T10" fmla="*/ 11 w 1028"/>
                  <a:gd name="T11" fmla="*/ 34 h 584"/>
                  <a:gd name="T12" fmla="*/ 5 w 1028"/>
                  <a:gd name="T13" fmla="*/ 29 h 584"/>
                  <a:gd name="T14" fmla="*/ 5 w 1028"/>
                  <a:gd name="T15" fmla="*/ 18 h 584"/>
                  <a:gd name="T16" fmla="*/ 8 w 1028"/>
                  <a:gd name="T17" fmla="*/ 8 h 584"/>
                  <a:gd name="T18" fmla="*/ 17 w 1028"/>
                  <a:gd name="T19" fmla="*/ 2 h 584"/>
                  <a:gd name="T20" fmla="*/ 29 w 1028"/>
                  <a:gd name="T21" fmla="*/ 0 h 584"/>
                  <a:gd name="T22" fmla="*/ 45 w 1028"/>
                  <a:gd name="T23" fmla="*/ 4 h 584"/>
                  <a:gd name="T24" fmla="*/ 47 w 1028"/>
                  <a:gd name="T25" fmla="*/ 14 h 584"/>
                  <a:gd name="T26" fmla="*/ 38 w 1028"/>
                  <a:gd name="T27" fmla="*/ 8 h 584"/>
                  <a:gd name="T28" fmla="*/ 29 w 1028"/>
                  <a:gd name="T29" fmla="*/ 10 h 584"/>
                  <a:gd name="T30" fmla="*/ 22 w 1028"/>
                  <a:gd name="T31" fmla="*/ 14 h 584"/>
                  <a:gd name="T32" fmla="*/ 17 w 1028"/>
                  <a:gd name="T33" fmla="*/ 20 h 584"/>
                  <a:gd name="T34" fmla="*/ 18 w 1028"/>
                  <a:gd name="T35" fmla="*/ 29 h 584"/>
                  <a:gd name="T36" fmla="*/ 24 w 1028"/>
                  <a:gd name="T37" fmla="*/ 33 h 584"/>
                  <a:gd name="T38" fmla="*/ 29 w 1028"/>
                  <a:gd name="T39" fmla="*/ 34 h 584"/>
                  <a:gd name="T40" fmla="*/ 42 w 1028"/>
                  <a:gd name="T41" fmla="*/ 31 h 584"/>
                  <a:gd name="T42" fmla="*/ 54 w 1028"/>
                  <a:gd name="T43" fmla="*/ 21 h 584"/>
                  <a:gd name="T44" fmla="*/ 67 w 1028"/>
                  <a:gd name="T45" fmla="*/ 14 h 584"/>
                  <a:gd name="T46" fmla="*/ 81 w 1028"/>
                  <a:gd name="T47" fmla="*/ 7 h 584"/>
                  <a:gd name="T48" fmla="*/ 94 w 1028"/>
                  <a:gd name="T49" fmla="*/ 6 h 584"/>
                  <a:gd name="T50" fmla="*/ 111 w 1028"/>
                  <a:gd name="T51" fmla="*/ 10 h 584"/>
                  <a:gd name="T52" fmla="*/ 124 w 1028"/>
                  <a:gd name="T53" fmla="*/ 21 h 584"/>
                  <a:gd name="T54" fmla="*/ 130 w 1028"/>
                  <a:gd name="T55" fmla="*/ 34 h 584"/>
                  <a:gd name="T56" fmla="*/ 127 w 1028"/>
                  <a:gd name="T57" fmla="*/ 52 h 584"/>
                  <a:gd name="T58" fmla="*/ 117 w 1028"/>
                  <a:gd name="T59" fmla="*/ 66 h 584"/>
                  <a:gd name="T60" fmla="*/ 99 w 1028"/>
                  <a:gd name="T61" fmla="*/ 72 h 584"/>
                  <a:gd name="T62" fmla="*/ 92 w 1028"/>
                  <a:gd name="T63" fmla="*/ 69 h 584"/>
                  <a:gd name="T64" fmla="*/ 106 w 1028"/>
                  <a:gd name="T65" fmla="*/ 64 h 584"/>
                  <a:gd name="T66" fmla="*/ 114 w 1028"/>
                  <a:gd name="T67" fmla="*/ 55 h 584"/>
                  <a:gd name="T68" fmla="*/ 118 w 1028"/>
                  <a:gd name="T69" fmla="*/ 42 h 584"/>
                  <a:gd name="T70" fmla="*/ 114 w 1028"/>
                  <a:gd name="T71" fmla="*/ 29 h 584"/>
                  <a:gd name="T72" fmla="*/ 104 w 1028"/>
                  <a:gd name="T73" fmla="*/ 17 h 584"/>
                  <a:gd name="T74" fmla="*/ 90 w 1028"/>
                  <a:gd name="T75" fmla="*/ 14 h 584"/>
                  <a:gd name="T76" fmla="*/ 75 w 1028"/>
                  <a:gd name="T77" fmla="*/ 15 h 584"/>
                  <a:gd name="T78" fmla="*/ 61 w 1028"/>
                  <a:gd name="T79" fmla="*/ 23 h 584"/>
                  <a:gd name="T80" fmla="*/ 53 w 1028"/>
                  <a:gd name="T81" fmla="*/ 33 h 584"/>
                  <a:gd name="T82" fmla="*/ 55 w 1028"/>
                  <a:gd name="T83" fmla="*/ 45 h 584"/>
                  <a:gd name="T84" fmla="*/ 60 w 1028"/>
                  <a:gd name="T85" fmla="*/ 50 h 584"/>
                  <a:gd name="T86" fmla="*/ 67 w 1028"/>
                  <a:gd name="T87" fmla="*/ 51 h 584"/>
                  <a:gd name="T88" fmla="*/ 75 w 1028"/>
                  <a:gd name="T89" fmla="*/ 44 h 584"/>
                  <a:gd name="T90" fmla="*/ 76 w 1028"/>
                  <a:gd name="T91" fmla="*/ 37 h 584"/>
                  <a:gd name="T92" fmla="*/ 81 w 1028"/>
                  <a:gd name="T93" fmla="*/ 44 h 584"/>
                  <a:gd name="T94" fmla="*/ 79 w 1028"/>
                  <a:gd name="T95" fmla="*/ 52 h 584"/>
                  <a:gd name="T96" fmla="*/ 73 w 1028"/>
                  <a:gd name="T97" fmla="*/ 59 h 584"/>
                  <a:gd name="T98" fmla="*/ 67 w 1028"/>
                  <a:gd name="T99" fmla="*/ 62 h 584"/>
                  <a:gd name="T100" fmla="*/ 60 w 1028"/>
                  <a:gd name="T101" fmla="*/ 62 h 584"/>
                  <a:gd name="T102" fmla="*/ 53 w 1028"/>
                  <a:gd name="T103" fmla="*/ 58 h 584"/>
                  <a:gd name="T104" fmla="*/ 43 w 1028"/>
                  <a:gd name="T105" fmla="*/ 62 h 584"/>
                  <a:gd name="T106" fmla="*/ 17 w 1028"/>
                  <a:gd name="T107" fmla="*/ 72 h 5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8"/>
                  <a:gd name="T163" fmla="*/ 0 h 584"/>
                  <a:gd name="T164" fmla="*/ 1028 w 1028"/>
                  <a:gd name="T165" fmla="*/ 584 h 5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8" h="584">
                    <a:moveTo>
                      <a:pt x="0" y="584"/>
                    </a:moveTo>
                    <a:lnTo>
                      <a:pt x="0" y="553"/>
                    </a:lnTo>
                    <a:lnTo>
                      <a:pt x="13" y="553"/>
                    </a:lnTo>
                    <a:lnTo>
                      <a:pt x="22" y="548"/>
                    </a:lnTo>
                    <a:lnTo>
                      <a:pt x="33" y="540"/>
                    </a:lnTo>
                    <a:lnTo>
                      <a:pt x="41" y="528"/>
                    </a:lnTo>
                    <a:lnTo>
                      <a:pt x="50" y="512"/>
                    </a:lnTo>
                    <a:lnTo>
                      <a:pt x="58" y="500"/>
                    </a:lnTo>
                    <a:lnTo>
                      <a:pt x="65" y="475"/>
                    </a:lnTo>
                    <a:lnTo>
                      <a:pt x="73" y="456"/>
                    </a:lnTo>
                    <a:lnTo>
                      <a:pt x="89" y="431"/>
                    </a:lnTo>
                    <a:lnTo>
                      <a:pt x="94" y="419"/>
                    </a:lnTo>
                    <a:lnTo>
                      <a:pt x="98" y="408"/>
                    </a:lnTo>
                    <a:lnTo>
                      <a:pt x="101" y="399"/>
                    </a:lnTo>
                    <a:lnTo>
                      <a:pt x="106" y="391"/>
                    </a:lnTo>
                    <a:lnTo>
                      <a:pt x="109" y="383"/>
                    </a:lnTo>
                    <a:lnTo>
                      <a:pt x="117" y="378"/>
                    </a:lnTo>
                    <a:lnTo>
                      <a:pt x="122" y="363"/>
                    </a:lnTo>
                    <a:lnTo>
                      <a:pt x="131" y="358"/>
                    </a:lnTo>
                    <a:lnTo>
                      <a:pt x="137" y="350"/>
                    </a:lnTo>
                    <a:lnTo>
                      <a:pt x="150" y="338"/>
                    </a:lnTo>
                    <a:lnTo>
                      <a:pt x="167" y="330"/>
                    </a:lnTo>
                    <a:lnTo>
                      <a:pt x="190" y="322"/>
                    </a:lnTo>
                    <a:lnTo>
                      <a:pt x="170" y="322"/>
                    </a:lnTo>
                    <a:lnTo>
                      <a:pt x="154" y="314"/>
                    </a:lnTo>
                    <a:lnTo>
                      <a:pt x="137" y="314"/>
                    </a:lnTo>
                    <a:lnTo>
                      <a:pt x="122" y="305"/>
                    </a:lnTo>
                    <a:lnTo>
                      <a:pt x="109" y="302"/>
                    </a:lnTo>
                    <a:lnTo>
                      <a:pt x="98" y="282"/>
                    </a:lnTo>
                    <a:lnTo>
                      <a:pt x="89" y="274"/>
                    </a:lnTo>
                    <a:lnTo>
                      <a:pt x="73" y="269"/>
                    </a:lnTo>
                    <a:lnTo>
                      <a:pt x="65" y="257"/>
                    </a:lnTo>
                    <a:lnTo>
                      <a:pt x="58" y="246"/>
                    </a:lnTo>
                    <a:lnTo>
                      <a:pt x="50" y="233"/>
                    </a:lnTo>
                    <a:lnTo>
                      <a:pt x="41" y="226"/>
                    </a:lnTo>
                    <a:lnTo>
                      <a:pt x="41" y="209"/>
                    </a:lnTo>
                    <a:lnTo>
                      <a:pt x="36" y="193"/>
                    </a:lnTo>
                    <a:lnTo>
                      <a:pt x="36" y="181"/>
                    </a:lnTo>
                    <a:lnTo>
                      <a:pt x="36" y="168"/>
                    </a:lnTo>
                    <a:lnTo>
                      <a:pt x="36" y="152"/>
                    </a:lnTo>
                    <a:lnTo>
                      <a:pt x="41" y="132"/>
                    </a:lnTo>
                    <a:lnTo>
                      <a:pt x="41" y="115"/>
                    </a:lnTo>
                    <a:lnTo>
                      <a:pt x="50" y="104"/>
                    </a:lnTo>
                    <a:lnTo>
                      <a:pt x="53" y="84"/>
                    </a:lnTo>
                    <a:lnTo>
                      <a:pt x="65" y="64"/>
                    </a:lnTo>
                    <a:lnTo>
                      <a:pt x="73" y="56"/>
                    </a:lnTo>
                    <a:lnTo>
                      <a:pt x="94" y="39"/>
                    </a:lnTo>
                    <a:lnTo>
                      <a:pt x="106" y="36"/>
                    </a:lnTo>
                    <a:lnTo>
                      <a:pt x="117" y="23"/>
                    </a:lnTo>
                    <a:lnTo>
                      <a:pt x="134" y="15"/>
                    </a:lnTo>
                    <a:lnTo>
                      <a:pt x="150" y="11"/>
                    </a:lnTo>
                    <a:lnTo>
                      <a:pt x="167" y="6"/>
                    </a:lnTo>
                    <a:lnTo>
                      <a:pt x="187" y="3"/>
                    </a:lnTo>
                    <a:lnTo>
                      <a:pt x="207" y="0"/>
                    </a:lnTo>
                    <a:lnTo>
                      <a:pt x="226" y="0"/>
                    </a:lnTo>
                    <a:lnTo>
                      <a:pt x="251" y="3"/>
                    </a:lnTo>
                    <a:lnTo>
                      <a:pt x="284" y="6"/>
                    </a:lnTo>
                    <a:lnTo>
                      <a:pt x="307" y="15"/>
                    </a:lnTo>
                    <a:lnTo>
                      <a:pt x="332" y="23"/>
                    </a:lnTo>
                    <a:lnTo>
                      <a:pt x="352" y="36"/>
                    </a:lnTo>
                    <a:lnTo>
                      <a:pt x="377" y="59"/>
                    </a:lnTo>
                    <a:lnTo>
                      <a:pt x="393" y="79"/>
                    </a:lnTo>
                    <a:lnTo>
                      <a:pt x="408" y="109"/>
                    </a:lnTo>
                    <a:lnTo>
                      <a:pt x="385" y="132"/>
                    </a:lnTo>
                    <a:lnTo>
                      <a:pt x="369" y="115"/>
                    </a:lnTo>
                    <a:lnTo>
                      <a:pt x="360" y="109"/>
                    </a:lnTo>
                    <a:lnTo>
                      <a:pt x="349" y="92"/>
                    </a:lnTo>
                    <a:lnTo>
                      <a:pt x="332" y="84"/>
                    </a:lnTo>
                    <a:lnTo>
                      <a:pt x="316" y="76"/>
                    </a:lnTo>
                    <a:lnTo>
                      <a:pt x="304" y="67"/>
                    </a:lnTo>
                    <a:lnTo>
                      <a:pt x="291" y="64"/>
                    </a:lnTo>
                    <a:lnTo>
                      <a:pt x="271" y="64"/>
                    </a:lnTo>
                    <a:lnTo>
                      <a:pt x="255" y="64"/>
                    </a:lnTo>
                    <a:lnTo>
                      <a:pt x="243" y="67"/>
                    </a:lnTo>
                    <a:lnTo>
                      <a:pt x="231" y="76"/>
                    </a:lnTo>
                    <a:lnTo>
                      <a:pt x="218" y="76"/>
                    </a:lnTo>
                    <a:lnTo>
                      <a:pt x="207" y="79"/>
                    </a:lnTo>
                    <a:lnTo>
                      <a:pt x="198" y="87"/>
                    </a:lnTo>
                    <a:lnTo>
                      <a:pt x="187" y="100"/>
                    </a:lnTo>
                    <a:lnTo>
                      <a:pt x="174" y="109"/>
                    </a:lnTo>
                    <a:lnTo>
                      <a:pt x="162" y="115"/>
                    </a:lnTo>
                    <a:lnTo>
                      <a:pt x="154" y="124"/>
                    </a:lnTo>
                    <a:lnTo>
                      <a:pt x="150" y="132"/>
                    </a:lnTo>
                    <a:lnTo>
                      <a:pt x="146" y="140"/>
                    </a:lnTo>
                    <a:lnTo>
                      <a:pt x="137" y="157"/>
                    </a:lnTo>
                    <a:lnTo>
                      <a:pt x="137" y="168"/>
                    </a:lnTo>
                    <a:lnTo>
                      <a:pt x="134" y="176"/>
                    </a:lnTo>
                    <a:lnTo>
                      <a:pt x="134" y="188"/>
                    </a:lnTo>
                    <a:lnTo>
                      <a:pt x="137" y="201"/>
                    </a:lnTo>
                    <a:lnTo>
                      <a:pt x="146" y="226"/>
                    </a:lnTo>
                    <a:lnTo>
                      <a:pt x="150" y="241"/>
                    </a:lnTo>
                    <a:lnTo>
                      <a:pt x="162" y="254"/>
                    </a:lnTo>
                    <a:lnTo>
                      <a:pt x="170" y="254"/>
                    </a:lnTo>
                    <a:lnTo>
                      <a:pt x="182" y="262"/>
                    </a:lnTo>
                    <a:lnTo>
                      <a:pt x="190" y="269"/>
                    </a:lnTo>
                    <a:lnTo>
                      <a:pt x="198" y="269"/>
                    </a:lnTo>
                    <a:lnTo>
                      <a:pt x="207" y="274"/>
                    </a:lnTo>
                    <a:lnTo>
                      <a:pt x="218" y="274"/>
                    </a:lnTo>
                    <a:lnTo>
                      <a:pt x="226" y="274"/>
                    </a:lnTo>
                    <a:lnTo>
                      <a:pt x="235" y="274"/>
                    </a:lnTo>
                    <a:lnTo>
                      <a:pt x="255" y="274"/>
                    </a:lnTo>
                    <a:lnTo>
                      <a:pt x="276" y="274"/>
                    </a:lnTo>
                    <a:lnTo>
                      <a:pt x="291" y="269"/>
                    </a:lnTo>
                    <a:lnTo>
                      <a:pt x="312" y="262"/>
                    </a:lnTo>
                    <a:lnTo>
                      <a:pt x="332" y="254"/>
                    </a:lnTo>
                    <a:lnTo>
                      <a:pt x="349" y="241"/>
                    </a:lnTo>
                    <a:lnTo>
                      <a:pt x="369" y="226"/>
                    </a:lnTo>
                    <a:lnTo>
                      <a:pt x="393" y="205"/>
                    </a:lnTo>
                    <a:lnTo>
                      <a:pt x="408" y="188"/>
                    </a:lnTo>
                    <a:lnTo>
                      <a:pt x="430" y="173"/>
                    </a:lnTo>
                    <a:lnTo>
                      <a:pt x="449" y="160"/>
                    </a:lnTo>
                    <a:lnTo>
                      <a:pt x="469" y="145"/>
                    </a:lnTo>
                    <a:lnTo>
                      <a:pt x="486" y="132"/>
                    </a:lnTo>
                    <a:lnTo>
                      <a:pt x="506" y="120"/>
                    </a:lnTo>
                    <a:lnTo>
                      <a:pt x="530" y="112"/>
                    </a:lnTo>
                    <a:lnTo>
                      <a:pt x="554" y="104"/>
                    </a:lnTo>
                    <a:lnTo>
                      <a:pt x="575" y="87"/>
                    </a:lnTo>
                    <a:lnTo>
                      <a:pt x="598" y="76"/>
                    </a:lnTo>
                    <a:lnTo>
                      <a:pt x="620" y="64"/>
                    </a:lnTo>
                    <a:lnTo>
                      <a:pt x="643" y="59"/>
                    </a:lnTo>
                    <a:lnTo>
                      <a:pt x="663" y="59"/>
                    </a:lnTo>
                    <a:lnTo>
                      <a:pt x="684" y="51"/>
                    </a:lnTo>
                    <a:lnTo>
                      <a:pt x="701" y="51"/>
                    </a:lnTo>
                    <a:lnTo>
                      <a:pt x="724" y="48"/>
                    </a:lnTo>
                    <a:lnTo>
                      <a:pt x="740" y="48"/>
                    </a:lnTo>
                    <a:lnTo>
                      <a:pt x="768" y="48"/>
                    </a:lnTo>
                    <a:lnTo>
                      <a:pt x="801" y="51"/>
                    </a:lnTo>
                    <a:lnTo>
                      <a:pt x="825" y="59"/>
                    </a:lnTo>
                    <a:lnTo>
                      <a:pt x="853" y="64"/>
                    </a:lnTo>
                    <a:lnTo>
                      <a:pt x="877" y="79"/>
                    </a:lnTo>
                    <a:lnTo>
                      <a:pt x="905" y="92"/>
                    </a:lnTo>
                    <a:lnTo>
                      <a:pt x="927" y="109"/>
                    </a:lnTo>
                    <a:lnTo>
                      <a:pt x="950" y="124"/>
                    </a:lnTo>
                    <a:lnTo>
                      <a:pt x="967" y="145"/>
                    </a:lnTo>
                    <a:lnTo>
                      <a:pt x="983" y="168"/>
                    </a:lnTo>
                    <a:lnTo>
                      <a:pt x="1000" y="185"/>
                    </a:lnTo>
                    <a:lnTo>
                      <a:pt x="1006" y="205"/>
                    </a:lnTo>
                    <a:lnTo>
                      <a:pt x="1019" y="233"/>
                    </a:lnTo>
                    <a:lnTo>
                      <a:pt x="1023" y="254"/>
                    </a:lnTo>
                    <a:lnTo>
                      <a:pt x="1028" y="277"/>
                    </a:lnTo>
                    <a:lnTo>
                      <a:pt x="1028" y="314"/>
                    </a:lnTo>
                    <a:lnTo>
                      <a:pt x="1028" y="338"/>
                    </a:lnTo>
                    <a:lnTo>
                      <a:pt x="1023" y="363"/>
                    </a:lnTo>
                    <a:lnTo>
                      <a:pt x="1019" y="395"/>
                    </a:lnTo>
                    <a:lnTo>
                      <a:pt x="1006" y="414"/>
                    </a:lnTo>
                    <a:lnTo>
                      <a:pt x="1000" y="436"/>
                    </a:lnTo>
                    <a:lnTo>
                      <a:pt x="983" y="464"/>
                    </a:lnTo>
                    <a:lnTo>
                      <a:pt x="967" y="484"/>
                    </a:lnTo>
                    <a:lnTo>
                      <a:pt x="942" y="509"/>
                    </a:lnTo>
                    <a:lnTo>
                      <a:pt x="922" y="528"/>
                    </a:lnTo>
                    <a:lnTo>
                      <a:pt x="894" y="548"/>
                    </a:lnTo>
                    <a:lnTo>
                      <a:pt x="866" y="556"/>
                    </a:lnTo>
                    <a:lnTo>
                      <a:pt x="838" y="568"/>
                    </a:lnTo>
                    <a:lnTo>
                      <a:pt x="810" y="576"/>
                    </a:lnTo>
                    <a:lnTo>
                      <a:pt x="785" y="581"/>
                    </a:lnTo>
                    <a:lnTo>
                      <a:pt x="749" y="584"/>
                    </a:lnTo>
                    <a:lnTo>
                      <a:pt x="720" y="584"/>
                    </a:lnTo>
                    <a:lnTo>
                      <a:pt x="707" y="584"/>
                    </a:lnTo>
                    <a:lnTo>
                      <a:pt x="707" y="553"/>
                    </a:lnTo>
                    <a:lnTo>
                      <a:pt x="732" y="553"/>
                    </a:lnTo>
                    <a:lnTo>
                      <a:pt x="757" y="548"/>
                    </a:lnTo>
                    <a:lnTo>
                      <a:pt x="780" y="548"/>
                    </a:lnTo>
                    <a:lnTo>
                      <a:pt x="801" y="537"/>
                    </a:lnTo>
                    <a:lnTo>
                      <a:pt x="816" y="528"/>
                    </a:lnTo>
                    <a:lnTo>
                      <a:pt x="838" y="512"/>
                    </a:lnTo>
                    <a:lnTo>
                      <a:pt x="853" y="500"/>
                    </a:lnTo>
                    <a:lnTo>
                      <a:pt x="874" y="484"/>
                    </a:lnTo>
                    <a:lnTo>
                      <a:pt x="886" y="472"/>
                    </a:lnTo>
                    <a:lnTo>
                      <a:pt x="897" y="456"/>
                    </a:lnTo>
                    <a:lnTo>
                      <a:pt x="905" y="436"/>
                    </a:lnTo>
                    <a:lnTo>
                      <a:pt x="919" y="419"/>
                    </a:lnTo>
                    <a:lnTo>
                      <a:pt x="927" y="403"/>
                    </a:lnTo>
                    <a:lnTo>
                      <a:pt x="930" y="383"/>
                    </a:lnTo>
                    <a:lnTo>
                      <a:pt x="934" y="358"/>
                    </a:lnTo>
                    <a:lnTo>
                      <a:pt x="934" y="335"/>
                    </a:lnTo>
                    <a:lnTo>
                      <a:pt x="930" y="314"/>
                    </a:lnTo>
                    <a:lnTo>
                      <a:pt x="930" y="282"/>
                    </a:lnTo>
                    <a:lnTo>
                      <a:pt x="922" y="262"/>
                    </a:lnTo>
                    <a:lnTo>
                      <a:pt x="914" y="246"/>
                    </a:lnTo>
                    <a:lnTo>
                      <a:pt x="905" y="226"/>
                    </a:lnTo>
                    <a:lnTo>
                      <a:pt x="894" y="201"/>
                    </a:lnTo>
                    <a:lnTo>
                      <a:pt x="877" y="185"/>
                    </a:lnTo>
                    <a:lnTo>
                      <a:pt x="866" y="168"/>
                    </a:lnTo>
                    <a:lnTo>
                      <a:pt x="846" y="157"/>
                    </a:lnTo>
                    <a:lnTo>
                      <a:pt x="825" y="140"/>
                    </a:lnTo>
                    <a:lnTo>
                      <a:pt x="805" y="132"/>
                    </a:lnTo>
                    <a:lnTo>
                      <a:pt x="785" y="124"/>
                    </a:lnTo>
                    <a:lnTo>
                      <a:pt x="760" y="115"/>
                    </a:lnTo>
                    <a:lnTo>
                      <a:pt x="740" y="112"/>
                    </a:lnTo>
                    <a:lnTo>
                      <a:pt x="715" y="109"/>
                    </a:lnTo>
                    <a:lnTo>
                      <a:pt x="692" y="109"/>
                    </a:lnTo>
                    <a:lnTo>
                      <a:pt x="668" y="109"/>
                    </a:lnTo>
                    <a:lnTo>
                      <a:pt x="643" y="112"/>
                    </a:lnTo>
                    <a:lnTo>
                      <a:pt x="620" y="115"/>
                    </a:lnTo>
                    <a:lnTo>
                      <a:pt x="590" y="120"/>
                    </a:lnTo>
                    <a:lnTo>
                      <a:pt x="570" y="132"/>
                    </a:lnTo>
                    <a:lnTo>
                      <a:pt x="547" y="140"/>
                    </a:lnTo>
                    <a:lnTo>
                      <a:pt x="530" y="157"/>
                    </a:lnTo>
                    <a:lnTo>
                      <a:pt x="502" y="168"/>
                    </a:lnTo>
                    <a:lnTo>
                      <a:pt x="486" y="185"/>
                    </a:lnTo>
                    <a:lnTo>
                      <a:pt x="469" y="196"/>
                    </a:lnTo>
                    <a:lnTo>
                      <a:pt x="453" y="213"/>
                    </a:lnTo>
                    <a:lnTo>
                      <a:pt x="441" y="233"/>
                    </a:lnTo>
                    <a:lnTo>
                      <a:pt x="430" y="254"/>
                    </a:lnTo>
                    <a:lnTo>
                      <a:pt x="421" y="269"/>
                    </a:lnTo>
                    <a:lnTo>
                      <a:pt x="416" y="282"/>
                    </a:lnTo>
                    <a:lnTo>
                      <a:pt x="416" y="314"/>
                    </a:lnTo>
                    <a:lnTo>
                      <a:pt x="416" y="330"/>
                    </a:lnTo>
                    <a:lnTo>
                      <a:pt x="421" y="347"/>
                    </a:lnTo>
                    <a:lnTo>
                      <a:pt x="438" y="363"/>
                    </a:lnTo>
                    <a:lnTo>
                      <a:pt x="449" y="383"/>
                    </a:lnTo>
                    <a:lnTo>
                      <a:pt x="458" y="391"/>
                    </a:lnTo>
                    <a:lnTo>
                      <a:pt x="466" y="395"/>
                    </a:lnTo>
                    <a:lnTo>
                      <a:pt x="474" y="399"/>
                    </a:lnTo>
                    <a:lnTo>
                      <a:pt x="478" y="403"/>
                    </a:lnTo>
                    <a:lnTo>
                      <a:pt x="489" y="403"/>
                    </a:lnTo>
                    <a:lnTo>
                      <a:pt x="497" y="408"/>
                    </a:lnTo>
                    <a:lnTo>
                      <a:pt x="506" y="408"/>
                    </a:lnTo>
                    <a:lnTo>
                      <a:pt x="517" y="408"/>
                    </a:lnTo>
                    <a:lnTo>
                      <a:pt x="534" y="408"/>
                    </a:lnTo>
                    <a:lnTo>
                      <a:pt x="550" y="403"/>
                    </a:lnTo>
                    <a:lnTo>
                      <a:pt x="562" y="399"/>
                    </a:lnTo>
                    <a:lnTo>
                      <a:pt x="575" y="386"/>
                    </a:lnTo>
                    <a:lnTo>
                      <a:pt x="587" y="378"/>
                    </a:lnTo>
                    <a:lnTo>
                      <a:pt x="595" y="355"/>
                    </a:lnTo>
                    <a:lnTo>
                      <a:pt x="598" y="342"/>
                    </a:lnTo>
                    <a:lnTo>
                      <a:pt x="606" y="322"/>
                    </a:lnTo>
                    <a:lnTo>
                      <a:pt x="598" y="314"/>
                    </a:lnTo>
                    <a:lnTo>
                      <a:pt x="598" y="305"/>
                    </a:lnTo>
                    <a:lnTo>
                      <a:pt x="598" y="302"/>
                    </a:lnTo>
                    <a:lnTo>
                      <a:pt x="626" y="282"/>
                    </a:lnTo>
                    <a:lnTo>
                      <a:pt x="631" y="305"/>
                    </a:lnTo>
                    <a:lnTo>
                      <a:pt x="635" y="322"/>
                    </a:lnTo>
                    <a:lnTo>
                      <a:pt x="635" y="335"/>
                    </a:lnTo>
                    <a:lnTo>
                      <a:pt x="635" y="350"/>
                    </a:lnTo>
                    <a:lnTo>
                      <a:pt x="635" y="363"/>
                    </a:lnTo>
                    <a:lnTo>
                      <a:pt x="635" y="383"/>
                    </a:lnTo>
                    <a:lnTo>
                      <a:pt x="631" y="395"/>
                    </a:lnTo>
                    <a:lnTo>
                      <a:pt x="626" y="408"/>
                    </a:lnTo>
                    <a:lnTo>
                      <a:pt x="626" y="419"/>
                    </a:lnTo>
                    <a:lnTo>
                      <a:pt x="615" y="431"/>
                    </a:lnTo>
                    <a:lnTo>
                      <a:pt x="611" y="444"/>
                    </a:lnTo>
                    <a:lnTo>
                      <a:pt x="598" y="456"/>
                    </a:lnTo>
                    <a:lnTo>
                      <a:pt x="590" y="464"/>
                    </a:lnTo>
                    <a:lnTo>
                      <a:pt x="578" y="472"/>
                    </a:lnTo>
                    <a:lnTo>
                      <a:pt x="567" y="480"/>
                    </a:lnTo>
                    <a:lnTo>
                      <a:pt x="559" y="484"/>
                    </a:lnTo>
                    <a:lnTo>
                      <a:pt x="547" y="495"/>
                    </a:lnTo>
                    <a:lnTo>
                      <a:pt x="534" y="500"/>
                    </a:lnTo>
                    <a:lnTo>
                      <a:pt x="525" y="500"/>
                    </a:lnTo>
                    <a:lnTo>
                      <a:pt x="506" y="500"/>
                    </a:lnTo>
                    <a:lnTo>
                      <a:pt x="497" y="500"/>
                    </a:lnTo>
                    <a:lnTo>
                      <a:pt x="486" y="500"/>
                    </a:lnTo>
                    <a:lnTo>
                      <a:pt x="478" y="500"/>
                    </a:lnTo>
                    <a:lnTo>
                      <a:pt x="474" y="495"/>
                    </a:lnTo>
                    <a:lnTo>
                      <a:pt x="466" y="495"/>
                    </a:lnTo>
                    <a:lnTo>
                      <a:pt x="453" y="484"/>
                    </a:lnTo>
                    <a:lnTo>
                      <a:pt x="449" y="480"/>
                    </a:lnTo>
                    <a:lnTo>
                      <a:pt x="441" y="475"/>
                    </a:lnTo>
                    <a:lnTo>
                      <a:pt x="421" y="467"/>
                    </a:lnTo>
                    <a:lnTo>
                      <a:pt x="408" y="456"/>
                    </a:lnTo>
                    <a:lnTo>
                      <a:pt x="397" y="444"/>
                    </a:lnTo>
                    <a:lnTo>
                      <a:pt x="385" y="419"/>
                    </a:lnTo>
                    <a:lnTo>
                      <a:pt x="369" y="464"/>
                    </a:lnTo>
                    <a:lnTo>
                      <a:pt x="340" y="495"/>
                    </a:lnTo>
                    <a:lnTo>
                      <a:pt x="312" y="528"/>
                    </a:lnTo>
                    <a:lnTo>
                      <a:pt x="279" y="548"/>
                    </a:lnTo>
                    <a:lnTo>
                      <a:pt x="235" y="565"/>
                    </a:lnTo>
                    <a:lnTo>
                      <a:pt x="190" y="581"/>
                    </a:lnTo>
                    <a:lnTo>
                      <a:pt x="137" y="584"/>
                    </a:lnTo>
                    <a:lnTo>
                      <a:pt x="78" y="584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1" name="Freeform 222"/>
              <p:cNvSpPr>
                <a:spLocks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10267" y="11749"/>
                <a:ext cx="154" cy="157"/>
              </a:xfrm>
              <a:custGeom>
                <a:avLst/>
                <a:gdLst>
                  <a:gd name="T0" fmla="*/ 33 w 258"/>
                  <a:gd name="T1" fmla="*/ 0 h 266"/>
                  <a:gd name="T2" fmla="*/ 30 w 258"/>
                  <a:gd name="T3" fmla="*/ 1 h 266"/>
                  <a:gd name="T4" fmla="*/ 28 w 258"/>
                  <a:gd name="T5" fmla="*/ 2 h 266"/>
                  <a:gd name="T6" fmla="*/ 26 w 258"/>
                  <a:gd name="T7" fmla="*/ 4 h 266"/>
                  <a:gd name="T8" fmla="*/ 23 w 258"/>
                  <a:gd name="T9" fmla="*/ 4 h 266"/>
                  <a:gd name="T10" fmla="*/ 22 w 258"/>
                  <a:gd name="T11" fmla="*/ 6 h 266"/>
                  <a:gd name="T12" fmla="*/ 20 w 258"/>
                  <a:gd name="T13" fmla="*/ 6 h 266"/>
                  <a:gd name="T14" fmla="*/ 19 w 258"/>
                  <a:gd name="T15" fmla="*/ 9 h 266"/>
                  <a:gd name="T16" fmla="*/ 17 w 258"/>
                  <a:gd name="T17" fmla="*/ 9 h 266"/>
                  <a:gd name="T18" fmla="*/ 16 w 258"/>
                  <a:gd name="T19" fmla="*/ 11 h 266"/>
                  <a:gd name="T20" fmla="*/ 15 w 258"/>
                  <a:gd name="T21" fmla="*/ 11 h 266"/>
                  <a:gd name="T22" fmla="*/ 14 w 258"/>
                  <a:gd name="T23" fmla="*/ 12 h 266"/>
                  <a:gd name="T24" fmla="*/ 13 w 258"/>
                  <a:gd name="T25" fmla="*/ 13 h 266"/>
                  <a:gd name="T26" fmla="*/ 12 w 258"/>
                  <a:gd name="T27" fmla="*/ 15 h 266"/>
                  <a:gd name="T28" fmla="*/ 11 w 258"/>
                  <a:gd name="T29" fmla="*/ 18 h 266"/>
                  <a:gd name="T30" fmla="*/ 10 w 258"/>
                  <a:gd name="T31" fmla="*/ 19 h 266"/>
                  <a:gd name="T32" fmla="*/ 10 w 258"/>
                  <a:gd name="T33" fmla="*/ 21 h 266"/>
                  <a:gd name="T34" fmla="*/ 8 w 258"/>
                  <a:gd name="T35" fmla="*/ 22 h 266"/>
                  <a:gd name="T36" fmla="*/ 7 w 258"/>
                  <a:gd name="T37" fmla="*/ 24 h 266"/>
                  <a:gd name="T38" fmla="*/ 6 w 258"/>
                  <a:gd name="T39" fmla="*/ 26 h 266"/>
                  <a:gd name="T40" fmla="*/ 5 w 258"/>
                  <a:gd name="T41" fmla="*/ 28 h 266"/>
                  <a:gd name="T42" fmla="*/ 4 w 258"/>
                  <a:gd name="T43" fmla="*/ 29 h 266"/>
                  <a:gd name="T44" fmla="*/ 4 w 258"/>
                  <a:gd name="T45" fmla="*/ 30 h 266"/>
                  <a:gd name="T46" fmla="*/ 2 w 258"/>
                  <a:gd name="T47" fmla="*/ 31 h 266"/>
                  <a:gd name="T48" fmla="*/ 1 w 258"/>
                  <a:gd name="T49" fmla="*/ 32 h 266"/>
                  <a:gd name="T50" fmla="*/ 0 w 258"/>
                  <a:gd name="T51" fmla="*/ 32 h 266"/>
                  <a:gd name="T52" fmla="*/ 7 w 258"/>
                  <a:gd name="T53" fmla="*/ 32 h 266"/>
                  <a:gd name="T54" fmla="*/ 14 w 258"/>
                  <a:gd name="T55" fmla="*/ 31 h 266"/>
                  <a:gd name="T56" fmla="*/ 20 w 258"/>
                  <a:gd name="T57" fmla="*/ 28 h 266"/>
                  <a:gd name="T58" fmla="*/ 24 w 258"/>
                  <a:gd name="T59" fmla="*/ 25 h 266"/>
                  <a:gd name="T60" fmla="*/ 28 w 258"/>
                  <a:gd name="T61" fmla="*/ 21 h 266"/>
                  <a:gd name="T62" fmla="*/ 32 w 258"/>
                  <a:gd name="T63" fmla="*/ 15 h 266"/>
                  <a:gd name="T64" fmla="*/ 32 w 258"/>
                  <a:gd name="T65" fmla="*/ 10 h 266"/>
                  <a:gd name="T66" fmla="*/ 33 w 258"/>
                  <a:gd name="T67" fmla="*/ 4 h 266"/>
                  <a:gd name="T68" fmla="*/ 33 w 258"/>
                  <a:gd name="T69" fmla="*/ 0 h 2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8"/>
                  <a:gd name="T106" fmla="*/ 0 h 266"/>
                  <a:gd name="T107" fmla="*/ 258 w 258"/>
                  <a:gd name="T108" fmla="*/ 266 h 2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8" h="266">
                    <a:moveTo>
                      <a:pt x="258" y="0"/>
                    </a:moveTo>
                    <a:lnTo>
                      <a:pt x="238" y="8"/>
                    </a:lnTo>
                    <a:lnTo>
                      <a:pt x="221" y="20"/>
                    </a:lnTo>
                    <a:lnTo>
                      <a:pt x="207" y="28"/>
                    </a:lnTo>
                    <a:lnTo>
                      <a:pt x="185" y="36"/>
                    </a:lnTo>
                    <a:lnTo>
                      <a:pt x="174" y="48"/>
                    </a:lnTo>
                    <a:lnTo>
                      <a:pt x="157" y="56"/>
                    </a:lnTo>
                    <a:lnTo>
                      <a:pt x="149" y="73"/>
                    </a:lnTo>
                    <a:lnTo>
                      <a:pt x="137" y="76"/>
                    </a:lnTo>
                    <a:lnTo>
                      <a:pt x="126" y="84"/>
                    </a:lnTo>
                    <a:lnTo>
                      <a:pt x="117" y="92"/>
                    </a:lnTo>
                    <a:lnTo>
                      <a:pt x="109" y="101"/>
                    </a:lnTo>
                    <a:lnTo>
                      <a:pt x="101" y="109"/>
                    </a:lnTo>
                    <a:lnTo>
                      <a:pt x="93" y="121"/>
                    </a:lnTo>
                    <a:lnTo>
                      <a:pt x="89" y="145"/>
                    </a:lnTo>
                    <a:lnTo>
                      <a:pt x="81" y="157"/>
                    </a:lnTo>
                    <a:lnTo>
                      <a:pt x="73" y="170"/>
                    </a:lnTo>
                    <a:lnTo>
                      <a:pt x="68" y="185"/>
                    </a:lnTo>
                    <a:lnTo>
                      <a:pt x="56" y="198"/>
                    </a:lnTo>
                    <a:lnTo>
                      <a:pt x="48" y="215"/>
                    </a:lnTo>
                    <a:lnTo>
                      <a:pt x="40" y="226"/>
                    </a:lnTo>
                    <a:lnTo>
                      <a:pt x="32" y="238"/>
                    </a:lnTo>
                    <a:lnTo>
                      <a:pt x="28" y="246"/>
                    </a:lnTo>
                    <a:lnTo>
                      <a:pt x="17" y="254"/>
                    </a:lnTo>
                    <a:lnTo>
                      <a:pt x="8" y="263"/>
                    </a:lnTo>
                    <a:lnTo>
                      <a:pt x="0" y="266"/>
                    </a:lnTo>
                    <a:lnTo>
                      <a:pt x="56" y="263"/>
                    </a:lnTo>
                    <a:lnTo>
                      <a:pt x="112" y="254"/>
                    </a:lnTo>
                    <a:lnTo>
                      <a:pt x="157" y="235"/>
                    </a:lnTo>
                    <a:lnTo>
                      <a:pt x="193" y="206"/>
                    </a:lnTo>
                    <a:lnTo>
                      <a:pt x="221" y="173"/>
                    </a:lnTo>
                    <a:lnTo>
                      <a:pt x="246" y="125"/>
                    </a:lnTo>
                    <a:lnTo>
                      <a:pt x="255" y="81"/>
                    </a:lnTo>
                    <a:lnTo>
                      <a:pt x="258" y="28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2" name="Freeform 223"/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10199" y="11586"/>
                <a:ext cx="613" cy="347"/>
              </a:xfrm>
              <a:custGeom>
                <a:avLst/>
                <a:gdLst>
                  <a:gd name="T0" fmla="*/ 4 w 1028"/>
                  <a:gd name="T1" fmla="*/ 67 h 584"/>
                  <a:gd name="T2" fmla="*/ 10 w 1028"/>
                  <a:gd name="T3" fmla="*/ 57 h 584"/>
                  <a:gd name="T4" fmla="*/ 14 w 1028"/>
                  <a:gd name="T5" fmla="*/ 49 h 584"/>
                  <a:gd name="T6" fmla="*/ 17 w 1028"/>
                  <a:gd name="T7" fmla="*/ 44 h 584"/>
                  <a:gd name="T8" fmla="*/ 20 w 1028"/>
                  <a:gd name="T9" fmla="*/ 39 h 584"/>
                  <a:gd name="T10" fmla="*/ 11 w 1028"/>
                  <a:gd name="T11" fmla="*/ 34 h 584"/>
                  <a:gd name="T12" fmla="*/ 5 w 1028"/>
                  <a:gd name="T13" fmla="*/ 29 h 584"/>
                  <a:gd name="T14" fmla="*/ 5 w 1028"/>
                  <a:gd name="T15" fmla="*/ 18 h 584"/>
                  <a:gd name="T16" fmla="*/ 8 w 1028"/>
                  <a:gd name="T17" fmla="*/ 8 h 584"/>
                  <a:gd name="T18" fmla="*/ 17 w 1028"/>
                  <a:gd name="T19" fmla="*/ 2 h 584"/>
                  <a:gd name="T20" fmla="*/ 29 w 1028"/>
                  <a:gd name="T21" fmla="*/ 0 h 584"/>
                  <a:gd name="T22" fmla="*/ 45 w 1028"/>
                  <a:gd name="T23" fmla="*/ 4 h 584"/>
                  <a:gd name="T24" fmla="*/ 47 w 1028"/>
                  <a:gd name="T25" fmla="*/ 14 h 584"/>
                  <a:gd name="T26" fmla="*/ 38 w 1028"/>
                  <a:gd name="T27" fmla="*/ 8 h 584"/>
                  <a:gd name="T28" fmla="*/ 29 w 1028"/>
                  <a:gd name="T29" fmla="*/ 10 h 584"/>
                  <a:gd name="T30" fmla="*/ 22 w 1028"/>
                  <a:gd name="T31" fmla="*/ 14 h 584"/>
                  <a:gd name="T32" fmla="*/ 17 w 1028"/>
                  <a:gd name="T33" fmla="*/ 20 h 584"/>
                  <a:gd name="T34" fmla="*/ 18 w 1028"/>
                  <a:gd name="T35" fmla="*/ 29 h 584"/>
                  <a:gd name="T36" fmla="*/ 24 w 1028"/>
                  <a:gd name="T37" fmla="*/ 33 h 584"/>
                  <a:gd name="T38" fmla="*/ 29 w 1028"/>
                  <a:gd name="T39" fmla="*/ 34 h 584"/>
                  <a:gd name="T40" fmla="*/ 42 w 1028"/>
                  <a:gd name="T41" fmla="*/ 31 h 584"/>
                  <a:gd name="T42" fmla="*/ 54 w 1028"/>
                  <a:gd name="T43" fmla="*/ 21 h 584"/>
                  <a:gd name="T44" fmla="*/ 67 w 1028"/>
                  <a:gd name="T45" fmla="*/ 14 h 584"/>
                  <a:gd name="T46" fmla="*/ 81 w 1028"/>
                  <a:gd name="T47" fmla="*/ 7 h 584"/>
                  <a:gd name="T48" fmla="*/ 94 w 1028"/>
                  <a:gd name="T49" fmla="*/ 6 h 584"/>
                  <a:gd name="T50" fmla="*/ 111 w 1028"/>
                  <a:gd name="T51" fmla="*/ 10 h 584"/>
                  <a:gd name="T52" fmla="*/ 124 w 1028"/>
                  <a:gd name="T53" fmla="*/ 21 h 584"/>
                  <a:gd name="T54" fmla="*/ 130 w 1028"/>
                  <a:gd name="T55" fmla="*/ 34 h 584"/>
                  <a:gd name="T56" fmla="*/ 127 w 1028"/>
                  <a:gd name="T57" fmla="*/ 52 h 584"/>
                  <a:gd name="T58" fmla="*/ 117 w 1028"/>
                  <a:gd name="T59" fmla="*/ 66 h 584"/>
                  <a:gd name="T60" fmla="*/ 99 w 1028"/>
                  <a:gd name="T61" fmla="*/ 72 h 584"/>
                  <a:gd name="T62" fmla="*/ 92 w 1028"/>
                  <a:gd name="T63" fmla="*/ 69 h 584"/>
                  <a:gd name="T64" fmla="*/ 106 w 1028"/>
                  <a:gd name="T65" fmla="*/ 64 h 584"/>
                  <a:gd name="T66" fmla="*/ 114 w 1028"/>
                  <a:gd name="T67" fmla="*/ 55 h 584"/>
                  <a:gd name="T68" fmla="*/ 118 w 1028"/>
                  <a:gd name="T69" fmla="*/ 42 h 584"/>
                  <a:gd name="T70" fmla="*/ 114 w 1028"/>
                  <a:gd name="T71" fmla="*/ 29 h 584"/>
                  <a:gd name="T72" fmla="*/ 104 w 1028"/>
                  <a:gd name="T73" fmla="*/ 17 h 584"/>
                  <a:gd name="T74" fmla="*/ 90 w 1028"/>
                  <a:gd name="T75" fmla="*/ 14 h 584"/>
                  <a:gd name="T76" fmla="*/ 75 w 1028"/>
                  <a:gd name="T77" fmla="*/ 15 h 584"/>
                  <a:gd name="T78" fmla="*/ 61 w 1028"/>
                  <a:gd name="T79" fmla="*/ 23 h 584"/>
                  <a:gd name="T80" fmla="*/ 53 w 1028"/>
                  <a:gd name="T81" fmla="*/ 33 h 584"/>
                  <a:gd name="T82" fmla="*/ 55 w 1028"/>
                  <a:gd name="T83" fmla="*/ 45 h 584"/>
                  <a:gd name="T84" fmla="*/ 60 w 1028"/>
                  <a:gd name="T85" fmla="*/ 50 h 584"/>
                  <a:gd name="T86" fmla="*/ 67 w 1028"/>
                  <a:gd name="T87" fmla="*/ 51 h 584"/>
                  <a:gd name="T88" fmla="*/ 75 w 1028"/>
                  <a:gd name="T89" fmla="*/ 44 h 584"/>
                  <a:gd name="T90" fmla="*/ 76 w 1028"/>
                  <a:gd name="T91" fmla="*/ 38 h 584"/>
                  <a:gd name="T92" fmla="*/ 81 w 1028"/>
                  <a:gd name="T93" fmla="*/ 42 h 584"/>
                  <a:gd name="T94" fmla="*/ 79 w 1028"/>
                  <a:gd name="T95" fmla="*/ 51 h 584"/>
                  <a:gd name="T96" fmla="*/ 75 w 1028"/>
                  <a:gd name="T97" fmla="*/ 58 h 584"/>
                  <a:gd name="T98" fmla="*/ 67 w 1028"/>
                  <a:gd name="T99" fmla="*/ 62 h 584"/>
                  <a:gd name="T100" fmla="*/ 60 w 1028"/>
                  <a:gd name="T101" fmla="*/ 62 h 584"/>
                  <a:gd name="T102" fmla="*/ 56 w 1028"/>
                  <a:gd name="T103" fmla="*/ 59 h 584"/>
                  <a:gd name="T104" fmla="*/ 47 w 1028"/>
                  <a:gd name="T105" fmla="*/ 58 h 584"/>
                  <a:gd name="T106" fmla="*/ 24 w 1028"/>
                  <a:gd name="T107" fmla="*/ 72 h 5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8"/>
                  <a:gd name="T163" fmla="*/ 0 h 584"/>
                  <a:gd name="T164" fmla="*/ 1028 w 1028"/>
                  <a:gd name="T165" fmla="*/ 584 h 5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8" h="584">
                    <a:moveTo>
                      <a:pt x="0" y="584"/>
                    </a:moveTo>
                    <a:lnTo>
                      <a:pt x="0" y="553"/>
                    </a:lnTo>
                    <a:lnTo>
                      <a:pt x="13" y="553"/>
                    </a:lnTo>
                    <a:lnTo>
                      <a:pt x="22" y="548"/>
                    </a:lnTo>
                    <a:lnTo>
                      <a:pt x="33" y="540"/>
                    </a:lnTo>
                    <a:lnTo>
                      <a:pt x="41" y="528"/>
                    </a:lnTo>
                    <a:lnTo>
                      <a:pt x="50" y="512"/>
                    </a:lnTo>
                    <a:lnTo>
                      <a:pt x="58" y="500"/>
                    </a:lnTo>
                    <a:lnTo>
                      <a:pt x="65" y="475"/>
                    </a:lnTo>
                    <a:lnTo>
                      <a:pt x="73" y="456"/>
                    </a:lnTo>
                    <a:lnTo>
                      <a:pt x="89" y="431"/>
                    </a:lnTo>
                    <a:lnTo>
                      <a:pt x="94" y="419"/>
                    </a:lnTo>
                    <a:lnTo>
                      <a:pt x="98" y="408"/>
                    </a:lnTo>
                    <a:lnTo>
                      <a:pt x="101" y="399"/>
                    </a:lnTo>
                    <a:lnTo>
                      <a:pt x="106" y="391"/>
                    </a:lnTo>
                    <a:lnTo>
                      <a:pt x="109" y="383"/>
                    </a:lnTo>
                    <a:lnTo>
                      <a:pt x="117" y="378"/>
                    </a:lnTo>
                    <a:lnTo>
                      <a:pt x="122" y="363"/>
                    </a:lnTo>
                    <a:lnTo>
                      <a:pt x="131" y="358"/>
                    </a:lnTo>
                    <a:lnTo>
                      <a:pt x="137" y="350"/>
                    </a:lnTo>
                    <a:lnTo>
                      <a:pt x="150" y="338"/>
                    </a:lnTo>
                    <a:lnTo>
                      <a:pt x="167" y="330"/>
                    </a:lnTo>
                    <a:lnTo>
                      <a:pt x="190" y="322"/>
                    </a:lnTo>
                    <a:lnTo>
                      <a:pt x="170" y="322"/>
                    </a:lnTo>
                    <a:lnTo>
                      <a:pt x="154" y="314"/>
                    </a:lnTo>
                    <a:lnTo>
                      <a:pt x="137" y="314"/>
                    </a:lnTo>
                    <a:lnTo>
                      <a:pt x="122" y="305"/>
                    </a:lnTo>
                    <a:lnTo>
                      <a:pt x="109" y="302"/>
                    </a:lnTo>
                    <a:lnTo>
                      <a:pt x="98" y="282"/>
                    </a:lnTo>
                    <a:lnTo>
                      <a:pt x="89" y="274"/>
                    </a:lnTo>
                    <a:lnTo>
                      <a:pt x="73" y="269"/>
                    </a:lnTo>
                    <a:lnTo>
                      <a:pt x="65" y="257"/>
                    </a:lnTo>
                    <a:lnTo>
                      <a:pt x="58" y="246"/>
                    </a:lnTo>
                    <a:lnTo>
                      <a:pt x="50" y="233"/>
                    </a:lnTo>
                    <a:lnTo>
                      <a:pt x="41" y="226"/>
                    </a:lnTo>
                    <a:lnTo>
                      <a:pt x="41" y="209"/>
                    </a:lnTo>
                    <a:lnTo>
                      <a:pt x="36" y="193"/>
                    </a:lnTo>
                    <a:lnTo>
                      <a:pt x="36" y="181"/>
                    </a:lnTo>
                    <a:lnTo>
                      <a:pt x="36" y="168"/>
                    </a:lnTo>
                    <a:lnTo>
                      <a:pt x="36" y="152"/>
                    </a:lnTo>
                    <a:lnTo>
                      <a:pt x="41" y="132"/>
                    </a:lnTo>
                    <a:lnTo>
                      <a:pt x="41" y="115"/>
                    </a:lnTo>
                    <a:lnTo>
                      <a:pt x="50" y="104"/>
                    </a:lnTo>
                    <a:lnTo>
                      <a:pt x="53" y="84"/>
                    </a:lnTo>
                    <a:lnTo>
                      <a:pt x="65" y="64"/>
                    </a:lnTo>
                    <a:lnTo>
                      <a:pt x="73" y="56"/>
                    </a:lnTo>
                    <a:lnTo>
                      <a:pt x="94" y="39"/>
                    </a:lnTo>
                    <a:lnTo>
                      <a:pt x="106" y="36"/>
                    </a:lnTo>
                    <a:lnTo>
                      <a:pt x="117" y="23"/>
                    </a:lnTo>
                    <a:lnTo>
                      <a:pt x="134" y="15"/>
                    </a:lnTo>
                    <a:lnTo>
                      <a:pt x="150" y="11"/>
                    </a:lnTo>
                    <a:lnTo>
                      <a:pt x="167" y="6"/>
                    </a:lnTo>
                    <a:lnTo>
                      <a:pt x="187" y="3"/>
                    </a:lnTo>
                    <a:lnTo>
                      <a:pt x="207" y="0"/>
                    </a:lnTo>
                    <a:lnTo>
                      <a:pt x="226" y="0"/>
                    </a:lnTo>
                    <a:lnTo>
                      <a:pt x="251" y="3"/>
                    </a:lnTo>
                    <a:lnTo>
                      <a:pt x="284" y="6"/>
                    </a:lnTo>
                    <a:lnTo>
                      <a:pt x="307" y="15"/>
                    </a:lnTo>
                    <a:lnTo>
                      <a:pt x="332" y="23"/>
                    </a:lnTo>
                    <a:lnTo>
                      <a:pt x="352" y="36"/>
                    </a:lnTo>
                    <a:lnTo>
                      <a:pt x="377" y="59"/>
                    </a:lnTo>
                    <a:lnTo>
                      <a:pt x="393" y="79"/>
                    </a:lnTo>
                    <a:lnTo>
                      <a:pt x="408" y="109"/>
                    </a:lnTo>
                    <a:lnTo>
                      <a:pt x="385" y="132"/>
                    </a:lnTo>
                    <a:lnTo>
                      <a:pt x="369" y="115"/>
                    </a:lnTo>
                    <a:lnTo>
                      <a:pt x="360" y="109"/>
                    </a:lnTo>
                    <a:lnTo>
                      <a:pt x="349" y="92"/>
                    </a:lnTo>
                    <a:lnTo>
                      <a:pt x="332" y="84"/>
                    </a:lnTo>
                    <a:lnTo>
                      <a:pt x="316" y="76"/>
                    </a:lnTo>
                    <a:lnTo>
                      <a:pt x="304" y="67"/>
                    </a:lnTo>
                    <a:lnTo>
                      <a:pt x="291" y="64"/>
                    </a:lnTo>
                    <a:lnTo>
                      <a:pt x="271" y="64"/>
                    </a:lnTo>
                    <a:lnTo>
                      <a:pt x="255" y="64"/>
                    </a:lnTo>
                    <a:lnTo>
                      <a:pt x="243" y="67"/>
                    </a:lnTo>
                    <a:lnTo>
                      <a:pt x="231" y="76"/>
                    </a:lnTo>
                    <a:lnTo>
                      <a:pt x="218" y="76"/>
                    </a:lnTo>
                    <a:lnTo>
                      <a:pt x="207" y="79"/>
                    </a:lnTo>
                    <a:lnTo>
                      <a:pt x="198" y="87"/>
                    </a:lnTo>
                    <a:lnTo>
                      <a:pt x="187" y="100"/>
                    </a:lnTo>
                    <a:lnTo>
                      <a:pt x="174" y="109"/>
                    </a:lnTo>
                    <a:lnTo>
                      <a:pt x="162" y="115"/>
                    </a:lnTo>
                    <a:lnTo>
                      <a:pt x="154" y="124"/>
                    </a:lnTo>
                    <a:lnTo>
                      <a:pt x="150" y="132"/>
                    </a:lnTo>
                    <a:lnTo>
                      <a:pt x="146" y="140"/>
                    </a:lnTo>
                    <a:lnTo>
                      <a:pt x="137" y="157"/>
                    </a:lnTo>
                    <a:lnTo>
                      <a:pt x="137" y="168"/>
                    </a:lnTo>
                    <a:lnTo>
                      <a:pt x="134" y="176"/>
                    </a:lnTo>
                    <a:lnTo>
                      <a:pt x="134" y="188"/>
                    </a:lnTo>
                    <a:lnTo>
                      <a:pt x="137" y="201"/>
                    </a:lnTo>
                    <a:lnTo>
                      <a:pt x="146" y="226"/>
                    </a:lnTo>
                    <a:lnTo>
                      <a:pt x="150" y="241"/>
                    </a:lnTo>
                    <a:lnTo>
                      <a:pt x="162" y="254"/>
                    </a:lnTo>
                    <a:lnTo>
                      <a:pt x="170" y="254"/>
                    </a:lnTo>
                    <a:lnTo>
                      <a:pt x="182" y="262"/>
                    </a:lnTo>
                    <a:lnTo>
                      <a:pt x="190" y="269"/>
                    </a:lnTo>
                    <a:lnTo>
                      <a:pt x="198" y="269"/>
                    </a:lnTo>
                    <a:lnTo>
                      <a:pt x="207" y="274"/>
                    </a:lnTo>
                    <a:lnTo>
                      <a:pt x="218" y="274"/>
                    </a:lnTo>
                    <a:lnTo>
                      <a:pt x="226" y="274"/>
                    </a:lnTo>
                    <a:lnTo>
                      <a:pt x="235" y="274"/>
                    </a:lnTo>
                    <a:lnTo>
                      <a:pt x="255" y="274"/>
                    </a:lnTo>
                    <a:lnTo>
                      <a:pt x="276" y="274"/>
                    </a:lnTo>
                    <a:lnTo>
                      <a:pt x="291" y="269"/>
                    </a:lnTo>
                    <a:lnTo>
                      <a:pt x="312" y="262"/>
                    </a:lnTo>
                    <a:lnTo>
                      <a:pt x="332" y="254"/>
                    </a:lnTo>
                    <a:lnTo>
                      <a:pt x="349" y="241"/>
                    </a:lnTo>
                    <a:lnTo>
                      <a:pt x="369" y="226"/>
                    </a:lnTo>
                    <a:lnTo>
                      <a:pt x="393" y="205"/>
                    </a:lnTo>
                    <a:lnTo>
                      <a:pt x="408" y="188"/>
                    </a:lnTo>
                    <a:lnTo>
                      <a:pt x="430" y="173"/>
                    </a:lnTo>
                    <a:lnTo>
                      <a:pt x="449" y="160"/>
                    </a:lnTo>
                    <a:lnTo>
                      <a:pt x="469" y="145"/>
                    </a:lnTo>
                    <a:lnTo>
                      <a:pt x="486" y="132"/>
                    </a:lnTo>
                    <a:lnTo>
                      <a:pt x="506" y="120"/>
                    </a:lnTo>
                    <a:lnTo>
                      <a:pt x="530" y="112"/>
                    </a:lnTo>
                    <a:lnTo>
                      <a:pt x="554" y="104"/>
                    </a:lnTo>
                    <a:lnTo>
                      <a:pt x="575" y="87"/>
                    </a:lnTo>
                    <a:lnTo>
                      <a:pt x="598" y="76"/>
                    </a:lnTo>
                    <a:lnTo>
                      <a:pt x="620" y="64"/>
                    </a:lnTo>
                    <a:lnTo>
                      <a:pt x="643" y="59"/>
                    </a:lnTo>
                    <a:lnTo>
                      <a:pt x="663" y="59"/>
                    </a:lnTo>
                    <a:lnTo>
                      <a:pt x="684" y="51"/>
                    </a:lnTo>
                    <a:lnTo>
                      <a:pt x="701" y="51"/>
                    </a:lnTo>
                    <a:lnTo>
                      <a:pt x="724" y="48"/>
                    </a:lnTo>
                    <a:lnTo>
                      <a:pt x="740" y="48"/>
                    </a:lnTo>
                    <a:lnTo>
                      <a:pt x="768" y="48"/>
                    </a:lnTo>
                    <a:lnTo>
                      <a:pt x="801" y="51"/>
                    </a:lnTo>
                    <a:lnTo>
                      <a:pt x="825" y="59"/>
                    </a:lnTo>
                    <a:lnTo>
                      <a:pt x="853" y="64"/>
                    </a:lnTo>
                    <a:lnTo>
                      <a:pt x="877" y="79"/>
                    </a:lnTo>
                    <a:lnTo>
                      <a:pt x="905" y="92"/>
                    </a:lnTo>
                    <a:lnTo>
                      <a:pt x="927" y="109"/>
                    </a:lnTo>
                    <a:lnTo>
                      <a:pt x="950" y="124"/>
                    </a:lnTo>
                    <a:lnTo>
                      <a:pt x="967" y="145"/>
                    </a:lnTo>
                    <a:lnTo>
                      <a:pt x="983" y="168"/>
                    </a:lnTo>
                    <a:lnTo>
                      <a:pt x="1000" y="185"/>
                    </a:lnTo>
                    <a:lnTo>
                      <a:pt x="1006" y="205"/>
                    </a:lnTo>
                    <a:lnTo>
                      <a:pt x="1019" y="233"/>
                    </a:lnTo>
                    <a:lnTo>
                      <a:pt x="1023" y="254"/>
                    </a:lnTo>
                    <a:lnTo>
                      <a:pt x="1028" y="277"/>
                    </a:lnTo>
                    <a:lnTo>
                      <a:pt x="1028" y="314"/>
                    </a:lnTo>
                    <a:lnTo>
                      <a:pt x="1028" y="338"/>
                    </a:lnTo>
                    <a:lnTo>
                      <a:pt x="1023" y="363"/>
                    </a:lnTo>
                    <a:lnTo>
                      <a:pt x="1019" y="395"/>
                    </a:lnTo>
                    <a:lnTo>
                      <a:pt x="1006" y="414"/>
                    </a:lnTo>
                    <a:lnTo>
                      <a:pt x="1000" y="436"/>
                    </a:lnTo>
                    <a:lnTo>
                      <a:pt x="983" y="464"/>
                    </a:lnTo>
                    <a:lnTo>
                      <a:pt x="967" y="484"/>
                    </a:lnTo>
                    <a:lnTo>
                      <a:pt x="942" y="509"/>
                    </a:lnTo>
                    <a:lnTo>
                      <a:pt x="922" y="528"/>
                    </a:lnTo>
                    <a:lnTo>
                      <a:pt x="894" y="548"/>
                    </a:lnTo>
                    <a:lnTo>
                      <a:pt x="866" y="556"/>
                    </a:lnTo>
                    <a:lnTo>
                      <a:pt x="838" y="568"/>
                    </a:lnTo>
                    <a:lnTo>
                      <a:pt x="810" y="576"/>
                    </a:lnTo>
                    <a:lnTo>
                      <a:pt x="785" y="581"/>
                    </a:lnTo>
                    <a:lnTo>
                      <a:pt x="749" y="584"/>
                    </a:lnTo>
                    <a:lnTo>
                      <a:pt x="720" y="584"/>
                    </a:lnTo>
                    <a:lnTo>
                      <a:pt x="707" y="584"/>
                    </a:lnTo>
                    <a:lnTo>
                      <a:pt x="707" y="553"/>
                    </a:lnTo>
                    <a:lnTo>
                      <a:pt x="732" y="553"/>
                    </a:lnTo>
                    <a:lnTo>
                      <a:pt x="757" y="548"/>
                    </a:lnTo>
                    <a:lnTo>
                      <a:pt x="780" y="548"/>
                    </a:lnTo>
                    <a:lnTo>
                      <a:pt x="801" y="537"/>
                    </a:lnTo>
                    <a:lnTo>
                      <a:pt x="816" y="528"/>
                    </a:lnTo>
                    <a:lnTo>
                      <a:pt x="838" y="512"/>
                    </a:lnTo>
                    <a:lnTo>
                      <a:pt x="853" y="500"/>
                    </a:lnTo>
                    <a:lnTo>
                      <a:pt x="874" y="484"/>
                    </a:lnTo>
                    <a:lnTo>
                      <a:pt x="886" y="472"/>
                    </a:lnTo>
                    <a:lnTo>
                      <a:pt x="897" y="456"/>
                    </a:lnTo>
                    <a:lnTo>
                      <a:pt x="905" y="436"/>
                    </a:lnTo>
                    <a:lnTo>
                      <a:pt x="919" y="419"/>
                    </a:lnTo>
                    <a:lnTo>
                      <a:pt x="927" y="403"/>
                    </a:lnTo>
                    <a:lnTo>
                      <a:pt x="930" y="383"/>
                    </a:lnTo>
                    <a:lnTo>
                      <a:pt x="934" y="358"/>
                    </a:lnTo>
                    <a:lnTo>
                      <a:pt x="934" y="335"/>
                    </a:lnTo>
                    <a:lnTo>
                      <a:pt x="930" y="314"/>
                    </a:lnTo>
                    <a:lnTo>
                      <a:pt x="930" y="282"/>
                    </a:lnTo>
                    <a:lnTo>
                      <a:pt x="922" y="262"/>
                    </a:lnTo>
                    <a:lnTo>
                      <a:pt x="914" y="246"/>
                    </a:lnTo>
                    <a:lnTo>
                      <a:pt x="905" y="226"/>
                    </a:lnTo>
                    <a:lnTo>
                      <a:pt x="894" y="201"/>
                    </a:lnTo>
                    <a:lnTo>
                      <a:pt x="877" y="185"/>
                    </a:lnTo>
                    <a:lnTo>
                      <a:pt x="866" y="168"/>
                    </a:lnTo>
                    <a:lnTo>
                      <a:pt x="846" y="157"/>
                    </a:lnTo>
                    <a:lnTo>
                      <a:pt x="825" y="140"/>
                    </a:lnTo>
                    <a:lnTo>
                      <a:pt x="805" y="132"/>
                    </a:lnTo>
                    <a:lnTo>
                      <a:pt x="785" y="124"/>
                    </a:lnTo>
                    <a:lnTo>
                      <a:pt x="760" y="115"/>
                    </a:lnTo>
                    <a:lnTo>
                      <a:pt x="740" y="112"/>
                    </a:lnTo>
                    <a:lnTo>
                      <a:pt x="715" y="109"/>
                    </a:lnTo>
                    <a:lnTo>
                      <a:pt x="692" y="109"/>
                    </a:lnTo>
                    <a:lnTo>
                      <a:pt x="668" y="109"/>
                    </a:lnTo>
                    <a:lnTo>
                      <a:pt x="643" y="112"/>
                    </a:lnTo>
                    <a:lnTo>
                      <a:pt x="620" y="115"/>
                    </a:lnTo>
                    <a:lnTo>
                      <a:pt x="590" y="120"/>
                    </a:lnTo>
                    <a:lnTo>
                      <a:pt x="570" y="132"/>
                    </a:lnTo>
                    <a:lnTo>
                      <a:pt x="547" y="140"/>
                    </a:lnTo>
                    <a:lnTo>
                      <a:pt x="530" y="157"/>
                    </a:lnTo>
                    <a:lnTo>
                      <a:pt x="502" y="168"/>
                    </a:lnTo>
                    <a:lnTo>
                      <a:pt x="486" y="185"/>
                    </a:lnTo>
                    <a:lnTo>
                      <a:pt x="469" y="196"/>
                    </a:lnTo>
                    <a:lnTo>
                      <a:pt x="453" y="213"/>
                    </a:lnTo>
                    <a:lnTo>
                      <a:pt x="441" y="233"/>
                    </a:lnTo>
                    <a:lnTo>
                      <a:pt x="430" y="254"/>
                    </a:lnTo>
                    <a:lnTo>
                      <a:pt x="421" y="269"/>
                    </a:lnTo>
                    <a:lnTo>
                      <a:pt x="416" y="282"/>
                    </a:lnTo>
                    <a:lnTo>
                      <a:pt x="416" y="314"/>
                    </a:lnTo>
                    <a:lnTo>
                      <a:pt x="416" y="330"/>
                    </a:lnTo>
                    <a:lnTo>
                      <a:pt x="421" y="347"/>
                    </a:lnTo>
                    <a:lnTo>
                      <a:pt x="438" y="363"/>
                    </a:lnTo>
                    <a:lnTo>
                      <a:pt x="449" y="383"/>
                    </a:lnTo>
                    <a:lnTo>
                      <a:pt x="458" y="391"/>
                    </a:lnTo>
                    <a:lnTo>
                      <a:pt x="466" y="395"/>
                    </a:lnTo>
                    <a:lnTo>
                      <a:pt x="474" y="399"/>
                    </a:lnTo>
                    <a:lnTo>
                      <a:pt x="478" y="403"/>
                    </a:lnTo>
                    <a:lnTo>
                      <a:pt x="489" y="403"/>
                    </a:lnTo>
                    <a:lnTo>
                      <a:pt x="497" y="408"/>
                    </a:lnTo>
                    <a:lnTo>
                      <a:pt x="506" y="408"/>
                    </a:lnTo>
                    <a:lnTo>
                      <a:pt x="517" y="408"/>
                    </a:lnTo>
                    <a:lnTo>
                      <a:pt x="534" y="408"/>
                    </a:lnTo>
                    <a:lnTo>
                      <a:pt x="550" y="403"/>
                    </a:lnTo>
                    <a:lnTo>
                      <a:pt x="562" y="399"/>
                    </a:lnTo>
                    <a:lnTo>
                      <a:pt x="575" y="386"/>
                    </a:lnTo>
                    <a:lnTo>
                      <a:pt x="587" y="378"/>
                    </a:lnTo>
                    <a:lnTo>
                      <a:pt x="595" y="355"/>
                    </a:lnTo>
                    <a:lnTo>
                      <a:pt x="598" y="342"/>
                    </a:lnTo>
                    <a:lnTo>
                      <a:pt x="606" y="322"/>
                    </a:lnTo>
                    <a:lnTo>
                      <a:pt x="598" y="314"/>
                    </a:lnTo>
                    <a:lnTo>
                      <a:pt x="598" y="305"/>
                    </a:lnTo>
                    <a:lnTo>
                      <a:pt x="598" y="302"/>
                    </a:lnTo>
                    <a:lnTo>
                      <a:pt x="626" y="282"/>
                    </a:lnTo>
                    <a:lnTo>
                      <a:pt x="631" y="305"/>
                    </a:lnTo>
                    <a:lnTo>
                      <a:pt x="635" y="322"/>
                    </a:lnTo>
                    <a:lnTo>
                      <a:pt x="635" y="335"/>
                    </a:lnTo>
                    <a:lnTo>
                      <a:pt x="635" y="350"/>
                    </a:lnTo>
                    <a:lnTo>
                      <a:pt x="635" y="363"/>
                    </a:lnTo>
                    <a:lnTo>
                      <a:pt x="635" y="383"/>
                    </a:lnTo>
                    <a:lnTo>
                      <a:pt x="631" y="395"/>
                    </a:lnTo>
                    <a:lnTo>
                      <a:pt x="626" y="408"/>
                    </a:lnTo>
                    <a:lnTo>
                      <a:pt x="626" y="419"/>
                    </a:lnTo>
                    <a:lnTo>
                      <a:pt x="615" y="431"/>
                    </a:lnTo>
                    <a:lnTo>
                      <a:pt x="611" y="444"/>
                    </a:lnTo>
                    <a:lnTo>
                      <a:pt x="598" y="456"/>
                    </a:lnTo>
                    <a:lnTo>
                      <a:pt x="590" y="464"/>
                    </a:lnTo>
                    <a:lnTo>
                      <a:pt x="578" y="472"/>
                    </a:lnTo>
                    <a:lnTo>
                      <a:pt x="567" y="480"/>
                    </a:lnTo>
                    <a:lnTo>
                      <a:pt x="559" y="484"/>
                    </a:lnTo>
                    <a:lnTo>
                      <a:pt x="547" y="495"/>
                    </a:lnTo>
                    <a:lnTo>
                      <a:pt x="534" y="500"/>
                    </a:lnTo>
                    <a:lnTo>
                      <a:pt x="525" y="500"/>
                    </a:lnTo>
                    <a:lnTo>
                      <a:pt x="506" y="500"/>
                    </a:lnTo>
                    <a:lnTo>
                      <a:pt x="497" y="500"/>
                    </a:lnTo>
                    <a:lnTo>
                      <a:pt x="486" y="500"/>
                    </a:lnTo>
                    <a:lnTo>
                      <a:pt x="478" y="500"/>
                    </a:lnTo>
                    <a:lnTo>
                      <a:pt x="474" y="495"/>
                    </a:lnTo>
                    <a:lnTo>
                      <a:pt x="466" y="495"/>
                    </a:lnTo>
                    <a:lnTo>
                      <a:pt x="453" y="484"/>
                    </a:lnTo>
                    <a:lnTo>
                      <a:pt x="449" y="480"/>
                    </a:lnTo>
                    <a:lnTo>
                      <a:pt x="441" y="475"/>
                    </a:lnTo>
                    <a:lnTo>
                      <a:pt x="421" y="467"/>
                    </a:lnTo>
                    <a:lnTo>
                      <a:pt x="408" y="456"/>
                    </a:lnTo>
                    <a:lnTo>
                      <a:pt x="397" y="444"/>
                    </a:lnTo>
                    <a:lnTo>
                      <a:pt x="385" y="419"/>
                    </a:lnTo>
                    <a:lnTo>
                      <a:pt x="369" y="464"/>
                    </a:lnTo>
                    <a:lnTo>
                      <a:pt x="340" y="495"/>
                    </a:lnTo>
                    <a:lnTo>
                      <a:pt x="312" y="528"/>
                    </a:lnTo>
                    <a:lnTo>
                      <a:pt x="279" y="548"/>
                    </a:lnTo>
                    <a:lnTo>
                      <a:pt x="235" y="565"/>
                    </a:lnTo>
                    <a:lnTo>
                      <a:pt x="190" y="581"/>
                    </a:lnTo>
                    <a:lnTo>
                      <a:pt x="137" y="584"/>
                    </a:lnTo>
                    <a:lnTo>
                      <a:pt x="78" y="584"/>
                    </a:lnTo>
                    <a:lnTo>
                      <a:pt x="0" y="584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3" name="Freeform 224"/>
              <p:cNvSpPr>
                <a:spLocks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10267" y="11749"/>
                <a:ext cx="154" cy="157"/>
              </a:xfrm>
              <a:custGeom>
                <a:avLst/>
                <a:gdLst>
                  <a:gd name="T0" fmla="*/ 33 w 258"/>
                  <a:gd name="T1" fmla="*/ 0 h 266"/>
                  <a:gd name="T2" fmla="*/ 30 w 258"/>
                  <a:gd name="T3" fmla="*/ 1 h 266"/>
                  <a:gd name="T4" fmla="*/ 28 w 258"/>
                  <a:gd name="T5" fmla="*/ 2 h 266"/>
                  <a:gd name="T6" fmla="*/ 26 w 258"/>
                  <a:gd name="T7" fmla="*/ 4 h 266"/>
                  <a:gd name="T8" fmla="*/ 23 w 258"/>
                  <a:gd name="T9" fmla="*/ 4 h 266"/>
                  <a:gd name="T10" fmla="*/ 22 w 258"/>
                  <a:gd name="T11" fmla="*/ 6 h 266"/>
                  <a:gd name="T12" fmla="*/ 20 w 258"/>
                  <a:gd name="T13" fmla="*/ 6 h 266"/>
                  <a:gd name="T14" fmla="*/ 19 w 258"/>
                  <a:gd name="T15" fmla="*/ 9 h 266"/>
                  <a:gd name="T16" fmla="*/ 17 w 258"/>
                  <a:gd name="T17" fmla="*/ 9 h 266"/>
                  <a:gd name="T18" fmla="*/ 16 w 258"/>
                  <a:gd name="T19" fmla="*/ 11 h 266"/>
                  <a:gd name="T20" fmla="*/ 15 w 258"/>
                  <a:gd name="T21" fmla="*/ 11 h 266"/>
                  <a:gd name="T22" fmla="*/ 14 w 258"/>
                  <a:gd name="T23" fmla="*/ 12 h 266"/>
                  <a:gd name="T24" fmla="*/ 13 w 258"/>
                  <a:gd name="T25" fmla="*/ 13 h 266"/>
                  <a:gd name="T26" fmla="*/ 12 w 258"/>
                  <a:gd name="T27" fmla="*/ 15 h 266"/>
                  <a:gd name="T28" fmla="*/ 11 w 258"/>
                  <a:gd name="T29" fmla="*/ 18 h 266"/>
                  <a:gd name="T30" fmla="*/ 10 w 258"/>
                  <a:gd name="T31" fmla="*/ 19 h 266"/>
                  <a:gd name="T32" fmla="*/ 10 w 258"/>
                  <a:gd name="T33" fmla="*/ 21 h 266"/>
                  <a:gd name="T34" fmla="*/ 8 w 258"/>
                  <a:gd name="T35" fmla="*/ 22 h 266"/>
                  <a:gd name="T36" fmla="*/ 7 w 258"/>
                  <a:gd name="T37" fmla="*/ 24 h 266"/>
                  <a:gd name="T38" fmla="*/ 6 w 258"/>
                  <a:gd name="T39" fmla="*/ 26 h 266"/>
                  <a:gd name="T40" fmla="*/ 5 w 258"/>
                  <a:gd name="T41" fmla="*/ 28 h 266"/>
                  <a:gd name="T42" fmla="*/ 4 w 258"/>
                  <a:gd name="T43" fmla="*/ 29 h 266"/>
                  <a:gd name="T44" fmla="*/ 4 w 258"/>
                  <a:gd name="T45" fmla="*/ 30 h 266"/>
                  <a:gd name="T46" fmla="*/ 2 w 258"/>
                  <a:gd name="T47" fmla="*/ 31 h 266"/>
                  <a:gd name="T48" fmla="*/ 1 w 258"/>
                  <a:gd name="T49" fmla="*/ 32 h 266"/>
                  <a:gd name="T50" fmla="*/ 0 w 258"/>
                  <a:gd name="T51" fmla="*/ 32 h 266"/>
                  <a:gd name="T52" fmla="*/ 7 w 258"/>
                  <a:gd name="T53" fmla="*/ 32 h 266"/>
                  <a:gd name="T54" fmla="*/ 14 w 258"/>
                  <a:gd name="T55" fmla="*/ 31 h 266"/>
                  <a:gd name="T56" fmla="*/ 20 w 258"/>
                  <a:gd name="T57" fmla="*/ 28 h 266"/>
                  <a:gd name="T58" fmla="*/ 24 w 258"/>
                  <a:gd name="T59" fmla="*/ 25 h 266"/>
                  <a:gd name="T60" fmla="*/ 28 w 258"/>
                  <a:gd name="T61" fmla="*/ 21 h 266"/>
                  <a:gd name="T62" fmla="*/ 32 w 258"/>
                  <a:gd name="T63" fmla="*/ 15 h 266"/>
                  <a:gd name="T64" fmla="*/ 32 w 258"/>
                  <a:gd name="T65" fmla="*/ 10 h 266"/>
                  <a:gd name="T66" fmla="*/ 33 w 258"/>
                  <a:gd name="T67" fmla="*/ 4 h 266"/>
                  <a:gd name="T68" fmla="*/ 33 w 258"/>
                  <a:gd name="T69" fmla="*/ 0 h 2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8"/>
                  <a:gd name="T106" fmla="*/ 0 h 266"/>
                  <a:gd name="T107" fmla="*/ 258 w 258"/>
                  <a:gd name="T108" fmla="*/ 266 h 2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8" h="266">
                    <a:moveTo>
                      <a:pt x="258" y="0"/>
                    </a:moveTo>
                    <a:lnTo>
                      <a:pt x="238" y="8"/>
                    </a:lnTo>
                    <a:lnTo>
                      <a:pt x="221" y="20"/>
                    </a:lnTo>
                    <a:lnTo>
                      <a:pt x="207" y="28"/>
                    </a:lnTo>
                    <a:lnTo>
                      <a:pt x="185" y="36"/>
                    </a:lnTo>
                    <a:lnTo>
                      <a:pt x="174" y="48"/>
                    </a:lnTo>
                    <a:lnTo>
                      <a:pt x="157" y="56"/>
                    </a:lnTo>
                    <a:lnTo>
                      <a:pt x="149" y="73"/>
                    </a:lnTo>
                    <a:lnTo>
                      <a:pt x="137" y="76"/>
                    </a:lnTo>
                    <a:lnTo>
                      <a:pt x="126" y="84"/>
                    </a:lnTo>
                    <a:lnTo>
                      <a:pt x="117" y="92"/>
                    </a:lnTo>
                    <a:lnTo>
                      <a:pt x="109" y="101"/>
                    </a:lnTo>
                    <a:lnTo>
                      <a:pt x="101" y="109"/>
                    </a:lnTo>
                    <a:lnTo>
                      <a:pt x="93" y="121"/>
                    </a:lnTo>
                    <a:lnTo>
                      <a:pt x="89" y="145"/>
                    </a:lnTo>
                    <a:lnTo>
                      <a:pt x="81" y="157"/>
                    </a:lnTo>
                    <a:lnTo>
                      <a:pt x="73" y="170"/>
                    </a:lnTo>
                    <a:lnTo>
                      <a:pt x="68" y="185"/>
                    </a:lnTo>
                    <a:lnTo>
                      <a:pt x="56" y="198"/>
                    </a:lnTo>
                    <a:lnTo>
                      <a:pt x="48" y="215"/>
                    </a:lnTo>
                    <a:lnTo>
                      <a:pt x="40" y="226"/>
                    </a:lnTo>
                    <a:lnTo>
                      <a:pt x="32" y="238"/>
                    </a:lnTo>
                    <a:lnTo>
                      <a:pt x="28" y="246"/>
                    </a:lnTo>
                    <a:lnTo>
                      <a:pt x="17" y="254"/>
                    </a:lnTo>
                    <a:lnTo>
                      <a:pt x="8" y="263"/>
                    </a:lnTo>
                    <a:lnTo>
                      <a:pt x="0" y="266"/>
                    </a:lnTo>
                    <a:lnTo>
                      <a:pt x="56" y="263"/>
                    </a:lnTo>
                    <a:lnTo>
                      <a:pt x="112" y="254"/>
                    </a:lnTo>
                    <a:lnTo>
                      <a:pt x="157" y="235"/>
                    </a:lnTo>
                    <a:lnTo>
                      <a:pt x="193" y="206"/>
                    </a:lnTo>
                    <a:lnTo>
                      <a:pt x="221" y="173"/>
                    </a:lnTo>
                    <a:lnTo>
                      <a:pt x="246" y="125"/>
                    </a:lnTo>
                    <a:lnTo>
                      <a:pt x="255" y="81"/>
                    </a:lnTo>
                    <a:lnTo>
                      <a:pt x="258" y="28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4" name="Freeform 225"/>
              <p:cNvSpPr>
                <a:spLocks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10267" y="11749"/>
                <a:ext cx="154" cy="157"/>
              </a:xfrm>
              <a:custGeom>
                <a:avLst/>
                <a:gdLst>
                  <a:gd name="T0" fmla="*/ 33 w 258"/>
                  <a:gd name="T1" fmla="*/ 0 h 266"/>
                  <a:gd name="T2" fmla="*/ 33 w 258"/>
                  <a:gd name="T3" fmla="*/ 0 h 266"/>
                  <a:gd name="T4" fmla="*/ 30 w 258"/>
                  <a:gd name="T5" fmla="*/ 1 h 266"/>
                  <a:gd name="T6" fmla="*/ 28 w 258"/>
                  <a:gd name="T7" fmla="*/ 2 h 266"/>
                  <a:gd name="T8" fmla="*/ 26 w 258"/>
                  <a:gd name="T9" fmla="*/ 4 h 266"/>
                  <a:gd name="T10" fmla="*/ 23 w 258"/>
                  <a:gd name="T11" fmla="*/ 4 h 266"/>
                  <a:gd name="T12" fmla="*/ 22 w 258"/>
                  <a:gd name="T13" fmla="*/ 6 h 266"/>
                  <a:gd name="T14" fmla="*/ 20 w 258"/>
                  <a:gd name="T15" fmla="*/ 6 h 266"/>
                  <a:gd name="T16" fmla="*/ 19 w 258"/>
                  <a:gd name="T17" fmla="*/ 9 h 266"/>
                  <a:gd name="T18" fmla="*/ 17 w 258"/>
                  <a:gd name="T19" fmla="*/ 9 h 266"/>
                  <a:gd name="T20" fmla="*/ 16 w 258"/>
                  <a:gd name="T21" fmla="*/ 11 h 266"/>
                  <a:gd name="T22" fmla="*/ 15 w 258"/>
                  <a:gd name="T23" fmla="*/ 11 h 266"/>
                  <a:gd name="T24" fmla="*/ 14 w 258"/>
                  <a:gd name="T25" fmla="*/ 12 h 266"/>
                  <a:gd name="T26" fmla="*/ 13 w 258"/>
                  <a:gd name="T27" fmla="*/ 13 h 266"/>
                  <a:gd name="T28" fmla="*/ 12 w 258"/>
                  <a:gd name="T29" fmla="*/ 15 h 266"/>
                  <a:gd name="T30" fmla="*/ 11 w 258"/>
                  <a:gd name="T31" fmla="*/ 18 h 266"/>
                  <a:gd name="T32" fmla="*/ 10 w 258"/>
                  <a:gd name="T33" fmla="*/ 19 h 266"/>
                  <a:gd name="T34" fmla="*/ 10 w 258"/>
                  <a:gd name="T35" fmla="*/ 21 h 266"/>
                  <a:gd name="T36" fmla="*/ 8 w 258"/>
                  <a:gd name="T37" fmla="*/ 22 h 266"/>
                  <a:gd name="T38" fmla="*/ 7 w 258"/>
                  <a:gd name="T39" fmla="*/ 24 h 266"/>
                  <a:gd name="T40" fmla="*/ 6 w 258"/>
                  <a:gd name="T41" fmla="*/ 26 h 266"/>
                  <a:gd name="T42" fmla="*/ 5 w 258"/>
                  <a:gd name="T43" fmla="*/ 28 h 266"/>
                  <a:gd name="T44" fmla="*/ 4 w 258"/>
                  <a:gd name="T45" fmla="*/ 29 h 266"/>
                  <a:gd name="T46" fmla="*/ 4 w 258"/>
                  <a:gd name="T47" fmla="*/ 30 h 266"/>
                  <a:gd name="T48" fmla="*/ 2 w 258"/>
                  <a:gd name="T49" fmla="*/ 31 h 266"/>
                  <a:gd name="T50" fmla="*/ 1 w 258"/>
                  <a:gd name="T51" fmla="*/ 32 h 266"/>
                  <a:gd name="T52" fmla="*/ 0 w 258"/>
                  <a:gd name="T53" fmla="*/ 32 h 266"/>
                  <a:gd name="T54" fmla="*/ 7 w 258"/>
                  <a:gd name="T55" fmla="*/ 32 h 266"/>
                  <a:gd name="T56" fmla="*/ 14 w 258"/>
                  <a:gd name="T57" fmla="*/ 31 h 266"/>
                  <a:gd name="T58" fmla="*/ 20 w 258"/>
                  <a:gd name="T59" fmla="*/ 28 h 266"/>
                  <a:gd name="T60" fmla="*/ 24 w 258"/>
                  <a:gd name="T61" fmla="*/ 25 h 266"/>
                  <a:gd name="T62" fmla="*/ 28 w 258"/>
                  <a:gd name="T63" fmla="*/ 21 h 266"/>
                  <a:gd name="T64" fmla="*/ 32 w 258"/>
                  <a:gd name="T65" fmla="*/ 15 h 266"/>
                  <a:gd name="T66" fmla="*/ 32 w 258"/>
                  <a:gd name="T67" fmla="*/ 10 h 266"/>
                  <a:gd name="T68" fmla="*/ 33 w 258"/>
                  <a:gd name="T69" fmla="*/ 4 h 266"/>
                  <a:gd name="T70" fmla="*/ 33 w 258"/>
                  <a:gd name="T71" fmla="*/ 0 h 2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8"/>
                  <a:gd name="T109" fmla="*/ 0 h 266"/>
                  <a:gd name="T110" fmla="*/ 258 w 258"/>
                  <a:gd name="T111" fmla="*/ 266 h 2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8" h="266">
                    <a:moveTo>
                      <a:pt x="258" y="0"/>
                    </a:moveTo>
                    <a:lnTo>
                      <a:pt x="258" y="0"/>
                    </a:lnTo>
                    <a:lnTo>
                      <a:pt x="238" y="8"/>
                    </a:lnTo>
                    <a:lnTo>
                      <a:pt x="221" y="20"/>
                    </a:lnTo>
                    <a:lnTo>
                      <a:pt x="207" y="28"/>
                    </a:lnTo>
                    <a:lnTo>
                      <a:pt x="185" y="36"/>
                    </a:lnTo>
                    <a:lnTo>
                      <a:pt x="174" y="48"/>
                    </a:lnTo>
                    <a:lnTo>
                      <a:pt x="157" y="56"/>
                    </a:lnTo>
                    <a:lnTo>
                      <a:pt x="149" y="73"/>
                    </a:lnTo>
                    <a:lnTo>
                      <a:pt x="137" y="76"/>
                    </a:lnTo>
                    <a:lnTo>
                      <a:pt x="126" y="84"/>
                    </a:lnTo>
                    <a:lnTo>
                      <a:pt x="117" y="92"/>
                    </a:lnTo>
                    <a:lnTo>
                      <a:pt x="109" y="101"/>
                    </a:lnTo>
                    <a:lnTo>
                      <a:pt x="101" y="109"/>
                    </a:lnTo>
                    <a:lnTo>
                      <a:pt x="93" y="121"/>
                    </a:lnTo>
                    <a:lnTo>
                      <a:pt x="89" y="145"/>
                    </a:lnTo>
                    <a:lnTo>
                      <a:pt x="81" y="157"/>
                    </a:lnTo>
                    <a:lnTo>
                      <a:pt x="73" y="170"/>
                    </a:lnTo>
                    <a:lnTo>
                      <a:pt x="68" y="185"/>
                    </a:lnTo>
                    <a:lnTo>
                      <a:pt x="56" y="198"/>
                    </a:lnTo>
                    <a:lnTo>
                      <a:pt x="48" y="215"/>
                    </a:lnTo>
                    <a:lnTo>
                      <a:pt x="40" y="226"/>
                    </a:lnTo>
                    <a:lnTo>
                      <a:pt x="32" y="238"/>
                    </a:lnTo>
                    <a:lnTo>
                      <a:pt x="28" y="246"/>
                    </a:lnTo>
                    <a:lnTo>
                      <a:pt x="17" y="254"/>
                    </a:lnTo>
                    <a:lnTo>
                      <a:pt x="8" y="263"/>
                    </a:lnTo>
                    <a:lnTo>
                      <a:pt x="0" y="266"/>
                    </a:lnTo>
                    <a:lnTo>
                      <a:pt x="56" y="263"/>
                    </a:lnTo>
                    <a:lnTo>
                      <a:pt x="112" y="254"/>
                    </a:lnTo>
                    <a:lnTo>
                      <a:pt x="157" y="235"/>
                    </a:lnTo>
                    <a:lnTo>
                      <a:pt x="193" y="206"/>
                    </a:lnTo>
                    <a:lnTo>
                      <a:pt x="221" y="173"/>
                    </a:lnTo>
                    <a:lnTo>
                      <a:pt x="246" y="125"/>
                    </a:lnTo>
                    <a:lnTo>
                      <a:pt x="255" y="81"/>
                    </a:lnTo>
                    <a:lnTo>
                      <a:pt x="258" y="28"/>
                    </a:lnTo>
                    <a:lnTo>
                      <a:pt x="258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5" name="Freeform 226"/>
              <p:cNvSpPr>
                <a:spLocks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2395" y="11771"/>
                <a:ext cx="7846" cy="14"/>
              </a:xfrm>
              <a:custGeom>
                <a:avLst/>
                <a:gdLst>
                  <a:gd name="T0" fmla="*/ 1666 w 13151"/>
                  <a:gd name="T1" fmla="*/ 1 h 25"/>
                  <a:gd name="T2" fmla="*/ 1666 w 13151"/>
                  <a:gd name="T3" fmla="*/ 0 h 25"/>
                  <a:gd name="T4" fmla="*/ 0 w 13151"/>
                  <a:gd name="T5" fmla="*/ 0 h 25"/>
                  <a:gd name="T6" fmla="*/ 0 w 13151"/>
                  <a:gd name="T7" fmla="*/ 2 h 25"/>
                  <a:gd name="T8" fmla="*/ 1666 w 13151"/>
                  <a:gd name="T9" fmla="*/ 2 h 25"/>
                  <a:gd name="T10" fmla="*/ 1666 w 13151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51"/>
                  <a:gd name="T19" fmla="*/ 0 h 25"/>
                  <a:gd name="T20" fmla="*/ 13151 w 1315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51" h="25">
                    <a:moveTo>
                      <a:pt x="13151" y="12"/>
                    </a:moveTo>
                    <a:lnTo>
                      <a:pt x="13151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13151" y="25"/>
                    </a:lnTo>
                    <a:lnTo>
                      <a:pt x="13151" y="12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6" name="Freeform 227"/>
              <p:cNvSpPr>
                <a:spLocks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2436" y="11809"/>
                <a:ext cx="7974" cy="191"/>
              </a:xfrm>
              <a:custGeom>
                <a:avLst/>
                <a:gdLst>
                  <a:gd name="T0" fmla="*/ 10067 w 7329"/>
                  <a:gd name="T1" fmla="*/ 33 h 161"/>
                  <a:gd name="T2" fmla="*/ 10067 w 7329"/>
                  <a:gd name="T3" fmla="*/ 0 h 161"/>
                  <a:gd name="T4" fmla="*/ 0 w 7329"/>
                  <a:gd name="T5" fmla="*/ 0 h 161"/>
                  <a:gd name="T6" fmla="*/ 0 w 7329"/>
                  <a:gd name="T7" fmla="*/ 70 h 161"/>
                  <a:gd name="T8" fmla="*/ 10067 w 7329"/>
                  <a:gd name="T9" fmla="*/ 70 h 161"/>
                  <a:gd name="T10" fmla="*/ 10271 w 7329"/>
                  <a:gd name="T11" fmla="*/ 319 h 1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29"/>
                  <a:gd name="T19" fmla="*/ 0 h 161"/>
                  <a:gd name="T20" fmla="*/ 7329 w 7329"/>
                  <a:gd name="T21" fmla="*/ 161 h 1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29" h="161">
                    <a:moveTo>
                      <a:pt x="7185" y="17"/>
                    </a:moveTo>
                    <a:lnTo>
                      <a:pt x="7185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7185" y="35"/>
                    </a:lnTo>
                    <a:lnTo>
                      <a:pt x="7329" y="161"/>
                    </a:ln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7" name="Line 228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2461" y="11734"/>
                <a:ext cx="7730" cy="1"/>
              </a:xfrm>
              <a:prstGeom prst="line">
                <a:avLst/>
              </a:prstGeom>
              <a:noFill/>
              <a:ln w="127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148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2" name="Freeform 22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506" y="5297"/>
              <a:ext cx="18" cy="13069"/>
            </a:xfrm>
            <a:custGeom>
              <a:avLst/>
              <a:gdLst>
                <a:gd name="T0" fmla="*/ 2 w 30"/>
                <a:gd name="T1" fmla="*/ 2717 h 22061"/>
                <a:gd name="T2" fmla="*/ 4 w 30"/>
                <a:gd name="T3" fmla="*/ 2717 h 22061"/>
                <a:gd name="T4" fmla="*/ 4 w 30"/>
                <a:gd name="T5" fmla="*/ 0 h 22061"/>
                <a:gd name="T6" fmla="*/ 0 w 30"/>
                <a:gd name="T7" fmla="*/ 0 h 22061"/>
                <a:gd name="T8" fmla="*/ 0 w 30"/>
                <a:gd name="T9" fmla="*/ 2717 h 22061"/>
                <a:gd name="T10" fmla="*/ 2 w 30"/>
                <a:gd name="T11" fmla="*/ 2717 h 220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2061"/>
                <a:gd name="T20" fmla="*/ 30 w 30"/>
                <a:gd name="T21" fmla="*/ 22061 h 220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2061">
                  <a:moveTo>
                    <a:pt x="16" y="22061"/>
                  </a:moveTo>
                  <a:lnTo>
                    <a:pt x="30" y="2206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2061"/>
                  </a:lnTo>
                  <a:lnTo>
                    <a:pt x="16" y="22061"/>
                  </a:lnTo>
                  <a:close/>
                </a:path>
              </a:pathLst>
            </a:custGeom>
            <a:solidFill>
              <a:srgbClr val="121415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114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Freeform 23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449" y="5285"/>
              <a:ext cx="38" cy="13108"/>
            </a:xfrm>
            <a:custGeom>
              <a:avLst/>
              <a:gdLst>
                <a:gd name="T0" fmla="*/ 4 w 65"/>
                <a:gd name="T1" fmla="*/ 2726 h 22126"/>
                <a:gd name="T2" fmla="*/ 8 w 65"/>
                <a:gd name="T3" fmla="*/ 2726 h 22126"/>
                <a:gd name="T4" fmla="*/ 8 w 65"/>
                <a:gd name="T5" fmla="*/ 0 h 22126"/>
                <a:gd name="T6" fmla="*/ 0 w 65"/>
                <a:gd name="T7" fmla="*/ 0 h 22126"/>
                <a:gd name="T8" fmla="*/ 0 w 65"/>
                <a:gd name="T9" fmla="*/ 2726 h 22126"/>
                <a:gd name="T10" fmla="*/ 4 w 65"/>
                <a:gd name="T11" fmla="*/ 2726 h 22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22126"/>
                <a:gd name="T20" fmla="*/ 65 w 65"/>
                <a:gd name="T21" fmla="*/ 22126 h 22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22126">
                  <a:moveTo>
                    <a:pt x="32" y="22126"/>
                  </a:moveTo>
                  <a:lnTo>
                    <a:pt x="65" y="2212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22126"/>
                  </a:lnTo>
                  <a:lnTo>
                    <a:pt x="32" y="22126"/>
                  </a:lnTo>
                  <a:close/>
                </a:path>
              </a:pathLst>
            </a:custGeom>
            <a:solidFill>
              <a:srgbClr val="121415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114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31" name="TextBox 2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2462" y="381003"/>
            <a:ext cx="10062633" cy="56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832" tIns="57420" rIns="114832" bIns="574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14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smtClean="0">
                <a:ln>
                  <a:noFill/>
                </a:ln>
                <a:solidFill>
                  <a:srgbClr val="1506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TRƯỜNG</a:t>
            </a:r>
            <a:r>
              <a:rPr kumimoji="0" lang="en-US" sz="2933" b="1" i="0" u="none" strike="noStrike" kern="1200" cap="none" spc="0" normalizeH="0" noProof="0" smtClean="0">
                <a:ln>
                  <a:noFill/>
                </a:ln>
                <a:solidFill>
                  <a:srgbClr val="1506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TIỂU HỌC TIÊN MINH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srgbClr val="1506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8" name="TextBox 2"/>
          <p:cNvSpPr txBox="1">
            <a:spLocks noChangeArrowheads="1"/>
          </p:cNvSpPr>
          <p:nvPr/>
        </p:nvSpPr>
        <p:spPr bwMode="auto">
          <a:xfrm>
            <a:off x="10289369" y="6212868"/>
            <a:ext cx="8780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ban giám khảo, quý thầy cô giáo về tham dự báo cáo.</a:t>
            </a:r>
            <a:endParaRPr kumimoji="0" lang="vi-VN" altLang="en-US" sz="2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2" name="TextBox 231"/>
          <p:cNvSpPr txBox="1"/>
          <p:nvPr>
            <p:custDataLst>
              <p:tags r:id="rId4"/>
            </p:custDataLst>
          </p:nvPr>
        </p:nvSpPr>
        <p:spPr>
          <a:xfrm>
            <a:off x="503541" y="1292855"/>
            <a:ext cx="11467994" cy="1347068"/>
          </a:xfrm>
          <a:prstGeom prst="rect">
            <a:avLst/>
          </a:prstGeom>
          <a:noFill/>
        </p:spPr>
        <p:txBody>
          <a:bodyPr wrap="square" lIns="114832" tIns="57420" rIns="114832" bIns="57420">
            <a:spAutoFit/>
          </a:bodyPr>
          <a:lstStyle/>
          <a:p>
            <a:pPr marL="0" marR="0" lvl="0" indent="0" algn="ctr" defTabSz="114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5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CHÀO </a:t>
            </a:r>
            <a:r>
              <a:rPr kumimoji="0" lang="en-US" sz="4000" b="1" i="0" u="none" strike="noStrike" kern="15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 </a:t>
            </a:r>
            <a:r>
              <a:rPr lang="en-US" sz="4000" b="1" kern="15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VỀ DỰ TIẾT CHUYÊN ĐỀ</a:t>
            </a:r>
            <a:endParaRPr kumimoji="0" lang="en-US" sz="4000" b="1" i="0" u="none" strike="noStrike" kern="15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005687" y="972037"/>
            <a:ext cx="4862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" name="WordArt 5"/>
          <p:cNvSpPr>
            <a:spLocks noChangeArrowheads="1" noChangeShapeType="1" noTextEdit="1"/>
          </p:cNvSpPr>
          <p:nvPr/>
        </p:nvSpPr>
        <p:spPr bwMode="auto">
          <a:xfrm>
            <a:off x="4671794" y="2864462"/>
            <a:ext cx="3297237" cy="995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vi-VN" sz="3600" b="0" i="0" u="none" strike="noStrike" kern="1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 </a:t>
            </a:r>
            <a:r>
              <a:rPr kumimoji="0" lang="vi-VN" sz="3600" b="0" i="0" u="none" strike="noStrike" kern="1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4A1</a:t>
            </a:r>
            <a:endParaRPr kumimoji="0" lang="vi-VN" sz="3600" b="0" i="0" u="none" strike="noStrike" kern="1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72807" y="4464292"/>
            <a:ext cx="1140652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5: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 TÁC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VỚI TỆP VÀ THƯ MỤC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5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13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3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E15503-265A-420E-98D1-4C620C94D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22" y="625507"/>
            <a:ext cx="983065" cy="967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42DF52-FA78-44F1-BA57-609D33A3DD71}"/>
              </a:ext>
            </a:extLst>
          </p:cNvPr>
          <p:cNvSpPr/>
          <p:nvPr/>
        </p:nvSpPr>
        <p:spPr>
          <a:xfrm>
            <a:off x="1231587" y="823234"/>
            <a:ext cx="9685478" cy="11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Để thực hiện nhiệm vụ ở Hoạt động khởi động, cách nào sau đây là tốt nhất?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4058AD-6EBF-4037-8A3A-31EBF8F817F0}"/>
              </a:ext>
            </a:extLst>
          </p:cNvPr>
          <p:cNvSpPr/>
          <p:nvPr/>
        </p:nvSpPr>
        <p:spPr>
          <a:xfrm>
            <a:off x="1231587" y="2435686"/>
            <a:ext cx="9569091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ạo mới thư mục </a:t>
            </a:r>
            <a:r>
              <a:rPr lang="vi-VN" sz="240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Thu An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ở </a:t>
            </a:r>
            <a:r>
              <a:rPr lang="vi-VN" sz="240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Nhom 2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xoá thư mục </a:t>
            </a:r>
            <a:r>
              <a:rPr lang="vi-VN" sz="240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Thu An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ở </a:t>
            </a:r>
            <a:r>
              <a:rPr lang="vi-VN" sz="240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Nhom 1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D7E45D-32E8-4AC4-8441-D1C4362FCFB2}"/>
              </a:ext>
            </a:extLst>
          </p:cNvPr>
          <p:cNvSpPr/>
          <p:nvPr/>
        </p:nvSpPr>
        <p:spPr>
          <a:xfrm>
            <a:off x="1231587" y="4282580"/>
            <a:ext cx="9685478" cy="11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Sao chép thư mục </a:t>
            </a:r>
            <a:r>
              <a:rPr lang="vi-VN" sz="240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Thu An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từ </a:t>
            </a:r>
            <a:r>
              <a:rPr lang="vi-VN" sz="240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Nhom 1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sang </a:t>
            </a:r>
            <a:r>
              <a:rPr lang="vi-VN" sz="240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Nhom 2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, rồi xoá thư mục </a:t>
            </a:r>
            <a:r>
              <a:rPr lang="vi-VN" sz="240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Thu An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ở </a:t>
            </a:r>
            <a:r>
              <a:rPr lang="vi-VN" sz="240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Nhom 1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C4E37B-AD51-49F6-A4DB-C00C7B8AF7E5}"/>
              </a:ext>
            </a:extLst>
          </p:cNvPr>
          <p:cNvSpPr/>
          <p:nvPr/>
        </p:nvSpPr>
        <p:spPr>
          <a:xfrm>
            <a:off x="1231587" y="3422178"/>
            <a:ext cx="8147499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Di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chuyển thư mục </a:t>
            </a:r>
            <a:r>
              <a:rPr lang="vi-VN" sz="240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Thu An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từ </a:t>
            </a:r>
            <a:r>
              <a:rPr lang="vi-VN" sz="240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Nhom 1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sang </a:t>
            </a:r>
            <a:r>
              <a:rPr lang="vi-VN" sz="240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Nhom 2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F4F829-2969-4AE7-8555-5A4D17F2E947}"/>
              </a:ext>
            </a:extLst>
          </p:cNvPr>
          <p:cNvSpPr/>
          <p:nvPr/>
        </p:nvSpPr>
        <p:spPr>
          <a:xfrm>
            <a:off x="1139412" y="3556357"/>
            <a:ext cx="443608" cy="443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Oval 32"/>
          <p:cNvSpPr/>
          <p:nvPr/>
        </p:nvSpPr>
        <p:spPr>
          <a:xfrm>
            <a:off x="6357088" y="5349937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6" y="5361412"/>
            <a:ext cx="1071036" cy="1268124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6344391" y="5363818"/>
            <a:ext cx="1429137" cy="127705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</a:t>
            </a:r>
          </a:p>
        </p:txBody>
      </p:sp>
      <p:sp>
        <p:nvSpPr>
          <p:cNvPr id="36" name="Oval 35"/>
          <p:cNvSpPr/>
          <p:nvPr/>
        </p:nvSpPr>
        <p:spPr>
          <a:xfrm>
            <a:off x="6382981" y="5408648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37" name="Oval 36"/>
          <p:cNvSpPr/>
          <p:nvPr/>
        </p:nvSpPr>
        <p:spPr>
          <a:xfrm>
            <a:off x="6394918" y="5375023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38" name="Oval 37"/>
          <p:cNvSpPr/>
          <p:nvPr/>
        </p:nvSpPr>
        <p:spPr>
          <a:xfrm>
            <a:off x="6374615" y="5383921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6349674" y="5362063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0" name="Oval 39"/>
          <p:cNvSpPr/>
          <p:nvPr/>
        </p:nvSpPr>
        <p:spPr>
          <a:xfrm>
            <a:off x="6364406" y="5361607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1" name="Oval 40"/>
          <p:cNvSpPr/>
          <p:nvPr/>
        </p:nvSpPr>
        <p:spPr>
          <a:xfrm>
            <a:off x="6332454" y="5350821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2" name="Oval 41"/>
          <p:cNvSpPr/>
          <p:nvPr/>
        </p:nvSpPr>
        <p:spPr>
          <a:xfrm>
            <a:off x="6362678" y="5369513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6380965" y="5391836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6365437" y="5382929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6359958" y="5391836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6371044" y="5338642"/>
            <a:ext cx="1428037" cy="137599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456434" y="1333948"/>
            <a:ext cx="3657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06893" y="1890471"/>
            <a:ext cx="6510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33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9CEAD2-7F67-44D0-8C05-C025C33F2B9E}"/>
              </a:ext>
            </a:extLst>
          </p:cNvPr>
          <p:cNvSpPr/>
          <p:nvPr/>
        </p:nvSpPr>
        <p:spPr>
          <a:xfrm>
            <a:off x="614525" y="292955"/>
            <a:ext cx="846951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TÁC HẠI KHI THAO TÁC NHẦM </a:t>
            </a:r>
            <a:r>
              <a:rPr lang="en-US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VỚI TỆP VÀ THƯ MỤC</a:t>
            </a:r>
            <a:endParaRPr lang="vi-VN" sz="2800" b="1">
              <a:solidFill>
                <a:srgbClr val="F03C69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9C12D9-FFD7-DBEF-893B-8A4C9F517635}"/>
              </a:ext>
            </a:extLst>
          </p:cNvPr>
          <p:cNvGrpSpPr/>
          <p:nvPr/>
        </p:nvGrpSpPr>
        <p:grpSpPr>
          <a:xfrm>
            <a:off x="604133" y="968721"/>
            <a:ext cx="11097669" cy="4797378"/>
            <a:chOff x="512219" y="900102"/>
            <a:chExt cx="11097669" cy="37559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2EE3AC-D463-6DBC-113F-382F03F9CD29}"/>
                </a:ext>
              </a:extLst>
            </p:cNvPr>
            <p:cNvSpPr/>
            <p:nvPr/>
          </p:nvSpPr>
          <p:spPr>
            <a:xfrm>
              <a:off x="3379791" y="1086631"/>
              <a:ext cx="8230097" cy="737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Thao tác không đúng sẽ dẫn đến tác hại gì?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A72C759-904F-5F36-B67B-98C08735F01D}"/>
                </a:ext>
              </a:extLst>
            </p:cNvPr>
            <p:cNvSpPr/>
            <p:nvPr/>
          </p:nvSpPr>
          <p:spPr>
            <a:xfrm>
              <a:off x="512219" y="1021438"/>
              <a:ext cx="10962947" cy="3634607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AB6147-2F78-394C-544C-D66AEC19AC30}"/>
                </a:ext>
              </a:extLst>
            </p:cNvPr>
            <p:cNvSpPr/>
            <p:nvPr/>
          </p:nvSpPr>
          <p:spPr>
            <a:xfrm>
              <a:off x="747841" y="1807237"/>
              <a:ext cx="10748112" cy="576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Bạn nào sau đây có thao tác </a:t>
              </a:r>
              <a:r>
                <a:rPr lang="vi-VN" sz="24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không đúng</a:t>
              </a: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 Thao tác đó sẽ dẫn đến hậu quả gì?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5CDE69-DE81-0633-E004-71744F8B5A09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880803"/>
              <a:chOff x="522612" y="900102"/>
              <a:chExt cx="2898644" cy="88080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340B844-7EAF-8985-9BA0-944F845DCC5F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0" name="Rectangle: Top Corners Rounded 19">
                  <a:extLst>
                    <a:ext uri="{FF2B5EF4-FFF2-40B4-BE49-F238E27FC236}">
                      <a16:creationId xmlns:a16="http://schemas.microsoft.com/office/drawing/2014/main" id="{A03D0736-07E7-CB15-5610-B23D15498ABC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DD5E415-7B04-997A-0F27-0B67B180385E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332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769183D-730A-2E4D-C8F2-B749D472D87A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8" name="Picture 5">
                  <a:extLst>
                    <a:ext uri="{FF2B5EF4-FFF2-40B4-BE49-F238E27FC236}">
                      <a16:creationId xmlns:a16="http://schemas.microsoft.com/office/drawing/2014/main" id="{78810151-444C-6509-084E-38517FB421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19" name="Picture 6">
                  <a:extLst>
                    <a:ext uri="{FF2B5EF4-FFF2-40B4-BE49-F238E27FC236}">
                      <a16:creationId xmlns:a16="http://schemas.microsoft.com/office/drawing/2014/main" id="{52837653-C910-1587-788B-8BA66B85F3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3C8683-882F-DA62-F8AA-0BBF83554FC4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670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98B45DC-0331-AA7F-5A1B-4382A93E8454}"/>
              </a:ext>
            </a:extLst>
          </p:cNvPr>
          <p:cNvSpPr/>
          <p:nvPr/>
        </p:nvSpPr>
        <p:spPr>
          <a:xfrm>
            <a:off x="839755" y="2573247"/>
            <a:ext cx="10025469" cy="293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200000"/>
              </a:lnSpc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Minh sao chép một tệp trong thư mục</a:t>
            </a:r>
            <a:r>
              <a:rPr lang="vi-VN" sz="24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Video 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đến thư mục của mình</a:t>
            </a:r>
            <a:r>
              <a:rPr lang="vi-VN" sz="2400" b="1" dirty="0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FC354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200000"/>
              </a:lnSpc>
            </a:pPr>
            <a:r>
              <a:rPr lang="vi-VN" sz="2400" b="1" dirty="0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An xoá các thư mục và tệp nháp trong thư mục của mình</a:t>
            </a:r>
            <a:r>
              <a:rPr lang="vi-VN" sz="2400" b="1" dirty="0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FC354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200000"/>
              </a:lnSpc>
            </a:pPr>
            <a:r>
              <a:rPr lang="vi-VN" sz="2400" b="1" dirty="0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Huy xoá tệp trong thư mục </a:t>
            </a:r>
            <a:r>
              <a:rPr lang="vi-VN" sz="24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Windows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200000"/>
              </a:lnSpc>
            </a:pPr>
            <a:r>
              <a:rPr lang="vi-VN" sz="2400" b="1" dirty="0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D.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Khoa đổi tên thư mục con trong thư mục của mình.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0F4F829-2969-4AE7-8555-5A4D17F2E947}"/>
              </a:ext>
            </a:extLst>
          </p:cNvPr>
          <p:cNvSpPr/>
          <p:nvPr/>
        </p:nvSpPr>
        <p:spPr>
          <a:xfrm>
            <a:off x="751995" y="4318572"/>
            <a:ext cx="443608" cy="443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3763" y="875408"/>
            <a:ext cx="25717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2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3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29" y="2581088"/>
            <a:ext cx="5658522" cy="180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1" y="4320764"/>
            <a:ext cx="5048923" cy="2112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3" y="4320764"/>
            <a:ext cx="5218243" cy="2098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5" y="628446"/>
            <a:ext cx="4924148" cy="1947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58" y="528190"/>
            <a:ext cx="5321922" cy="19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408496-653E-D7A6-4927-092B0B462A15}"/>
              </a:ext>
            </a:extLst>
          </p:cNvPr>
          <p:cNvGrpSpPr/>
          <p:nvPr/>
        </p:nvGrpSpPr>
        <p:grpSpPr>
          <a:xfrm>
            <a:off x="532459" y="4242113"/>
            <a:ext cx="11559136" cy="2036960"/>
            <a:chOff x="191274" y="435050"/>
            <a:chExt cx="11226147" cy="20369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97A0AF9-1AF9-9C64-0060-8748561279B2}"/>
                </a:ext>
              </a:extLst>
            </p:cNvPr>
            <p:cNvGrpSpPr/>
            <p:nvPr/>
          </p:nvGrpSpPr>
          <p:grpSpPr>
            <a:xfrm>
              <a:off x="191274" y="435050"/>
              <a:ext cx="11226147" cy="2036960"/>
              <a:chOff x="191274" y="435050"/>
              <a:chExt cx="11226147" cy="203696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84DE3CE-3615-F4C4-AF16-70878CF50F4D}"/>
                  </a:ext>
                </a:extLst>
              </p:cNvPr>
              <p:cNvGrpSpPr/>
              <p:nvPr/>
            </p:nvGrpSpPr>
            <p:grpSpPr>
              <a:xfrm>
                <a:off x="552795" y="917810"/>
                <a:ext cx="10864626" cy="1554200"/>
                <a:chOff x="1338207" y="943284"/>
                <a:chExt cx="9774290" cy="2292873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7A7B532-E36F-AFA4-08D7-58F95A42BE54}"/>
                    </a:ext>
                  </a:extLst>
                </p:cNvPr>
                <p:cNvSpPr/>
                <p:nvPr/>
              </p:nvSpPr>
              <p:spPr>
                <a:xfrm>
                  <a:off x="1424711" y="1063554"/>
                  <a:ext cx="9687786" cy="2172603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D4F21C2D-1F98-3AB8-39D1-0BA48FE136FA}"/>
                    </a:ext>
                  </a:extLst>
                </p:cNvPr>
                <p:cNvSpPr/>
                <p:nvPr/>
              </p:nvSpPr>
              <p:spPr>
                <a:xfrm>
                  <a:off x="1338207" y="943284"/>
                  <a:ext cx="9687790" cy="2172603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FF8BC72-A9C1-9DC9-01C0-993EE684F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1274" y="435050"/>
                <a:ext cx="998307" cy="883997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92D75F-D55C-0370-F889-298DB98C3C1D}"/>
                </a:ext>
              </a:extLst>
            </p:cNvPr>
            <p:cNvSpPr/>
            <p:nvPr/>
          </p:nvSpPr>
          <p:spPr>
            <a:xfrm>
              <a:off x="552796" y="1053983"/>
              <a:ext cx="107684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4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Thao tác nhầm với tệp và thư mục sẽ dẫn đến nhiều </a:t>
              </a:r>
              <a:r>
                <a:rPr lang="vi-VN" sz="2400" b="1" smtClean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400" b="1" smtClean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smtClean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hại </a:t>
              </a:r>
              <a:r>
                <a:rPr lang="vi-VN" sz="24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như làm mất thông tin, gây lỗi chương trình, đảo </a:t>
              </a:r>
              <a:r>
                <a:rPr lang="vi-VN" sz="2400" b="1" smtClean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lộn</a:t>
              </a:r>
              <a:r>
                <a:rPr lang="en-US" sz="2400" b="1" smtClean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smtClean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trật </a:t>
              </a:r>
              <a:r>
                <a:rPr lang="vi-VN" sz="24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tự tổ chức lưu trữ thông tin, tốn bộ nhớ để lưu trữ,...</a:t>
              </a:r>
            </a:p>
          </p:txBody>
        </p:sp>
      </p:grpSp>
      <p:pic>
        <p:nvPicPr>
          <p:cNvPr id="19" name="Picture 18" descr="Timeline&#10;&#10;Description automatically generated">
            <a:extLst>
              <a:ext uri="{FF2B5EF4-FFF2-40B4-BE49-F238E27FC236}">
                <a16:creationId xmlns:a16="http://schemas.microsoft.com/office/drawing/2014/main" id="{179731D5-FA63-B1F6-2E0F-F6CF4E803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66" y="0"/>
            <a:ext cx="8882636" cy="451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C09489-A9A1-957D-C31B-67A148DE1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31" y="543527"/>
            <a:ext cx="983065" cy="9678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B11B4B-4CBD-6D15-973E-6B6347FFC145}"/>
              </a:ext>
            </a:extLst>
          </p:cNvPr>
          <p:cNvSpPr/>
          <p:nvPr/>
        </p:nvSpPr>
        <p:spPr>
          <a:xfrm>
            <a:off x="1394795" y="775600"/>
            <a:ext cx="9814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Theo em khi thao tác nhầm với tệp và thư mục có thể dẫn đến những tác hại nào?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03A0D-77B1-18BA-8BCC-E21FE438A05A}"/>
              </a:ext>
            </a:extLst>
          </p:cNvPr>
          <p:cNvSpPr/>
          <p:nvPr/>
        </p:nvSpPr>
        <p:spPr>
          <a:xfrm>
            <a:off x="2210703" y="2485691"/>
            <a:ext cx="8672155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 dirty="0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tin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D5F7F6-E8A3-30AE-9715-F8CFECA0AEA9}"/>
              </a:ext>
            </a:extLst>
          </p:cNvPr>
          <p:cNvSpPr/>
          <p:nvPr/>
        </p:nvSpPr>
        <p:spPr>
          <a:xfrm>
            <a:off x="2226232" y="4348784"/>
            <a:ext cx="8147498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Kh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ó quản lí tệp và thư mục.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2BA74-8607-0D37-5F8C-007C2900DD69}"/>
              </a:ext>
            </a:extLst>
          </p:cNvPr>
          <p:cNvSpPr/>
          <p:nvPr/>
        </p:nvSpPr>
        <p:spPr>
          <a:xfrm>
            <a:off x="2210704" y="3429000"/>
            <a:ext cx="8147499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Lỗi chương trình máy tính.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57E620-5335-D261-7779-725B0F858BA7}"/>
              </a:ext>
            </a:extLst>
          </p:cNvPr>
          <p:cNvSpPr/>
          <p:nvPr/>
        </p:nvSpPr>
        <p:spPr>
          <a:xfrm>
            <a:off x="2210704" y="5282847"/>
            <a:ext cx="8147498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D.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Làm hỏng phần cứng máy tính.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02788" y="2529220"/>
            <a:ext cx="559353" cy="593124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11805" y="3404377"/>
            <a:ext cx="559353" cy="593124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1805" y="4393096"/>
            <a:ext cx="559353" cy="593124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28166" y="5088666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54" y="5100141"/>
            <a:ext cx="1071036" cy="126812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915469" y="5102547"/>
            <a:ext cx="1429137" cy="127705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</a:t>
            </a:r>
          </a:p>
        </p:txBody>
      </p:sp>
      <p:sp>
        <p:nvSpPr>
          <p:cNvPr id="21" name="Oval 20"/>
          <p:cNvSpPr/>
          <p:nvPr/>
        </p:nvSpPr>
        <p:spPr>
          <a:xfrm>
            <a:off x="8954059" y="5147377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22" name="Oval 21"/>
          <p:cNvSpPr/>
          <p:nvPr/>
        </p:nvSpPr>
        <p:spPr>
          <a:xfrm>
            <a:off x="8965996" y="5113752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8945693" y="5122650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4" name="Oval 23"/>
          <p:cNvSpPr/>
          <p:nvPr/>
        </p:nvSpPr>
        <p:spPr>
          <a:xfrm>
            <a:off x="8920752" y="5100792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25" name="Oval 24"/>
          <p:cNvSpPr/>
          <p:nvPr/>
        </p:nvSpPr>
        <p:spPr>
          <a:xfrm>
            <a:off x="8935484" y="5100336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8903532" y="5089550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7" name="Oval 26"/>
          <p:cNvSpPr/>
          <p:nvPr/>
        </p:nvSpPr>
        <p:spPr>
          <a:xfrm>
            <a:off x="8933756" y="5108242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8952043" y="5130565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8936515" y="5121658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8931036" y="5130565"/>
            <a:ext cx="1428037" cy="126940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930600" y="5088666"/>
            <a:ext cx="1428037" cy="137599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6362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15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058271" y="3249041"/>
            <a:ext cx="8236293" cy="156966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KÍNH CHÀO THẦY CÔ </a:t>
            </a:r>
          </a:p>
          <a:p>
            <a:pPr algn="ctr"/>
            <a:r>
              <a:rPr lang="en-US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</a:t>
            </a: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</a:t>
            </a:r>
            <a:r>
              <a:rPr lang="en-US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LẠI.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471A51E-662A-4682-B870-767D840D8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64" y="129096"/>
            <a:ext cx="6777316" cy="663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955D21A-C41C-41DC-9408-91765CBA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064" y="1322032"/>
            <a:ext cx="488048" cy="4308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52282" y="376518"/>
            <a:ext cx="8842786" cy="6056555"/>
            <a:chOff x="1452282" y="376518"/>
            <a:chExt cx="8842786" cy="6056555"/>
          </a:xfrm>
        </p:grpSpPr>
        <p:pic>
          <p:nvPicPr>
            <p:cNvPr id="7" name="Picture 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4CC94DBC-521D-2477-C599-C769B4E77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282" y="376518"/>
              <a:ext cx="8842786" cy="605655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205775" y="1460999"/>
              <a:ext cx="87137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4A2</a:t>
              </a:r>
              <a:endParaRPr lang="en-US" sz="2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25779" y="1460998"/>
              <a:ext cx="87137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4A2</a:t>
              </a:r>
              <a:endParaRPr lang="en-US" sz="2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5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932BD-7566-4DDC-A694-F2339BCDE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CC315CB-F4B4-DFE2-3507-C2B88D4F77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-3" y="387484"/>
            <a:ext cx="8672053" cy="23218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988948-10CB-21A7-7CAA-CA8D5F48FFC1}"/>
              </a:ext>
            </a:extLst>
          </p:cNvPr>
          <p:cNvSpPr/>
          <p:nvPr/>
        </p:nvSpPr>
        <p:spPr>
          <a:xfrm>
            <a:off x="-233187" y="385449"/>
            <a:ext cx="8545815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CHỦ ĐỀ 3. </a:t>
            </a:r>
            <a:r>
              <a:rPr lang="vi-VN" sz="3600" b="1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Tổ chức lưu </a:t>
            </a:r>
            <a:r>
              <a:rPr lang="en-US" sz="3600" b="1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vi-VN" sz="3600" b="1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rữ,  </a:t>
            </a:r>
            <a:r>
              <a:rPr lang="vi-VN" sz="3600" b="1" smtClean="0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tì</a:t>
            </a:r>
            <a:r>
              <a:rPr lang="en-US" sz="3600" b="1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vi-VN" sz="3600" b="1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 k</a:t>
            </a:r>
            <a:r>
              <a:rPr lang="en-US" sz="3600" b="1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iếm</a:t>
            </a:r>
            <a:r>
              <a:rPr lang="vi-VN" sz="3600" b="1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b="1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tr</a:t>
            </a:r>
            <a:r>
              <a:rPr lang="vi-VN" sz="3600" b="1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ao </a:t>
            </a:r>
            <a:r>
              <a:rPr lang="vi-VN" sz="3600" b="1" smtClean="0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đổ</a:t>
            </a:r>
            <a:r>
              <a:rPr lang="en-US" sz="3600" b="1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smtClean="0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vi-VN" sz="3600" b="1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mtClean="0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smtClean="0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smtClean="0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smtClean="0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3600" b="1">
              <a:solidFill>
                <a:schemeClr val="bg1"/>
              </a:solidFill>
              <a:latin typeface="SVN-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607E2BB3-EEB1-6F11-664D-4523296A28C5}"/>
              </a:ext>
            </a:extLst>
          </p:cNvPr>
          <p:cNvSpPr txBox="1"/>
          <p:nvPr/>
        </p:nvSpPr>
        <p:spPr>
          <a:xfrm>
            <a:off x="9505315" y="34108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9A4D8B-0AF7-0AB6-881A-95EEF9B36B17}"/>
              </a:ext>
            </a:extLst>
          </p:cNvPr>
          <p:cNvGrpSpPr/>
          <p:nvPr/>
        </p:nvGrpSpPr>
        <p:grpSpPr>
          <a:xfrm>
            <a:off x="672577" y="2178655"/>
            <a:ext cx="10504618" cy="2656057"/>
            <a:chOff x="500668" y="1385101"/>
            <a:chExt cx="8069033" cy="194092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668DE4F-A6DE-FB8B-9586-A1D71C3D689F}"/>
                </a:ext>
              </a:extLst>
            </p:cNvPr>
            <p:cNvSpPr/>
            <p:nvPr/>
          </p:nvSpPr>
          <p:spPr>
            <a:xfrm>
              <a:off x="1597171" y="1838449"/>
              <a:ext cx="6972530" cy="1067508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60E8D33-7218-0FE3-3A66-A01EBDB66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51690" y="1385101"/>
              <a:ext cx="2199226" cy="194092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56BB00-5C54-107D-1178-15B3B3428E4A}"/>
                </a:ext>
              </a:extLst>
            </p:cNvPr>
            <p:cNvSpPr/>
            <p:nvPr/>
          </p:nvSpPr>
          <p:spPr>
            <a:xfrm>
              <a:off x="500668" y="1883855"/>
              <a:ext cx="2586442" cy="72865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sz="4400" b="1" smtClean="0">
                  <a:latin typeface="SVN-SAF" panose="02040603050506020204" pitchFamily="18" charset="0"/>
                  <a:cs typeface="Times New Roman" panose="02020603050405020304" pitchFamily="18" charset="0"/>
                </a:rPr>
                <a:t>    BÀI </a:t>
              </a:r>
              <a:r>
                <a:rPr lang="en-US" sz="4400" b="1" smtClean="0">
                  <a:latin typeface="UVF Salome" panose="02000503040000020003" pitchFamily="50" charset="0"/>
                  <a:cs typeface="Times New Roman" panose="02020603050405020304" pitchFamily="18" charset="0"/>
                </a:rPr>
                <a:t>5</a:t>
              </a:r>
              <a:endParaRPr lang="vi-VN" sz="4400" b="1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F8F108-0616-EDDE-A08B-A56AFAA5AF49}"/>
                </a:ext>
              </a:extLst>
            </p:cNvPr>
            <p:cNvSpPr/>
            <p:nvPr/>
          </p:nvSpPr>
          <p:spPr>
            <a:xfrm>
              <a:off x="3050916" y="2038743"/>
              <a:ext cx="5518785" cy="599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vi-VN" altLang="vi-VN" sz="36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THAO TÁC VỚI TỆP VÀ THƯ MỤC</a:t>
              </a:r>
              <a:endParaRPr lang="en-US" altLang="vi-VN" sz="36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15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04809" y="22293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CÁC THAO TÁC VỚI TỆP VÀ THƯ MỤC</a:t>
            </a:r>
            <a:r>
              <a:rPr lang="en-US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	</a:t>
            </a: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500235" y="568574"/>
            <a:ext cx="12097151" cy="2170152"/>
            <a:chOff x="380584" y="900102"/>
            <a:chExt cx="12097151" cy="21671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2ABA5-E39F-453B-A1F6-A8A302CF76CF}"/>
                </a:ext>
              </a:extLst>
            </p:cNvPr>
            <p:cNvSpPr/>
            <p:nvPr/>
          </p:nvSpPr>
          <p:spPr>
            <a:xfrm>
              <a:off x="3379791" y="1086631"/>
              <a:ext cx="7173355" cy="657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smtClean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b="1" smtClean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hao tác với thư mục</a:t>
              </a:r>
              <a:endParaRPr lang="vi-VN" sz="2800" b="1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380584" y="1021437"/>
              <a:ext cx="11482625" cy="2045792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522612" y="1690965"/>
              <a:ext cx="11955123" cy="891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342900"/>
              <a:r>
                <a:rPr lang="en-US" sz="2800" b="1" i="1">
                  <a:solidFill>
                    <a:srgbClr val="F95421">
                      <a:lumMod val="50000"/>
                    </a:srgb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b="1" i="1">
                  <a:solidFill>
                    <a:srgbClr val="F95421">
                      <a:lumMod val="50000"/>
                    </a:srgb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i="1">
                  <a:solidFill>
                    <a:srgbClr val="F95421">
                      <a:lumMod val="50000"/>
                    </a:srgb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 có biết cách nhanh nhất để từ cây thư mục như ở Hình 15a có cây thư mục như ở </a:t>
              </a:r>
              <a:endParaRPr lang="en-US" sz="2400" b="1" i="1">
                <a:solidFill>
                  <a:srgbClr val="F95421">
                    <a:lumMod val="50000"/>
                  </a:srgb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lvl="0" algn="just" defTabSz="342900"/>
              <a:r>
                <a:rPr lang="vi-VN" sz="2400" b="1" i="1">
                  <a:solidFill>
                    <a:srgbClr val="F95421">
                      <a:lumMod val="50000"/>
                    </a:srgb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Hình 15b không?</a:t>
              </a:r>
              <a:endParaRPr lang="vi-VN" sz="2400" b="1" i="1" dirty="0">
                <a:solidFill>
                  <a:srgbClr val="F95421">
                    <a:lumMod val="50000"/>
                  </a:srgb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981BEB-8658-4DB9-970A-DFF9F966A571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880803"/>
              <a:chOff x="522612" y="900102"/>
              <a:chExt cx="2898644" cy="88080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0485714-67DE-444C-AB85-04CC1EF99EEE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195ABAE6-A846-409B-85E5-4CD6FF370697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2D5722D-C4D9-4D78-80B8-7026BEF70276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332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FE52EF-B45D-41EF-AD98-6772D8E16074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1F1A57E2-D857-4D89-A4EF-C44572F69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:a16="http://schemas.microsoft.com/office/drawing/2014/main" id="{987D6516-EAFE-4645-8413-365F09D8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01457" y="544851"/>
                  <a:ext cx="2916628" cy="2768145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4984E6-5DDB-4389-BA4B-99FF68DE7565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661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595" y="2253094"/>
            <a:ext cx="5151528" cy="3706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598" y="2280079"/>
            <a:ext cx="6154213" cy="45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71831" y="548640"/>
            <a:ext cx="8294144" cy="5712310"/>
            <a:chOff x="1936378" y="2310234"/>
            <a:chExt cx="8294144" cy="4424053"/>
          </a:xfrm>
        </p:grpSpPr>
        <p:pic>
          <p:nvPicPr>
            <p:cNvPr id="8" name="Picture 7" descr="Timeline&#10;&#10;Description automatically generated">
              <a:extLst>
                <a:ext uri="{FF2B5EF4-FFF2-40B4-BE49-F238E27FC236}">
                  <a16:creationId xmlns:a16="http://schemas.microsoft.com/office/drawing/2014/main" id="{EB37C405-1CD6-A0D6-E08D-3230F26F0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378" y="2310234"/>
              <a:ext cx="8294144" cy="442405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684633" y="2833712"/>
              <a:ext cx="8713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4A2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51603" y="2844719"/>
              <a:ext cx="8713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4A2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35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52744" y="537881"/>
            <a:ext cx="7218381" cy="5389582"/>
            <a:chOff x="2915323" y="-1"/>
            <a:chExt cx="6325496" cy="5315287"/>
          </a:xfrm>
        </p:grpSpPr>
        <p:pic>
          <p:nvPicPr>
            <p:cNvPr id="8" name="Picture 7" descr="Timeline&#10;&#10;Description automatically generated">
              <a:extLst>
                <a:ext uri="{FF2B5EF4-FFF2-40B4-BE49-F238E27FC236}">
                  <a16:creationId xmlns:a16="http://schemas.microsoft.com/office/drawing/2014/main" id="{CE15E34F-7719-FD66-728D-7DF2EE0BC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323" y="-1"/>
              <a:ext cx="6325496" cy="531528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394637" y="651284"/>
              <a:ext cx="8713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4A2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21043" y="662046"/>
              <a:ext cx="8713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4A2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6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7276" y="290456"/>
            <a:ext cx="5406462" cy="6067313"/>
            <a:chOff x="307858" y="570155"/>
            <a:chExt cx="5422900" cy="55079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858" y="570155"/>
              <a:ext cx="5422900" cy="550791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16829" y="1330914"/>
              <a:ext cx="925154" cy="4000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4A2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1972" y="1340678"/>
              <a:ext cx="925154" cy="4000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4A2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97587" y="290456"/>
            <a:ext cx="5586432" cy="6067313"/>
            <a:chOff x="6397587" y="570155"/>
            <a:chExt cx="5270500" cy="55079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587" y="570155"/>
              <a:ext cx="5270500" cy="550791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139083" y="1233744"/>
              <a:ext cx="925154" cy="4000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4A2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01982" y="1222593"/>
              <a:ext cx="633259" cy="4000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4A2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3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59" y="1549101"/>
            <a:ext cx="11272481" cy="33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hông tin giáo viên"/>
  <p:tag name="ISPRING_SLIDE_INDENT_LEVEL" val="0"/>
  <p:tag name="TIMING" val="|0.952|2.245|2.315|2.305|2.403|2.793|2.561|2.672|2.79|2.91|2.888|2.836|2.655"/>
  <p:tag name="GENSWF_ADVANCE_TIME" val="112.795"/>
  <p:tag name="ISPRING_SLIDE_ID_2" val="{3B0D4C2C-BEB2-47E6-ABD4-EA8CC582590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0E38736-9210-4DE0-9D79-EFDA923E8945}&quot;/&gt;&lt;isInvalidForFieldText val=&quot;0&quot;/&gt;&lt;Image&gt;&lt;filename val=&quot;C:\Users\ADMINI~1\AppData\Local\Temp\PR\data\asimages\{50E38736-9210-4DE0-9D79-EFDA923E8945}_1.png&quot;/&gt;&lt;left val=&quot;0&quot;/&gt;&lt;top val=&quot;0&quot;/&gt;&lt;width val=&quot;721&quot;/&gt;&lt;height val=&quot;541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037F460-FE3A-4944-BE90-B24508FCCE97}_1.png&quot;/&gt;&lt;left val=&quot;96&quot;/&gt;&lt;top val=&quot;38&quot;/&gt;&lt;width val=&quot;595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12C038-3804-4B7A-9830-63306840F8DA}&quot;/&gt;&lt;isInvalidForFieldText val=&quot;0&quot;/&gt;&lt;Image&gt;&lt;filename val=&quot;C:\Users\ADMINI~1\AppData\Local\Temp\PR\data\asimages\{1912C038-3804-4B7A-9830-63306840F8DA}_1.png&quot;/&gt;&lt;left val=&quot;24&quot;/&gt;&lt;top val=&quot;75&quot;/&gt;&lt;width val=&quot;697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5963</TotalTime>
  <Words>476</Words>
  <Application>Microsoft Office PowerPoint</Application>
  <PresentationFormat>Widescreen</PresentationFormat>
  <Paragraphs>84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微软雅黑</vt:lpstr>
      <vt:lpstr>Arial</vt:lpstr>
      <vt:lpstr>Calibri</vt:lpstr>
      <vt:lpstr>Calibri Light</vt:lpstr>
      <vt:lpstr>等线</vt:lpstr>
      <vt:lpstr>iCiel Cadena</vt:lpstr>
      <vt:lpstr>Segoe Print</vt:lpstr>
      <vt:lpstr>SVN-Adam Gorry</vt:lpstr>
      <vt:lpstr>SVN-Androgyne</vt:lpstr>
      <vt:lpstr>SVN-Avo</vt:lpstr>
      <vt:lpstr>SVN-SAF</vt:lpstr>
      <vt:lpstr>Times New Roman</vt:lpstr>
      <vt:lpstr>UTM Avo</vt:lpstr>
      <vt:lpstr>UTM Bienvenue</vt:lpstr>
      <vt:lpstr>UTM HelvetIns</vt:lpstr>
      <vt:lpstr>UVF Salome</vt:lpstr>
      <vt:lpstr>方正黑体_GBK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Windows User</cp:lastModifiedBy>
  <cp:revision>223</cp:revision>
  <dcterms:created xsi:type="dcterms:W3CDTF">2021-11-14T08:33:55Z</dcterms:created>
  <dcterms:modified xsi:type="dcterms:W3CDTF">2023-10-20T07:57:34Z</dcterms:modified>
</cp:coreProperties>
</file>