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60" r:id="rId4"/>
    <p:sldId id="273" r:id="rId5"/>
    <p:sldId id="274"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7" d="100"/>
          <a:sy n="47" d="100"/>
        </p:scale>
        <p:origin x="957"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17/10/2023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2023/10/17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2023/10/17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2023/10/17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A37AB-9022-43A1-B12F-EE9E5B2CE9D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4" name="Picture 3">
            <a:extLst>
              <a:ext uri="{FF2B5EF4-FFF2-40B4-BE49-F238E27FC236}">
                <a16:creationId xmlns:a16="http://schemas.microsoft.com/office/drawing/2014/main" id="{F7499469-4AC3-411D-A2C4-49B8D283907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2023/10/17</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3.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4.xml"/><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5.xml"/><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6.xml"/><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slide" Target="slide11.xml"/><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721" y="1209040"/>
            <a:ext cx="11918685" cy="5648960"/>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lèm 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836</Words>
  <Application>Microsoft Office PowerPoint</Application>
  <PresentationFormat>Widescreen</PresentationFormat>
  <Paragraphs>80</Paragraphs>
  <Slides>23</Slides>
  <Notes>9</Notes>
  <HiddenSlides>0</HiddenSlides>
  <MMClips>8</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微软雅黑</vt:lpstr>
      <vt:lpstr>宋体</vt:lpstr>
      <vt:lpstr>Arial</vt:lpstr>
      <vt:lpstr>Arima Madurai</vt:lpstr>
      <vt:lpstr>Calibri</vt:lpstr>
      <vt:lpstr>Calibri Light</vt:lpstr>
      <vt:lpstr>等线</vt:lpstr>
      <vt:lpstr>等线 Light</vt:lpstr>
      <vt:lpstr>iCiel Cadena</vt:lpstr>
      <vt:lpstr>SVN-Cookies</vt:lpstr>
      <vt:lpstr>Times New Roman</vt:lpstr>
      <vt:lpstr>VNI-Avo</vt:lpstr>
      <vt:lpstr>仓耳今楷05-6763 W05</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27</cp:revision>
  <dcterms:created xsi:type="dcterms:W3CDTF">2022-07-08T01:07:08Z</dcterms:created>
  <dcterms:modified xsi:type="dcterms:W3CDTF">2023-10-17T08:59:45Z</dcterms:modified>
</cp:coreProperties>
</file>