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19"/>
  </p:notesMasterIdLst>
  <p:sldIdLst>
    <p:sldId id="2007577142" r:id="rId6"/>
    <p:sldId id="2007577107" r:id="rId7"/>
    <p:sldId id="258" r:id="rId8"/>
    <p:sldId id="2007577139" r:id="rId9"/>
    <p:sldId id="2007577143" r:id="rId10"/>
    <p:sldId id="2007577145" r:id="rId11"/>
    <p:sldId id="2007577146" r:id="rId12"/>
    <p:sldId id="2007577147" r:id="rId13"/>
    <p:sldId id="2007577135" r:id="rId14"/>
    <p:sldId id="2007577138" r:id="rId15"/>
    <p:sldId id="2007577106" r:id="rId16"/>
    <p:sldId id="2007577111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9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69322" y="1195754"/>
            <a:ext cx="6775940" cy="4009292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Để thể hiện sự quan tâm đến hàng xóm láng giềng, thì em sẽ hành động như thế nào?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3650301" y="996462"/>
            <a:ext cx="5833668" cy="1477108"/>
          </a:xfrm>
          <a:prstGeom prst="ellipse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454" y="2948354"/>
            <a:ext cx="719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3.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4)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090246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9" y="1742420"/>
            <a:ext cx="793432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124" y="5474677"/>
            <a:ext cx="786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531404"/>
            <a:ext cx="5672487" cy="411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562099"/>
            <a:ext cx="6401113" cy="39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531404"/>
            <a:ext cx="5247909" cy="3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22" y="1336430"/>
            <a:ext cx="8710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phiền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ngơi</a:t>
            </a:r>
            <a:r>
              <a:rPr lang="en-US" sz="3600" dirty="0"/>
              <a:t>,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ngợm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,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,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, chia </a:t>
            </a:r>
            <a:r>
              <a:rPr lang="en-US" sz="3600" dirty="0" err="1"/>
              <a:t>sẻ</a:t>
            </a:r>
            <a:r>
              <a:rPr lang="en-US" sz="3600" dirty="0"/>
              <a:t> 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chia </a:t>
            </a:r>
            <a:r>
              <a:rPr lang="en-US" sz="3600" dirty="0" err="1"/>
              <a:t>rẽ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kỳ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390</Words>
  <Application>Microsoft Office PowerPoint</Application>
  <PresentationFormat>Widescreen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Utm AVO</vt:lpstr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Windows User</cp:lastModifiedBy>
  <cp:revision>13</cp:revision>
  <dcterms:created xsi:type="dcterms:W3CDTF">2021-08-01T12:48:09Z</dcterms:created>
  <dcterms:modified xsi:type="dcterms:W3CDTF">2023-10-17T09:00:34Z</dcterms:modified>
</cp:coreProperties>
</file>