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01" r:id="rId5"/>
    <p:sldId id="340" r:id="rId6"/>
    <p:sldId id="341" r:id="rId7"/>
    <p:sldId id="285" r:id="rId8"/>
    <p:sldId id="342" r:id="rId9"/>
    <p:sldId id="265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DF1E9"/>
    <a:srgbClr val="FCEBE0"/>
    <a:srgbClr val="FF0066"/>
    <a:srgbClr val="3333FF"/>
    <a:srgbClr val="FF00FF"/>
    <a:srgbClr val="FFCCFF"/>
    <a:srgbClr val="CC00CC"/>
    <a:srgbClr val="CC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47" d="100"/>
          <a:sy n="47" d="100"/>
        </p:scale>
        <p:origin x="95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52715" y="143570"/>
            <a:ext cx="3596676" cy="579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019" y="781664"/>
            <a:ext cx="11479161" cy="5679853"/>
          </a:xfrm>
          <a:prstGeom prst="roundRect">
            <a:avLst/>
          </a:prstGeom>
          <a:solidFill>
            <a:srgbClr val="FDF1E9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tìm kiếm thông tin trên Internet: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Kích hoạt trình duyệt web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31875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địa chỉ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Xác định từ khoá tìm kiếm;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Nhập từ khoá vào ô tìm kiếm rồi gõ phím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Quan sát kết quả tìm được, nháy chuột vào</a:t>
            </a:r>
          </a:p>
          <a:p>
            <a:pPr marL="1031875" indent="-587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phù hợp </a:t>
            </a:r>
            <a:endParaRPr lang="en-US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7291" y="2882414"/>
            <a:ext cx="893095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THÔNG TIN TRÊN </a:t>
            </a: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30645" y="190390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80" y="1199639"/>
            <a:ext cx="5705294" cy="298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48268">
            <a:off x="6735138" y="1734386"/>
            <a:ext cx="1775714" cy="2008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249" y="1199639"/>
            <a:ext cx="3229299" cy="32292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70247" y="4661130"/>
            <a:ext cx="8524127" cy="1255594"/>
            <a:chOff x="2006221" y="4490113"/>
            <a:chExt cx="8036912" cy="1255594"/>
          </a:xfrm>
        </p:grpSpPr>
        <p:sp>
          <p:nvSpPr>
            <p:cNvPr id="2" name="TextBox 1"/>
            <p:cNvSpPr txBox="1"/>
            <p:nvPr/>
          </p:nvSpPr>
          <p:spPr>
            <a:xfrm>
              <a:off x="2181329" y="4738084"/>
              <a:ext cx="770145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Lạt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06221" y="4490113"/>
              <a:ext cx="8036912" cy="125559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2486" y="143568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r="4564"/>
          <a:stretch/>
        </p:blipFill>
        <p:spPr>
          <a:xfrm>
            <a:off x="6533532" y="1204501"/>
            <a:ext cx="5884610" cy="49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748" y="1204501"/>
            <a:ext cx="6474540" cy="49872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thông tin trên 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dung. 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0" y="933602"/>
            <a:ext cx="11404848" cy="572882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46090" y="128821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t="27335" r="4564" b="12333"/>
          <a:stretch/>
        </p:blipFill>
        <p:spPr>
          <a:xfrm>
            <a:off x="2939307" y="339211"/>
            <a:ext cx="6735637" cy="321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22670" y="3709217"/>
            <a:ext cx="112235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google.com.vn, bing.com, ask.com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b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2026" y="1165121"/>
            <a:ext cx="11503739" cy="5309419"/>
            <a:chOff x="427706" y="1165121"/>
            <a:chExt cx="11503739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165121"/>
              <a:ext cx="11297264" cy="53094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654" y="1371606"/>
              <a:ext cx="11202791" cy="461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3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 </a:t>
              </a:r>
              <a:r>
                <a:rPr lang="vi-VN" sz="3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 các thao tác sau theo thứ tự đúng để tìm kiếm thông tin trên Internet.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Quan sát kết quả tìm được, nháy chuột vào kết quả phù hợp.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Xác định từ khoá tìm kiếm.</a:t>
              </a:r>
            </a:p>
            <a:p>
              <a:pPr marL="398463" indent="-398463"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Kích hoạt trình duyệt web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 Chrome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truy cập địa chỉ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google.com.vn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Nhập từ khoá vào ô tìm kiếm rồi gõ phím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77307" y="5510812"/>
            <a:ext cx="4925437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– b – d – a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5450" y="1209365"/>
            <a:ext cx="11558603" cy="4953691"/>
            <a:chOff x="427706" y="1209365"/>
            <a:chExt cx="11558603" cy="4953691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209365"/>
              <a:ext cx="11297264" cy="495369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3518" y="1581030"/>
              <a:ext cx="11202791" cy="42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Nam.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459530" y="4010378"/>
            <a:ext cx="2832064" cy="783193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6" y="1687026"/>
            <a:ext cx="6598037" cy="417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6671777" y="1583790"/>
            <a:ext cx="5471652" cy="4454012"/>
            <a:chOff x="519056" y="1116693"/>
            <a:chExt cx="11297264" cy="7608343"/>
          </a:xfrm>
        </p:grpSpPr>
        <p:sp>
          <p:nvSpPr>
            <p:cNvPr id="15" name="Rounded Rectangle 14"/>
            <p:cNvSpPr/>
            <p:nvPr/>
          </p:nvSpPr>
          <p:spPr>
            <a:xfrm>
              <a:off x="519056" y="1116693"/>
              <a:ext cx="11297264" cy="7608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40" y="1596711"/>
              <a:ext cx="10862023" cy="686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30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1. Tìm kiếm thông tin về </a:t>
              </a:r>
              <a:r>
                <a:rPr lang="vi-VN" sz="3000" dirty="0">
                  <a:solidFill>
                    <a:srgbClr val="FF0000"/>
                  </a:solidFill>
                </a:rPr>
                <a:t>Lăng Chủ tịch Hồ Chí Minh </a:t>
              </a:r>
              <a:r>
                <a:rPr lang="vi-VN" sz="3000" dirty="0">
                  <a:solidFill>
                    <a:srgbClr val="3333CC"/>
                  </a:solidFill>
                </a:rPr>
                <a:t>bằng máy tìm kiếm.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2. Trình bày với </a:t>
              </a:r>
              <a:r>
                <a:rPr lang="vi-VN" sz="3000" dirty="0" smtClean="0">
                  <a:solidFill>
                    <a:srgbClr val="3333CC"/>
                  </a:solidFill>
                </a:rPr>
                <a:t>thông </a:t>
              </a:r>
              <a:r>
                <a:rPr lang="vi-VN" sz="3000" dirty="0">
                  <a:solidFill>
                    <a:srgbClr val="3333CC"/>
                  </a:solidFill>
                </a:rPr>
                <a:t>tin em tìm hiểu được.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654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412</cp:revision>
  <dcterms:created xsi:type="dcterms:W3CDTF">2022-01-27T15:18:21Z</dcterms:created>
  <dcterms:modified xsi:type="dcterms:W3CDTF">2023-10-17T09:32:57Z</dcterms:modified>
</cp:coreProperties>
</file>