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699" r:id="rId5"/>
    <p:sldMasterId id="2147483712" r:id="rId6"/>
    <p:sldMasterId id="2147483725" r:id="rId7"/>
    <p:sldMasterId id="2147483737" r:id="rId8"/>
  </p:sldMasterIdLst>
  <p:notesMasterIdLst>
    <p:notesMasterId r:id="rId49"/>
  </p:notesMasterIdLst>
  <p:sldIdLst>
    <p:sldId id="266" r:id="rId9"/>
    <p:sldId id="258" r:id="rId10"/>
    <p:sldId id="268" r:id="rId11"/>
    <p:sldId id="259" r:id="rId12"/>
    <p:sldId id="370" r:id="rId13"/>
    <p:sldId id="393" r:id="rId14"/>
    <p:sldId id="322" r:id="rId15"/>
    <p:sldId id="280" r:id="rId16"/>
    <p:sldId id="394" r:id="rId17"/>
    <p:sldId id="364" r:id="rId18"/>
    <p:sldId id="279" r:id="rId19"/>
    <p:sldId id="395" r:id="rId20"/>
    <p:sldId id="278" r:id="rId21"/>
    <p:sldId id="271" r:id="rId22"/>
    <p:sldId id="372" r:id="rId23"/>
    <p:sldId id="389" r:id="rId24"/>
    <p:sldId id="362" r:id="rId25"/>
    <p:sldId id="396" r:id="rId26"/>
    <p:sldId id="380" r:id="rId27"/>
    <p:sldId id="274" r:id="rId28"/>
    <p:sldId id="363" r:id="rId29"/>
    <p:sldId id="356" r:id="rId30"/>
    <p:sldId id="357" r:id="rId31"/>
    <p:sldId id="386" r:id="rId32"/>
    <p:sldId id="381" r:id="rId33"/>
    <p:sldId id="275" r:id="rId34"/>
    <p:sldId id="378" r:id="rId35"/>
    <p:sldId id="387" r:id="rId36"/>
    <p:sldId id="382" r:id="rId37"/>
    <p:sldId id="276" r:id="rId38"/>
    <p:sldId id="310" r:id="rId39"/>
    <p:sldId id="257" r:id="rId40"/>
    <p:sldId id="349" r:id="rId41"/>
    <p:sldId id="351" r:id="rId42"/>
    <p:sldId id="354" r:id="rId43"/>
    <p:sldId id="350" r:id="rId44"/>
    <p:sldId id="397" r:id="rId45"/>
    <p:sldId id="398" r:id="rId46"/>
    <p:sldId id="353" r:id="rId47"/>
    <p:sldId id="37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78D55-4823-4CEA-96DC-E1045BDA931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CA8C3-2CDC-4696-96EA-8C89D8F6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6B2F72D-97DC-4912-8600-ECA80D3D9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45B40E70-071E-4A3E-91A3-A4D2A3A67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5ACC906-0DC4-41A3-A40F-A456D365A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8451FB-21A2-4D54-A776-EC8CECF4272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6B10-7606-42A2-8951-F23183ABB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965AA-FE50-4CF9-827A-610CD07A6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D82D7-0D6C-4570-A6BD-B6572D48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8505-6F93-4FDA-865B-5F51A8B27A0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6E9F2-C271-4B17-A36F-4CC44365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94983-22F0-49C2-B1B9-95AABE60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ED4C-6286-4376-AC9D-D2159BDF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C3ED-E71D-4396-9CFB-E6B1AB95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1B77B-0D31-46EB-950E-B45985EF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E5721-CF98-446E-B1CA-058A771C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8505-6F93-4FDA-865B-5F51A8B27A0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F95E5-9C80-4F37-A123-C3AB9AB8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035C-1B7A-48B8-B2DE-DF235026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ED4C-6286-4376-AC9D-D2159BDF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8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19255-2741-4510-BF79-3FED5C613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6695E-3EAD-4A52-A040-2DF8EE25C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014B0-0277-466A-A7A3-C3E7FFA8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8505-6F93-4FDA-865B-5F51A8B27A0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6D45B-E2DF-404C-B389-8ADECC26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027C3-1A11-49D2-A371-96652463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ED4C-6286-4376-AC9D-D2159BDF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6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FB08-2B76-4366-954C-CFD494783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C3E6D-F53C-49CA-ADBC-26AE9D73F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24EE-77E7-413F-AA88-B3AD5D39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D6A4-19F4-42B5-991D-7C33B04D25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2322A-0696-4277-ACB2-F1FA9F37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B5AF7-7A9C-456B-AE99-49DE3C8A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53BF-E1DB-44F5-A2E7-31475096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1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FD85-77E3-4684-AB44-FFE2A005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7073C-A20D-49FB-934C-FE9783854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FD81E-F645-4067-97EE-B99E0580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D6A4-19F4-42B5-991D-7C33B04D25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6374-8806-4564-B1DB-B5BCAAA8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21BF0-24BE-419A-88C6-41A41ACB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53BF-E1DB-44F5-A2E7-31475096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2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9F4F-B27A-42DC-B054-38842A52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446F5-8E64-47F2-B7CB-30BD67547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25071-26B1-4AB7-AFF3-421084CA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D6A4-19F4-42B5-991D-7C33B04D25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22C6-E13D-4570-9255-EF5F2EF5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394FB-72C4-4E0A-ACAD-09190019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53BF-E1DB-44F5-A2E7-31475096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64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F6C4-2466-48CC-A06E-3D93FC9C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E815-661E-4564-B372-21D257C98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2B214-F946-473E-BB5B-329010452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B5686-D7D6-42FF-8D0A-69CCA5B4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D6A4-19F4-42B5-991D-7C33B04D25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5E6D8-698E-48AA-A817-1898F44C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D82A9-DAA8-4FFD-8A98-4C6AE8E2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53BF-E1DB-44F5-A2E7-31475096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5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8FB8-268A-4B9A-A3AD-9DECFFC4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B9847-A85C-4258-9528-55C9F728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FAFFD-8D6C-4188-92FD-7E45AC9CB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AFFFF-38A7-4D18-97DA-D01E25AEC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CAE93-7EA6-4ABB-9EF7-8E896C80E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174D2-B87A-4BA3-93C0-456749F5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D6A4-19F4-42B5-991D-7C33B04D25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FE8EE-132E-4E94-BE4B-3553EAF9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7C2860-32B7-4068-BAD3-097712AE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53BF-E1DB-44F5-A2E7-31475096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7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F6FC-01BF-4CB0-8A33-DCAC0E30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6205F-6E2A-45A1-BBE3-0C6672E9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D6A4-19F4-42B5-991D-7C33B04D25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66B08-BD6A-48E2-AC62-C07FF48F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D0695-534C-4CAB-B967-87681E68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53BF-E1DB-44F5-A2E7-31475096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20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DD45F-CD45-46F3-B40B-1D53B7B0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D6A4-19F4-42B5-991D-7C33B04D25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F352D-C72B-4B60-AB93-6ECE4D5A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E222D-097C-4E56-AE2D-34340ABF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53BF-E1DB-44F5-A2E7-31475096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9CB2-6259-49DB-B432-7E711A37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36048-3047-4287-BFBA-A8C8CBAB2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27798-A077-4C22-AD89-B80E42089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209FA-8496-40FF-9D8E-40DF0778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D6A4-19F4-42B5-991D-7C33B04D25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7F928-BBDF-4045-866E-09756F38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CC552-0C79-4596-98B4-448C5310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53BF-E1DB-44F5-A2E7-31475096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2F6B-D772-4258-A4E7-02F62544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03E2D-3519-4A44-910B-16DBF403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875C2-2BED-400A-ABA0-A27F0BF5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8505-6F93-4FDA-865B-5F51A8B27A0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C117D-9F84-49FF-8E3B-224174EE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9F2B2-030E-4EAB-A6E8-7500BF28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ED4C-6286-4376-AC9D-D2159BDF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42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3290-0CB8-46F3-8F4A-5A822ACD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9B015-05F5-4F8A-8E12-D748584FE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CA7B5-6A3B-479F-AFE4-DD859951F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60ED2-D290-4EEB-99EB-A6CD9876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D6A4-19F4-42B5-991D-7C33B04D25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8CB40-F08E-4EAD-92BB-B3A8FBB6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89775-525B-4FE6-B3AA-E4A13B8F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53BF-E1DB-44F5-A2E7-31475096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8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7617-64F8-4C49-93FA-B941C9C1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1C115-A658-4305-AA7F-B7A0E88B4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773B8-3D8D-4ECD-A988-EBE9E646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D6A4-19F4-42B5-991D-7C33B04D25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EFB53-4519-4DA0-8EC8-B460F016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34C60-8D06-4EB7-BA4C-EB9F00D0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53BF-E1DB-44F5-A2E7-31475096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49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7A661-B0E1-458D-8072-F93BFD2B6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906FA-A152-4095-9DAD-BB64405D8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8E57D-0100-46F7-A1B3-AD9109A57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D6A4-19F4-42B5-991D-7C33B04D25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622E4-C70F-4CD1-98D3-A4834C1E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2D4-2706-41FA-95B2-AF59A317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53BF-E1DB-44F5-A2E7-31475096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80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19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A06DA-C64C-49E0-90FA-EF2AAFFD2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2239E3-6F36-46AE-ACFF-3FD653D82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F8B17E-6357-4202-87BB-246F37A9A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7E8D6-980C-46B6-9BCC-4119A3D5D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061170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28F212-7ECC-4409-A584-9415D93EE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C0B3E-E78E-4BD0-ABC4-BCCDE4979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BBDDB2-B686-47C0-8170-21F668AC2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32E24-6137-46F8-80B9-EDAE6D68F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745591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199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199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CE1FB5-B764-46AD-805A-331FB440A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70B465-6A0F-4D8E-9E02-5655591EC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5745C8-B9C8-415F-BA69-5A46327FB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4D5D8-A22B-4764-88CD-AE5AFC837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630319"/>
      </p:ext>
    </p:extLst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52961-8216-411F-A2FA-00EF879A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90982-EFBC-49D9-BCFB-FA8369DF3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10BA4-02BE-4B90-A534-93E3A1942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9F568-8C63-48A2-8031-71804943C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911030"/>
      </p:ext>
    </p:extLst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5" y="1535113"/>
            <a:ext cx="538903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5" y="2174875"/>
            <a:ext cx="538903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6EBF2D-B31C-4AC5-89BA-4B4108416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97C356-160D-42AD-B059-AE73697F1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B09831-C1FC-43A2-A08D-F7576EF6E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510B3-007C-45EF-AB54-BEA216DBD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171348"/>
      </p:ext>
    </p:extLst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901CA3-0731-4C96-9205-8A442DE83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6C725E-37FF-4B48-B697-192507420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0A20E2-40B2-4271-BB1B-B967FD082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62284-7444-45C8-8100-8359E5660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096175"/>
      </p:ext>
    </p:extLst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F28883-9A99-4C64-905B-55A92F0ED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CA6889-95BD-4C73-9E1E-520D80E29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CC68DE-BC28-4EAF-8E31-56DF19E94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2CAE3-692D-4EBD-8276-9850749FD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805165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8C15-D700-4C6C-B619-8F80AE49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EE785-4CBE-4B73-B1EE-FDBD2578B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B5C9E-620D-4313-928B-545174B4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8505-6F93-4FDA-865B-5F51A8B27A0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5C048-08A5-469D-A0C5-92D7955A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FF971-9764-473A-911F-67E4998F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ED4C-6286-4376-AC9D-D2159BDF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6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AFF74-675E-4ECA-87E9-748E04B5CC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FF127-C7E8-4C52-9891-5DCDFA785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C95D6-974A-41C4-8376-2CEA37DE3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3218-698B-4790-A3D6-F6171D42A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20602"/>
      </p:ext>
    </p:extLst>
  </p:cSld>
  <p:clrMapOvr>
    <a:masterClrMapping/>
  </p:clrMapOvr>
  <p:transition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421F4-0C35-4985-9411-A81B567FE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5BAD47-D8F0-4D64-A39C-6450C5CC0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DD29C-6A2A-4092-AE54-E5963E2B4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0F796-9F83-4FCD-8190-AA0F0A1E0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096096"/>
      </p:ext>
    </p:extLst>
  </p:cSld>
  <p:clrMapOvr>
    <a:masterClrMapping/>
  </p:clrMapOvr>
  <p:transition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2024D3-508B-46C9-8B4F-5D40BE446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104B5A-AAF0-4380-9CA2-AC0B16F12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FBF43D-06DC-4A06-8141-0EB9614D7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EACD7-2D28-44E7-B373-DA01DE473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249838"/>
      </p:ext>
    </p:extLst>
  </p:cSld>
  <p:clrMapOvr>
    <a:masterClrMapping/>
  </p:clrMapOvr>
  <p:transition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3F11A-C471-45F2-840C-D90EE3066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125D2A-439F-400D-952B-928182E42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4CCF3F-3F79-449D-9910-B599FF221B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E39E1-7F93-461F-9B0E-A529D6F03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66185"/>
      </p:ext>
    </p:extLst>
  </p:cSld>
  <p:clrMapOvr>
    <a:masterClrMapping/>
  </p:clrMapOvr>
  <p:transition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3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D0D1CE-7710-46A9-8C5C-868236776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81E45E-E03B-4E38-A2C7-0653E5F31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55750-97B6-40B5-A218-7DED63621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1FCD4-917F-4530-B114-4A0A29FCB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59569"/>
      </p:ext>
    </p:extLst>
  </p:cSld>
  <p:clrMapOvr>
    <a:masterClrMapping/>
  </p:clrMapOvr>
  <p:transition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3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4F5BBF-48C1-4A94-8363-0B1E89692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5F8305-1AE1-4F00-B788-06C39F7E7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C798ED-8EE5-4637-ACDC-BA27F9134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0EAFF-4AF2-4D1D-B9A5-35B051D76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00872"/>
      </p:ext>
    </p:extLst>
  </p:cSld>
  <p:clrMapOvr>
    <a:masterClrMapping/>
  </p:clrMapOvr>
  <p:transition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81339-2474-4924-803F-5838570F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945A6-3CD7-4A5F-B619-B7E7682D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A25E5-74EE-4342-8282-12E6F704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6958-2E23-4923-A86B-2F2C09399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037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04652-2D66-49F8-8818-C812CF14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2CCD8-961D-49A6-8B65-2BBC20A7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3568F-C825-4087-8BA8-E3ED9C1A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9B6E-8137-4416-B90D-6190AFFCE7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076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E0237-F2A2-4586-BE14-9CA5FDC6F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C8AE6-0628-4D50-B794-FE385B59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564A-9EDB-4F8F-AC15-C8D6C429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6C1D-4FE8-4149-ACC5-1FC0759F3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719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C971DF-E21E-4337-8B29-C9119320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B070A1-99B3-4383-BAE8-248A1B25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25345E-B22B-427F-98E8-0EC1A574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DFF8-8202-4474-8773-67B6EA22B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28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F694C-7207-42E9-B444-2F2CBF74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76E6D-559F-461D-9653-EAA3B6882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004CC-5FB4-4E85-962A-45AC9B28C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1D289-C840-4311-8DFA-9AD69707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8505-6F93-4FDA-865B-5F51A8B27A0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C8AD2-3AE9-4AAB-ADB5-9ECAA4BF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3F012-6476-4601-AD77-2F564F8E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ED4C-6286-4376-AC9D-D2159BDF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6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346A6F-FD61-44C8-95C3-9810D504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58A1F4-DCA3-42FB-B287-BC8C1981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9FA2C7-74A7-4A1C-ADCE-80DDE2DD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7A8D-ACED-4941-98D0-DA048ACA7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41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23F82D2-3ED2-4B05-A3A7-CA5E38CA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DCE092-611D-4A75-A306-0FAC9B87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4F801F-3FE7-4662-B4A9-25A27C4B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6484-5253-437D-B22F-54F8C6530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503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FAA694-732A-4FC1-A0E8-30CBDAC9A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735185-3468-462B-AC3D-3395C5E0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165EC9-6259-4658-BE40-EC1F0340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E482-883B-4D6E-B1C4-A8B1F5C4B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947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0C494F-E248-44EC-BB61-F082AA80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FFA4F7-67BD-45B0-A403-9E22A1B7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693B70-9B8D-49F2-B453-889DC379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B24E-3FFE-4C73-A37B-AEA80AEC0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928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7846EA-22C2-4455-8A8A-E5853373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C53753-20F6-4092-A7FF-43F5EBE8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275589-B729-4D58-81B3-238BAE07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E2A4-2905-4D45-8FE8-2BD68128D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935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3169-99D1-4A43-A9E3-6BD3751D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73EAC-ED90-48A9-8432-9E925976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509C8-E3DC-4B58-B369-450C99D3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730B-90E8-472C-94E5-E3BFB6EC0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255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63169-3C48-43A1-8EA8-B7C23CAC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511A-ADB9-4277-A33F-1E0F7F3D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7E63F-87BC-41BE-BED9-5E863A86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30A1-AD69-4928-8FF0-5EBD55201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781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52400"/>
            <a:ext cx="102616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0725AC-61C8-411C-AF33-DCCF4FB5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A9F00D-3033-4064-AE61-C83E533B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AC7CE5-A239-4B9A-B18E-FF902AD2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C41E-2CAE-49D5-AD6A-4B13A6ECD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115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F2722-F9C9-4D33-A4C1-656C07778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DA68-6E71-4A1D-97D4-3B577E3F44A0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509B8D-E94C-456C-9EBF-BB6352EA3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5EC2C1-3DEA-4297-B9A6-E126F36D37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01631-0BF9-4272-98BD-0A2B6F7CE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488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F225F-128E-48A7-A8F1-9B58140CE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7CF41-891D-4E96-84AB-684B221E4261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99CEFB-6313-4F2F-B1CE-AD9C7C049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1F7DF7-0E1B-40C7-9E1A-2B2779AA5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17AF9-CA3E-4D0E-9A6F-F52057E4A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22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B556-3A68-458B-84D8-21E0ECAA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C32DD-6FF6-4731-9A6D-62C92FD2A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1A6C8-9A85-4A61-8049-4FCD25F2B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01867-8EB4-4395-8033-36974EB20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19E1A-0FE5-4886-8828-5FE18C4C3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CC3D8-A979-4CC6-AD14-BABC89F9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8505-6F93-4FDA-865B-5F51A8B27A0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85819-4124-40B6-9C8B-9C7941B3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6D9440-BF33-4FEF-B891-CBC82237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ED4C-6286-4376-AC9D-D2159BDF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72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55FF2A-F38C-415A-B7BD-D7637D218F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FE9A-47A4-40A1-B494-3F7693C49F0D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C2D8DC-7F19-44A4-BFD8-09D3A13BA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8B0078-4A62-4783-B459-984234AD3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3E34B-7E9C-431C-A035-A4BE0BB64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458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BF336-AF31-4B43-9EF3-061B830D3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1A511-650A-43EB-B6C4-DE0DA7E85539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FC4D8-4E47-4E9B-8CB7-E060BFE3B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1606A-0399-4192-B886-232B40DB6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9F2A0-4BA2-4C13-BA33-7EB7AE394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2656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2E5D54-4DDE-4569-BE38-A201452BA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D4D0-2D0C-446F-AEEE-F6A5FE57BDF2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03CA23-7D05-4239-8BB5-BBFC6BF0F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65F686-D1F2-484A-B297-10953511E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B7D51-C515-4052-A06C-91BA5113C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823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3A805A-011A-4B25-9552-E0C577085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412CA-AD35-43D9-BE12-48D92DB97506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A5811A-CE1B-4906-8456-1A687C9B6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9713DF-2E0F-4CE6-A190-9C02EE9BB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70E76-251D-4C6D-BE7C-5E453A34C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591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3AFD5C-00EB-4334-B8FD-FF12FE7BF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0526-B695-492B-9490-E8E85EBD714A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86FFD4-647F-4F4F-B8A5-DCA9D1480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23FAAF-A6B9-47C9-9635-9DD419313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6BDFB-D169-4E96-9B80-3EF570133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046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E6567-6F5F-4001-A230-1AE718B3D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D0C1A-DB1E-4541-B7C7-EE94A138CBB6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52A1B-C5BF-4885-8D71-9CFAF296DB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48C34-372C-49B1-B490-492481E88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7AC6E-77CD-4E89-91DD-E8D01DD90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224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DBDD5-B20E-4B83-95F6-8FCD83BF9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A821-B61A-48E0-B8AF-73E610AF88BC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A74A0-C27A-48C7-89E0-CA705BE4B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B03111-9C9D-4A9B-9216-B9519DFB4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254D2-25F3-46EA-901B-28ED5B9FA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682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76FDDB-3969-49C9-B153-8EE9B3528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E24F-EC2A-4DA5-815D-2CC86A080C4F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B4DE5E-E554-44DD-834A-E75FEDD4C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478077-2331-43F9-BBF2-3380C5157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B921E-157A-4C59-B8F7-E7AF38086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71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4BC445-4473-4756-80F6-CD84D9E1F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BC5A-2EDD-41B6-BE66-BDFC39DE4266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766456-F2CA-4426-B0C1-E68CFAADB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C19CD-DD73-48A7-977E-B0F5C8094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B3A39-97C3-40E6-A1FF-E813C7DA7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5843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C2B808-C1E6-48B1-BCE3-C718473C4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FD43-9C31-4B66-99FE-3AE29AD1415D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98584F-47A5-4044-8E5E-F960CD75A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497490-7009-492F-B7DA-644227F66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97437-07F9-4448-B8DB-0EAA88FDE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0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7608-36B2-466C-8E37-DEF6910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707E5-33D6-43E1-BE08-795F464C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8505-6F93-4FDA-865B-5F51A8B27A0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ACB10-A6EF-4338-A22B-59D994F5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3BBAF-9D01-48F2-BFE7-8FE8766E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ED4C-6286-4376-AC9D-D2159BDF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5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B49E3F-72C1-4234-B5BE-89A34464B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6D82E-28ED-4092-966D-CB3EFDED2497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E9FAFE-33DD-42C2-A5C5-EFDB5C66D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6A582A-6F82-4920-9CF1-EDFAFB0DB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2D904-E03E-48F6-A470-319246F71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7005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938E58-D7D6-40D9-8CD3-AEDC9F724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8A1C7-D776-46A4-BB38-43102DDB86CE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710891-A38D-435E-B00D-11501C1CE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21FFC0-B19C-4910-A311-11284A097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A0FAC-1874-462A-BB15-86E993253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336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089CC3-FE7C-4710-93D0-9F1D88C23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3AC7B-F849-49D7-840E-BD9F0B3F7EAA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24AA7E-FAC8-496F-B217-4A770BC79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685AE0-A055-4E91-8601-4938F2336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06263-E57E-4C56-99ED-A5DFF0B3A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430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37D40-1E70-4C8A-BF0C-669D750AC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3D937-A5FB-45C4-BECD-24841D2CC7DE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4151D-4A77-4D9E-A3AD-3B008B2F8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78B10B-879E-4AA6-BA76-4AC8A801C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92A-BF9F-4705-9D38-B1260DF11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647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F9D44D-768F-4BC7-AF46-DD5D59CBA5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271F4-6C79-45CF-B645-AA4A5245203D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2E2299-DF16-4197-B630-8D3317493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8ADF99-E3E7-458E-A850-633B418F7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B4F26-CB84-4325-91C7-8EB151973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213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60FFBF-8AFA-4971-9D62-FD993520E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D9ACE-C469-49F0-875D-DE09C9392755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979CB9-A56C-4718-903A-8BB722E29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C2CCD7-9636-4044-9211-46B1A4D4C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2ABAE-D33F-47AC-8F6E-A2FF5ACEA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453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B39064-DE91-4EB6-A0A0-3CBDB139F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4D8F4-6860-444C-9014-14848A7104C8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964869-9ED7-46EF-91F5-8DCF47120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E592EA-570A-4CBF-B050-5958751E3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C0AD6-D5EE-4A09-A50C-39A7BF1931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933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2E377A-9D51-4F46-90EE-8FB12A5FD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CCCC-8517-4717-9376-F55A2C5AA9FB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EDD24-FCAC-406B-BC66-EAFBF8215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24C8C4-E5D8-4B55-BDB7-BAE186FB7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23BCD-8410-4E60-8B5E-10CA5254A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747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3F23F-1593-4E8E-B646-6EEB1B025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B892-9BB3-40C6-ABFE-97FDA834E1A9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8D993-03A1-4D4A-97A3-34CE524F8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A6B07-E9BD-436D-BF97-C72D924BB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EA58-16E2-4D20-B87C-B23F14A47D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4526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EB4503-840C-4859-8B46-4D649D034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AF1-846B-4509-B39E-657DAE36F2A3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9550DA-5CD6-484F-BFC4-0154297B3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C9E2C-5577-4E46-8035-C6080176A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C0AE1-977F-4A23-9998-70C467FF5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97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9DB31-B542-463B-ADFD-160C59BA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8505-6F93-4FDA-865B-5F51A8B27A0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C5EDED-85B9-4CCE-AF9A-9F042DF8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FC5BA-E096-429C-9616-C604B1FC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ED4C-6286-4376-AC9D-D2159BDF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45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C66F87-FF8A-45EB-ABC3-7DE38696D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62CB7-AADE-49BD-B2BB-5FB7B5A42821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2CD60F-0898-4716-A581-0D10A52D7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3346F-F06E-44E8-B85A-EED412AFE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7E64-C5A8-4312-B024-897DD2EDA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535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E8C611-4E2F-4E90-9A33-63C21DC73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6CD45-5C48-4A73-AA21-B0FF51D69996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7C4D7B-253B-4096-AAF3-DB69C90F1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A28BC6-8437-4C25-A4E0-BA5D73AE5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988F4-0E96-461A-BEA3-EF4A71AE5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1648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CABD-80B7-4D6D-8C73-991A6482FD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3C78-C53C-44AB-8453-1EA31A8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3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CABD-80B7-4D6D-8C73-991A6482FD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3C78-C53C-44AB-8453-1EA31A8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212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CABD-80B7-4D6D-8C73-991A6482FD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3C78-C53C-44AB-8453-1EA31A8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63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CABD-80B7-4D6D-8C73-991A6482FD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3C78-C53C-44AB-8453-1EA31A8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89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CABD-80B7-4D6D-8C73-991A6482FD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3C78-C53C-44AB-8453-1EA31A8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99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CABD-80B7-4D6D-8C73-991A6482FD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3C78-C53C-44AB-8453-1EA31A8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075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CABD-80B7-4D6D-8C73-991A6482FD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3C78-C53C-44AB-8453-1EA31A8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012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CABD-80B7-4D6D-8C73-991A6482FD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3C78-C53C-44AB-8453-1EA31A8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6FA7-21FB-409F-A517-60B0296F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1009-6B4B-4537-92C5-0F28207D4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99B05-C822-4EF1-A8EC-3B460875D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6DA08-5C3F-412C-9022-044C11B9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8505-6F93-4FDA-865B-5F51A8B27A0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D0591-828B-4DA4-A331-9F50D4E4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86B37-7748-423D-B93A-66D0D3B9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ED4C-6286-4376-AC9D-D2159BDF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75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CABD-80B7-4D6D-8C73-991A6482FD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3C78-C53C-44AB-8453-1EA31A8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206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CABD-80B7-4D6D-8C73-991A6482FD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3C78-C53C-44AB-8453-1EA31A8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83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CABD-80B7-4D6D-8C73-991A6482FD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3C78-C53C-44AB-8453-1EA31A8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236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FC21C-618E-42B3-A535-6022F2D5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404F0-4C95-47E4-8891-A2184ADE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8806-F6F3-4A48-AA8C-8F8D053F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D3393-C192-4F14-BF64-A9BB936BC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3639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0A650-5B4F-4A0E-BC35-3385EFDF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7B993-243A-4A69-84BA-632C2316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F8A6E-4E1F-473E-AFF8-F0C71964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DB5F-AD15-4752-8E77-ADA640AD9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4938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5727B-2FCD-49EA-AFA7-F265F1DD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10C3C-B0A7-4395-A885-BF7A031E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7D3BD-116B-4A58-BFBE-7C6B5B4D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290D-4072-4AD2-BC23-9DEF39FC5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5238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F02273-EDFB-40B1-9C04-3F4EBDA6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88175-04FA-429B-86C8-EAACD41F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3B5B5A-1EC3-4754-A547-CB9C3B25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A7C3-80F6-4A71-926D-AB4DA88E9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0993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1633E0-8D9C-42B3-9BF9-E166E551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F3A122-EE42-4058-9C4D-FB1ABB22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1F2397-8842-401D-BFB7-148EAB64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7095-3640-4623-9E53-B223C0140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9198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58B38D-F392-4F86-BF26-03291741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C86554-5066-4C75-ACD4-616B341F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FE6512-355D-4C4F-B70D-57BCC340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E240-D57F-47A0-AD52-7AD71C336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7785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1194E9-6B27-4482-A165-C7330987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D89C6B-3E7F-48AD-B2CD-EEDE2681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CCDA29-0384-489A-9E9A-AF0CF5D9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75B9-481A-4C7D-9A30-8C552FEBB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98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CAA6-04E7-4392-A0BF-C4E94E26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DF611-63EA-479F-9E24-9C8B2AAF7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B726E-B2BF-4F40-9DBB-457DD34EB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407E8-1F56-422D-BF26-8317746E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8505-6F93-4FDA-865B-5F51A8B27A0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506AD-9209-4E44-940F-76E3D5C7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B88BB-77F0-4104-ACD9-98D2E780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ED4C-6286-4376-AC9D-D2159BDF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00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98AC47-D818-4255-896D-F706164E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BC9EBC-FB6C-4156-A385-C41AA699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A3B7F8-B580-43FC-9EAE-0E7CB3D2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63F0-F1FD-42A0-B558-180537AA5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5375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021B9D-C73B-4B40-B5D7-28F87D97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7BA21-2036-4740-8715-05AE2160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851DAA-081F-450B-98C6-0DA54028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D884D-AEC7-4CAE-BB83-34CA76BA2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8959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5E724-6928-4AF2-993C-4A071338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976F6-759D-48E3-A31A-7509F5A5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FE4BA-45BC-45B4-BD29-697ADAC3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3057C-5593-47F2-888C-54C9822B0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2511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DBB52-5A24-4D3D-A50F-D9DA6B87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6D3F9-F53B-4669-BF22-75C15F17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94B57-BA7E-4843-B45D-0AA7AF6A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EDB5-1C5A-48F3-8FB5-2D380CE6F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13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C5B38-DB5E-4643-8B1E-5A27866B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0BAA5-05EE-442B-800E-F5CC13B4A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C7E47-64BF-4F89-B0A5-BCE0DA2EF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8505-6F93-4FDA-865B-5F51A8B27A0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FD12C-0D93-4822-90A9-8822E1CBA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A59D-EB9A-4F7F-B1D3-0A87CD9F8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AED4C-6286-4376-AC9D-D2159BDF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4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BF158D-8648-4DB4-B1A3-9234F9D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E392D-6D8F-41EB-BCA5-A3A4C383C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D046F-2247-419F-A3D0-1ACFD09FB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D6A4-19F4-42B5-991D-7C33B04D255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5AABD-A622-44B2-8FFA-77626965C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D8F63-96F9-4D32-BEF1-AF194B3EF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A53BF-E1DB-44F5-A2E7-31475096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EF522C-E720-4F6E-8B18-C00243CCB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CDBFE6-4FF5-4B9E-82BE-5DF5154CD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4EE24D-65F5-4B45-A4C2-FA5FBC4142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8CA3E0-7690-47AE-93C1-D4596669D3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4E379F-830E-4C1B-BE90-9A6A5C4DEC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fld id="{897CC92C-AD56-4C93-A09D-E8EED8221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15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5DCDE4A-5E6E-49D5-911C-8B6D97E37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0E8305-358A-4F18-8CD0-1FC022A69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FCD6E-05F4-4FCA-94FA-CA59F1C68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59C5A-FEF8-41B7-8DC5-B02ADE83B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0E10A-B301-4FA0-92C4-8EF5372E9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9D60E-3B70-4989-B4AB-E1A2B21CD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56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E368C7-E8FA-47C6-BFA6-80D7F2B86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E0148F-5D0F-4E06-86E6-7112DB393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96F75B27-7D77-491C-BD79-2858C7FF6B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11F21E-E7B7-4A90-9F49-126170B7FB8A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53BB1F36-73D7-4A74-98FF-1761687D24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FCC76E76-311E-4368-9325-5916F15A29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978CF91-373C-4637-84EC-00B2CEDDF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28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E1C73F-0303-4E06-998D-1D29343E9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E0FA28-B270-4CC6-9040-10A60FB73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18A58EB9-0CA3-441E-A622-4659B94881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791457-20EF-4B9B-B6DE-458A2C054FC9}" type="datetime1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9A3C3FE4-B972-40EF-B518-5D8FE49770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AA162651-6A54-41FE-A549-C622ADCEED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6BFEAE5-4DB8-4070-8E26-3683FD54D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8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CABD-80B7-4D6D-8C73-991A6482FD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C3C78-C53C-44AB-8453-1EA31A8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A35F740-4F82-45B8-8336-965B86F350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362C11-D1EC-4F16-A7B6-69B67F1AA1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22BE7-3DC4-4008-BEC4-5CCDC630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139E5-4254-4584-B0DC-1570D8FEA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EC753-2168-47C0-87EE-348D98326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DCEB05-8ECB-46CA-8434-1A4125BF9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9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4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6.wav"/><Relationship Id="rId7" Type="http://schemas.openxmlformats.org/officeDocument/2006/relationships/slide" Target="slide1.xml"/><Relationship Id="rId2" Type="http://schemas.openxmlformats.org/officeDocument/2006/relationships/slideLayout" Target="../slideLayouts/slideLayout89.xml"/><Relationship Id="rId1" Type="http://schemas.openxmlformats.org/officeDocument/2006/relationships/audio" Target="file:///H:\Rung%20chuong%20vang%20Thanh%20Luong\rung%20chuong%20vang%20chuan.mp3" TargetMode="Externa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10" Type="http://schemas.openxmlformats.org/officeDocument/2006/relationships/image" Target="../media/image54.png"/><Relationship Id="rId4" Type="http://schemas.openxmlformats.org/officeDocument/2006/relationships/image" Target="../media/image49.gif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E91A-65A2-4772-B734-B50CB31F7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005" y="2549673"/>
            <a:ext cx="8149989" cy="958453"/>
          </a:xfrm>
        </p:spPr>
        <p:txBody>
          <a:bodyPr>
            <a:noAutofit/>
          </a:bodyPr>
          <a:lstStyle/>
          <a:p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A1593-E819-4A2D-A443-E1CE1A52EC0A}"/>
              </a:ext>
            </a:extLst>
          </p:cNvPr>
          <p:cNvSpPr txBox="1"/>
          <p:nvPr/>
        </p:nvSpPr>
        <p:spPr>
          <a:xfrm>
            <a:off x="3694029" y="4744706"/>
            <a:ext cx="5293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Thu</a:t>
            </a:r>
          </a:p>
        </p:txBody>
      </p:sp>
    </p:spTree>
    <p:extLst>
      <p:ext uri="{BB962C8B-B14F-4D97-AF65-F5344CB8AC3E}">
        <p14:creationId xmlns:p14="http://schemas.microsoft.com/office/powerpoint/2010/main" val="272544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 descr="han%20han">
            <a:extLst>
              <a:ext uri="{FF2B5EF4-FFF2-40B4-BE49-F238E27FC236}">
                <a16:creationId xmlns:a16="http://schemas.microsoft.com/office/drawing/2014/main" id="{E31D041C-4FC7-4B28-895D-F0CD97599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15" y="0"/>
            <a:ext cx="6189785" cy="499403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8" descr="C:\Users\Computer\Desktop\dead-tree-1-15683444579521989065752.jpg">
            <a:extLst>
              <a:ext uri="{FF2B5EF4-FFF2-40B4-BE49-F238E27FC236}">
                <a16:creationId xmlns:a16="http://schemas.microsoft.com/office/drawing/2014/main" id="{9D59B3B2-24F9-4160-892B-9AAADACB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4"/>
            <a:ext cx="6002215" cy="506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14FEE17C-153C-4B3F-9052-19BF6B1D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75736"/>
            <a:ext cx="12361332" cy="55639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phát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triển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đâm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chồi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nảy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lộc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ra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b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b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2157-F3A8-4AA3-8377-2ED35EF4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71977" y="245855"/>
            <a:ext cx="785020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DAF0D-1870-4058-8356-FDED61A16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68" y="6025846"/>
            <a:ext cx="11274847" cy="83215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Nếu thiếu nước cây cối sẽ bị héo, chết, cây không lớn hay nảy mầm được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  <a:p>
            <a:endParaRPr lang="en-US" dirty="0"/>
          </a:p>
        </p:txBody>
      </p:sp>
      <p:pic>
        <p:nvPicPr>
          <p:cNvPr id="7170" name="Picture 2" descr="Giếng trơ đáy, cây cối héo mòn vì hạn hán khốc liệt">
            <a:extLst>
              <a:ext uri="{FF2B5EF4-FFF2-40B4-BE49-F238E27FC236}">
                <a16:creationId xmlns:a16="http://schemas.microsoft.com/office/drawing/2014/main" id="{3F8BE4BE-A947-4F2D-824B-BACEF72A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191" cy="56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hững cánh đồng chết vì &amp;quot;hạn hán&amp;quot; tại Mỹ">
            <a:extLst>
              <a:ext uri="{FF2B5EF4-FFF2-40B4-BE49-F238E27FC236}">
                <a16:creationId xmlns:a16="http://schemas.microsoft.com/office/drawing/2014/main" id="{41018076-C179-409E-8709-2256F70A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2" y="0"/>
            <a:ext cx="4301654" cy="56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hiều thách thức về an ninh nguồn nước ở Việt Nam « Đài Phát thanh và  Truyền hình Long An">
            <a:extLst>
              <a:ext uri="{FF2B5EF4-FFF2-40B4-BE49-F238E27FC236}">
                <a16:creationId xmlns:a16="http://schemas.microsoft.com/office/drawing/2014/main" id="{0636B64A-4572-4CC8-B030-DEC1F3DE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46" y="0"/>
            <a:ext cx="3676154" cy="56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A355-657F-4D4E-B2C2-E709A802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103368"/>
            <a:ext cx="10515600" cy="657654"/>
          </a:xfrm>
        </p:spPr>
        <p:txBody>
          <a:bodyPr>
            <a:normAutofit fontScale="90000"/>
          </a:bodyPr>
          <a:lstStyle/>
          <a:p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sẽ xảy ra nếu: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8BF251-D58A-4365-96E9-730AFB6DC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815569"/>
              </p:ext>
            </p:extLst>
          </p:nvPr>
        </p:nvGraphicFramePr>
        <p:xfrm>
          <a:off x="0" y="840534"/>
          <a:ext cx="12191999" cy="601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479">
                  <a:extLst>
                    <a:ext uri="{9D8B030D-6E8A-4147-A177-3AD203B41FA5}">
                      <a16:colId xmlns:a16="http://schemas.microsoft.com/office/drawing/2014/main" val="1252596050"/>
                    </a:ext>
                  </a:extLst>
                </a:gridCol>
                <a:gridCol w="3461715">
                  <a:extLst>
                    <a:ext uri="{9D8B030D-6E8A-4147-A177-3AD203B41FA5}">
                      <a16:colId xmlns:a16="http://schemas.microsoft.com/office/drawing/2014/main" val="2723853356"/>
                    </a:ext>
                  </a:extLst>
                </a:gridCol>
                <a:gridCol w="3636805">
                  <a:extLst>
                    <a:ext uri="{9D8B030D-6E8A-4147-A177-3AD203B41FA5}">
                      <a16:colId xmlns:a16="http://schemas.microsoft.com/office/drawing/2014/main" val="3988605513"/>
                    </a:ext>
                  </a:extLst>
                </a:gridCol>
              </a:tblGrid>
              <a:tr h="1740730">
                <a:tc>
                  <a:txBody>
                    <a:bodyPr/>
                    <a:lstStyle/>
                    <a:p>
                      <a:pPr algn="ctr"/>
                      <a:r>
                        <a:rPr kumimoji="0" lang="nl-NL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Cuộc sống của con người thiếu nước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nl-NL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Thực vật thiếu nước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nl-NL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Động vật thiếu nước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28903"/>
                  </a:ext>
                </a:extLst>
              </a:tr>
              <a:tr h="4276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744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611F32-C31A-44C2-B72B-295FA3CA7958}"/>
              </a:ext>
            </a:extLst>
          </p:cNvPr>
          <p:cNvSpPr txBox="1"/>
          <p:nvPr/>
        </p:nvSpPr>
        <p:spPr>
          <a:xfrm>
            <a:off x="71717" y="2701785"/>
            <a:ext cx="4966447" cy="345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Con người sẽ chết vì khát.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Cơ thể con người sẽ không hấp thụ được các chất dinh dưỡng hòa tan lấy từ thức ăn.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Con người sẽ không thải được các chất thừa, cặn bã ra khỏi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2B014-0D1D-49D3-B32E-1371D184344D}"/>
              </a:ext>
            </a:extLst>
          </p:cNvPr>
          <p:cNvSpPr txBox="1"/>
          <p:nvPr/>
        </p:nvSpPr>
        <p:spPr>
          <a:xfrm>
            <a:off x="5172635" y="2701785"/>
            <a:ext cx="33169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Cây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triển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chồi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lộc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ra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Cây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héo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62A56-B75C-4137-A2EB-5ECA38EA8732}"/>
              </a:ext>
            </a:extLst>
          </p:cNvPr>
          <p:cNvSpPr txBox="1"/>
          <p:nvPr/>
        </p:nvSpPr>
        <p:spPr>
          <a:xfrm>
            <a:off x="8624047" y="2686004"/>
            <a:ext cx="3496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Nếu thiếu nước động vật sẽ chết khát.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1C8B3-BF1D-400C-811D-518B73EF3CBD}"/>
              </a:ext>
            </a:extLst>
          </p:cNvPr>
          <p:cNvSpPr txBox="1"/>
          <p:nvPr/>
        </p:nvSpPr>
        <p:spPr>
          <a:xfrm>
            <a:off x="8624047" y="4255664"/>
            <a:ext cx="34962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Một số loài sống ở môi trường nước như cá, tôm, cua sẽ bị tuyệt chủng.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093D-CF7E-4700-8750-47123376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015" y="6073482"/>
            <a:ext cx="10515600" cy="132556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Nếu thiếu nước động vật sẽ chết khát</a:t>
            </a:r>
            <a:b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en-US" dirty="0"/>
          </a:p>
        </p:txBody>
      </p:sp>
      <p:pic>
        <p:nvPicPr>
          <p:cNvPr id="5124" name="Picture 4" descr="Nắng nóng kỷ lục ở Australia, hàng chục con ngựa chết khát - Thế giới">
            <a:extLst>
              <a:ext uri="{FF2B5EF4-FFF2-40B4-BE49-F238E27FC236}">
                <a16:creationId xmlns:a16="http://schemas.microsoft.com/office/drawing/2014/main" id="{11D1891D-BD71-4CC1-9F5A-6CBA622481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6314831" cy="58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hững cái chết ám ảnh vì hạn hán và biến đổi khí hậu | Kênh Thời Tiết">
            <a:extLst>
              <a:ext uri="{FF2B5EF4-FFF2-40B4-BE49-F238E27FC236}">
                <a16:creationId xmlns:a16="http://schemas.microsoft.com/office/drawing/2014/main" id="{5ABB1878-E3B4-4874-942F-D24C44741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54" y="1"/>
            <a:ext cx="5611446" cy="58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B634-B4B1-4D6F-8421-563FF839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953" y="5746663"/>
            <a:ext cx="12082585" cy="1325563"/>
          </a:xfrm>
        </p:spPr>
        <p:txBody>
          <a:bodyPr>
            <a:normAutofit/>
          </a:bodyPr>
          <a:lstStyle/>
          <a:p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loài sống ở môi trường nước như cá, tôm, cua sẽ bị tuyệt chủng</a:t>
            </a:r>
            <a:endParaRPr lang="en-US" sz="2400" b="1" dirty="0"/>
          </a:p>
        </p:txBody>
      </p:sp>
      <p:pic>
        <p:nvPicPr>
          <p:cNvPr id="1026" name="Picture 2" descr="Bí ẩn những vùng đất ở nơi &amp;quot;tận cùng thế giới&amp;quot; - Báo Công an Nhân dân điện  tử">
            <a:extLst>
              <a:ext uri="{FF2B5EF4-FFF2-40B4-BE49-F238E27FC236}">
                <a16:creationId xmlns:a16="http://schemas.microsoft.com/office/drawing/2014/main" id="{FB916EF9-EF77-4162-B6E1-CFD454A54B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4061" cy="58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inh cảnh hoàng loạt cá sấu phơi xác chết thảm do hạn hán - Doanh nghiệp  Việt Nam">
            <a:extLst>
              <a:ext uri="{FF2B5EF4-FFF2-40B4-BE49-F238E27FC236}">
                <a16:creationId xmlns:a16="http://schemas.microsoft.com/office/drawing/2014/main" id="{A0CA691E-0941-456C-B4FE-6F5F241AC8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5999" cy="58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279C6-3CCC-4CB6-9BFA-5C68CFB7B6EE}"/>
              </a:ext>
            </a:extLst>
          </p:cNvPr>
          <p:cNvSpPr txBox="1">
            <a:spLocks/>
          </p:cNvSpPr>
          <p:nvPr/>
        </p:nvSpPr>
        <p:spPr>
          <a:xfrm>
            <a:off x="1527797" y="855420"/>
            <a:ext cx="8756848" cy="443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CCCC05-44BA-4303-83A3-8C2023539AE5}"/>
              </a:ext>
            </a:extLst>
          </p:cNvPr>
          <p:cNvSpPr txBox="1">
            <a:spLocks/>
          </p:cNvSpPr>
          <p:nvPr/>
        </p:nvSpPr>
        <p:spPr>
          <a:xfrm>
            <a:off x="1827466" y="1570383"/>
            <a:ext cx="9221042" cy="3852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7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cuộc sống hàng ngày con người còn cần nước vào những việc gì?</a:t>
            </a:r>
            <a:br>
              <a:rPr lang="en-US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439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610E4-8F65-4AF3-9B76-A43422749BD4}"/>
              </a:ext>
            </a:extLst>
          </p:cNvPr>
          <p:cNvSpPr txBox="1"/>
          <p:nvPr/>
        </p:nvSpPr>
        <p:spPr>
          <a:xfrm>
            <a:off x="4180580" y="569168"/>
            <a:ext cx="77664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Uống, nấu ăn.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Tắm, lau nhà, giặt quần áo.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Đi bơi, tắm biển.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Đi vệ sinh.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Tắm cho thú nuôi, rửa xe.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Lướt ván, đua thuyền, múa rối nước.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Trồng cây lương thực, rau, hoa màu.</a:t>
            </a:r>
          </a:p>
          <a:p>
            <a:pPr>
              <a:defRPr/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Chăn nuôi gia súc, gia cầm.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Chế biến thực phẩm.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Sản xuất nguyên, vật liệu.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Tạo ra điện.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88892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Oval 2">
            <a:extLst>
              <a:ext uri="{FF2B5EF4-FFF2-40B4-BE49-F238E27FC236}">
                <a16:creationId xmlns:a16="http://schemas.microsoft.com/office/drawing/2014/main" id="{9A8FF021-7953-4859-8DF3-8E0F612D7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3" y="1972771"/>
            <a:ext cx="3421990" cy="2838402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Vai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C82057FD-0AC0-4C3A-9CDB-C273D638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172" y="1515571"/>
            <a:ext cx="6462357" cy="9144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7EBE73B1-88EE-4625-8A8A-9328F9D6C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172" y="4612315"/>
            <a:ext cx="6395925" cy="9906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4" name="Line 6">
            <a:extLst>
              <a:ext uri="{FF2B5EF4-FFF2-40B4-BE49-F238E27FC236}">
                <a16:creationId xmlns:a16="http://schemas.microsoft.com/office/drawing/2014/main" id="{F516D05B-84A8-44F5-95DA-5A6D9FDA16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9631" y="1972771"/>
            <a:ext cx="1984279" cy="17349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5" name="Line 7">
            <a:extLst>
              <a:ext uri="{FF2B5EF4-FFF2-40B4-BE49-F238E27FC236}">
                <a16:creationId xmlns:a16="http://schemas.microsoft.com/office/drawing/2014/main" id="{65CA54E9-DCFD-4FDA-8E24-9B6F08904A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6799" y="3641969"/>
            <a:ext cx="1994373" cy="5808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6" name="Line 8">
            <a:extLst>
              <a:ext uri="{FF2B5EF4-FFF2-40B4-BE49-F238E27FC236}">
                <a16:creationId xmlns:a16="http://schemas.microsoft.com/office/drawing/2014/main" id="{31BD3301-F986-4CD3-91D0-160730714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6892" y="3700049"/>
            <a:ext cx="1984279" cy="1557979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81435C0-AD2F-4328-B7E3-D61144A6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172" y="3157951"/>
            <a:ext cx="6462357" cy="9144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3" grpId="0" animBg="1"/>
      <p:bldP spid="145414" grpId="0" animBg="1"/>
      <p:bldP spid="145415" grpId="0" animBg="1"/>
      <p:bldP spid="14541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610E4-8F65-4AF3-9B76-A43422749BD4}"/>
              </a:ext>
            </a:extLst>
          </p:cNvPr>
          <p:cNvSpPr txBox="1"/>
          <p:nvPr/>
        </p:nvSpPr>
        <p:spPr>
          <a:xfrm>
            <a:off x="4180580" y="569168"/>
            <a:ext cx="77664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Uống, nấu ăn.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Tắm, lau nhà, giặt quần áo.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Đi bơi, tắm biển.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Đi vệ sinh.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Tắm cho thú nuôi, rửa xe.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Lướt ván, đua thuyền, múa rối nước.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Trồng cây lương thực, rau, hoa màu.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Chăn nuôi gia súc, gia cầm.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Chế biến thực phẩm.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Sản xuất nguyên, vật liệu.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Tạo ra điện.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51845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610E4-8F65-4AF3-9B76-A43422749BD4}"/>
              </a:ext>
            </a:extLst>
          </p:cNvPr>
          <p:cNvSpPr txBox="1"/>
          <p:nvPr/>
        </p:nvSpPr>
        <p:spPr>
          <a:xfrm>
            <a:off x="0" y="80682"/>
            <a:ext cx="821651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+Uống, nấu ăn.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+Tắm, lau nhà, giặt quần áo.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+Đi bơi, tắm biển.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+Đi vệ sinh.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+Tắm cho thú nuôi, rửa xe.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+Lướt ván, đua thuyền, múa rối nước.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+Trồng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 lương thực, rau, hoa màu.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Chăn nuôi gia súc, gia cầm.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+Chế biến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phẩm.</a:t>
            </a:r>
            <a:endParaRPr lang="nl-NL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Sản xuất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nguyên, vật liệu.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Tạo ra điện.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23FCB95-D3B2-495D-B36C-AC1B7EBE7D5E}"/>
              </a:ext>
            </a:extLst>
          </p:cNvPr>
          <p:cNvSpPr/>
          <p:nvPr/>
        </p:nvSpPr>
        <p:spPr>
          <a:xfrm>
            <a:off x="7020743" y="302688"/>
            <a:ext cx="1289539" cy="2871148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30A067-3AF5-4ED5-8CA4-5096AF29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0282" y="1281062"/>
            <a:ext cx="3825050" cy="9144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trí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E55749-ACE0-41C8-9996-375F068455EE}"/>
              </a:ext>
            </a:extLst>
          </p:cNvPr>
          <p:cNvSpPr/>
          <p:nvPr/>
        </p:nvSpPr>
        <p:spPr>
          <a:xfrm>
            <a:off x="354815" y="770890"/>
            <a:ext cx="886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24: Nước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072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74DE-F7A2-4F9E-982F-5CCF02B7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277" y="145991"/>
            <a:ext cx="7510670" cy="819619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AI TRÒ CỦA NƯỚC ĐỐI VỚI TRẺ EM - Fujiwa">
            <a:extLst>
              <a:ext uri="{FF2B5EF4-FFF2-40B4-BE49-F238E27FC236}">
                <a16:creationId xmlns:a16="http://schemas.microsoft.com/office/drawing/2014/main" id="{72F29FAF-F77E-4447-8EC2-783AD29AA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1" y="1125416"/>
            <a:ext cx="4322122" cy="46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ệc tắm rửa của người Nhật - Nguyễn Triều Viễn Ý">
            <a:extLst>
              <a:ext uri="{FF2B5EF4-FFF2-40B4-BE49-F238E27FC236}">
                <a16:creationId xmlns:a16="http://schemas.microsoft.com/office/drawing/2014/main" id="{4C1701E0-4000-49BA-9BC4-851824CF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3" y="1125416"/>
            <a:ext cx="4100757" cy="46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Giặt đồ bằng tay đúng cách, quần áo sạch thơm như giặt tiệm">
            <a:extLst>
              <a:ext uri="{FF2B5EF4-FFF2-40B4-BE49-F238E27FC236}">
                <a16:creationId xmlns:a16="http://schemas.microsoft.com/office/drawing/2014/main" id="{1E620B92-41A3-41B2-8EDF-3077F4FD3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80" y="1125416"/>
            <a:ext cx="3964719" cy="46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29DC96-C241-469C-89BA-80CBCB508374}"/>
              </a:ext>
            </a:extLst>
          </p:cNvPr>
          <p:cNvSpPr txBox="1"/>
          <p:nvPr/>
        </p:nvSpPr>
        <p:spPr>
          <a:xfrm>
            <a:off x="1012670" y="6128417"/>
            <a:ext cx="228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AF138-3A74-4544-8F1D-875501B3FFEA}"/>
              </a:ext>
            </a:extLst>
          </p:cNvPr>
          <p:cNvSpPr txBox="1"/>
          <p:nvPr/>
        </p:nvSpPr>
        <p:spPr>
          <a:xfrm>
            <a:off x="5566408" y="6128417"/>
            <a:ext cx="156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7438C-C0DC-4EB9-8765-C792B70B60CF}"/>
              </a:ext>
            </a:extLst>
          </p:cNvPr>
          <p:cNvSpPr txBox="1"/>
          <p:nvPr/>
        </p:nvSpPr>
        <p:spPr>
          <a:xfrm>
            <a:off x="9045730" y="6128417"/>
            <a:ext cx="2639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86CEAB-E60B-4A73-AAF1-9CECFBFA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218" y="105587"/>
            <a:ext cx="7343693" cy="95479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 descr="Rửa đúng cách sẽ giúp tăng thời gian bảo quản thực phẩm trong mùa dịch">
            <a:extLst>
              <a:ext uri="{FF2B5EF4-FFF2-40B4-BE49-F238E27FC236}">
                <a16:creationId xmlns:a16="http://schemas.microsoft.com/office/drawing/2014/main" id="{F61BE552-7661-4A1E-A93F-70538C498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0380"/>
            <a:ext cx="4079631" cy="50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Mẹo dọn dẹp nhà cửa sạch gọn trong vòng 60 phút">
            <a:extLst>
              <a:ext uri="{FF2B5EF4-FFF2-40B4-BE49-F238E27FC236}">
                <a16:creationId xmlns:a16="http://schemas.microsoft.com/office/drawing/2014/main" id="{C2CC1C1F-7A44-4BD2-B696-767E92AF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68" y="1060380"/>
            <a:ext cx="3774831" cy="50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585765-4FD9-4E01-A264-0007DCD02C1B}"/>
              </a:ext>
            </a:extLst>
          </p:cNvPr>
          <p:cNvSpPr txBox="1"/>
          <p:nvPr/>
        </p:nvSpPr>
        <p:spPr>
          <a:xfrm>
            <a:off x="5273889" y="6262659"/>
            <a:ext cx="200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AE394-5420-4B3A-99B0-9783C5209A2D}"/>
              </a:ext>
            </a:extLst>
          </p:cNvPr>
          <p:cNvSpPr txBox="1"/>
          <p:nvPr/>
        </p:nvSpPr>
        <p:spPr>
          <a:xfrm>
            <a:off x="9531141" y="6196148"/>
            <a:ext cx="147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3C528-A988-4AEB-A693-AA45460033F6}"/>
              </a:ext>
            </a:extLst>
          </p:cNvPr>
          <p:cNvSpPr txBox="1"/>
          <p:nvPr/>
        </p:nvSpPr>
        <p:spPr>
          <a:xfrm>
            <a:off x="1057522" y="6196148"/>
            <a:ext cx="2385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C:\Users\Computer\Desktop\may-rua-xe-co-may-loai.jpg">
            <a:extLst>
              <a:ext uri="{FF2B5EF4-FFF2-40B4-BE49-F238E27FC236}">
                <a16:creationId xmlns:a16="http://schemas.microsoft.com/office/drawing/2014/main" id="{21BE4902-C1B2-40FF-AAF0-858C2FD3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37" y="1060380"/>
            <a:ext cx="3993663" cy="50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69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84C86B3-F33B-4A98-9F45-7729F277E26E}"/>
              </a:ext>
            </a:extLst>
          </p:cNvPr>
          <p:cNvSpPr txBox="1"/>
          <p:nvPr/>
        </p:nvSpPr>
        <p:spPr>
          <a:xfrm>
            <a:off x="1524000" y="1"/>
            <a:ext cx="9144000" cy="708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50D135FB-F08E-43F2-A295-440E2F16A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26"/>
            <a:ext cx="53340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>
            <a:extLst>
              <a:ext uri="{FF2B5EF4-FFF2-40B4-BE49-F238E27FC236}">
                <a16:creationId xmlns:a16="http://schemas.microsoft.com/office/drawing/2014/main" id="{BFD5460F-8348-4E2C-8A1B-E855F1DB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8026"/>
            <a:ext cx="60960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>
            <a:extLst>
              <a:ext uri="{FF2B5EF4-FFF2-40B4-BE49-F238E27FC236}">
                <a16:creationId xmlns:a16="http://schemas.microsoft.com/office/drawing/2014/main" id="{7D75977D-2924-42EB-9BF2-5B2C976BE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609600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F2A6AC-2779-43F8-9164-F0A65EAF9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984" y="3327645"/>
            <a:ext cx="29718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alt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15CF9-2B99-4499-A548-B28F4E0F2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062" y="3327644"/>
            <a:ext cx="28194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2BAFD4-EACC-4066-98A6-3A07B4900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062" y="6284912"/>
            <a:ext cx="2819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lang="en-US" alt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7" name="Picture 14">
            <a:extLst>
              <a:ext uri="{FF2B5EF4-FFF2-40B4-BE49-F238E27FC236}">
                <a16:creationId xmlns:a16="http://schemas.microsoft.com/office/drawing/2014/main" id="{A902130C-DD00-44B9-92EE-18399C703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533400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FDCE41-DAF4-4FAE-BBA0-79443E509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946" y="6335712"/>
            <a:ext cx="32004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alt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62282275-279F-4EA7-B473-36C053A2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14B02A4F-A8EC-4D8B-8EFA-B05A17A9A9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3039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EAAC4D-88AF-40A6-B1C5-0608F45EF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6303964"/>
            <a:ext cx="91440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B050"/>
                </a:solidFill>
              </a:rPr>
              <a:t>Múa rối n</a:t>
            </a:r>
            <a:r>
              <a:rPr lang="vi-VN" altLang="en-US" sz="2800">
                <a:solidFill>
                  <a:srgbClr val="00B050"/>
                </a:solidFill>
              </a:rPr>
              <a:t>ước</a:t>
            </a:r>
            <a:endParaRPr lang="en-US" altLang="en-US" sz="28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610E4-8F65-4AF3-9B76-A43422749BD4}"/>
              </a:ext>
            </a:extLst>
          </p:cNvPr>
          <p:cNvSpPr txBox="1"/>
          <p:nvPr/>
        </p:nvSpPr>
        <p:spPr>
          <a:xfrm>
            <a:off x="48948" y="0"/>
            <a:ext cx="77664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+Uống, nấu ăn.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+Tắm, lau nhà, giặt quần áo.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+Đi bơi, tắm biển.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+Đi vệ sinh.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+Tắm cho thú nuôi, rửa xe.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+Lướt ván, đua thuyền, múa rối nước.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+Trồng cây lương thực, rau, hoa màu.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+Chăn nuôi gia súc, gia cầm.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+Chế biến thực phẩm.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Sản xuất nguyên, vật liệu.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Tạo ra điện.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23FCB95-D3B2-495D-B36C-AC1B7EBE7D5E}"/>
              </a:ext>
            </a:extLst>
          </p:cNvPr>
          <p:cNvSpPr/>
          <p:nvPr/>
        </p:nvSpPr>
        <p:spPr>
          <a:xfrm>
            <a:off x="6963509" y="188049"/>
            <a:ext cx="1289539" cy="2722282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30A067-3AF5-4ED5-8CA4-5096AF29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048" y="1091990"/>
            <a:ext cx="3811378" cy="9144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trí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52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610E4-8F65-4AF3-9B76-A43422749BD4}"/>
              </a:ext>
            </a:extLst>
          </p:cNvPr>
          <p:cNvSpPr txBox="1"/>
          <p:nvPr/>
        </p:nvSpPr>
        <p:spPr>
          <a:xfrm>
            <a:off x="48948" y="0"/>
            <a:ext cx="77664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+Uống, nấu ăn.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+Tắm, lau nhà, giặt quần áo.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+Đi bơi, tắm biển.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+Đi vệ sinh.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+Tắm cho thú nuôi, rửa xe.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+Lướt ván, đua thuyền, múa rối nước.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+Trồng cây lương thực, rau, hoa màu. </a:t>
            </a:r>
            <a:endParaRPr lang="en-US" sz="3600" b="1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nl-NL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 nuôi gia súc, gia cầm.</a:t>
            </a:r>
            <a:r>
              <a:rPr lang="nl-NL" sz="36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+Chế biến </a:t>
            </a: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phẩm.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Sản xuất </a:t>
            </a: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nguyên, vật liệu. </a:t>
            </a:r>
          </a:p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Tạo ra điện.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23FCB95-D3B2-495D-B36C-AC1B7EBE7D5E}"/>
              </a:ext>
            </a:extLst>
          </p:cNvPr>
          <p:cNvSpPr/>
          <p:nvPr/>
        </p:nvSpPr>
        <p:spPr>
          <a:xfrm>
            <a:off x="6603423" y="156308"/>
            <a:ext cx="1289539" cy="2810321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B082D3C-25CD-4B36-8527-D2823DE25C23}"/>
              </a:ext>
            </a:extLst>
          </p:cNvPr>
          <p:cNvSpPr/>
          <p:nvPr/>
        </p:nvSpPr>
        <p:spPr>
          <a:xfrm>
            <a:off x="6783751" y="3742279"/>
            <a:ext cx="928881" cy="616214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30A067-3AF5-4ED5-8CA4-5096AF29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96" y="1326240"/>
            <a:ext cx="4398222" cy="9144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trí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8DC0CC9-9631-4D4F-B1CD-455D556D2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830" y="3593186"/>
            <a:ext cx="4398222" cy="9144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nghiệp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6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D32F-140B-40DC-A203-3502892C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96" y="398411"/>
            <a:ext cx="10515600" cy="636739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4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 trò của nước trong sản xuất nông nghiệp</a:t>
            </a:r>
            <a:b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B98F80-2D9B-4D23-88C0-7CEB7BFA9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7179"/>
            <a:ext cx="6095999" cy="4964523"/>
          </a:xfrm>
          <a:prstGeom prst="rect">
            <a:avLst/>
          </a:prstGeom>
        </p:spPr>
      </p:pic>
      <p:pic>
        <p:nvPicPr>
          <p:cNvPr id="2052" name="Picture 4" descr="Vai Trò Của Nước Trong Đời Sống Và Sản Xuất Nông - Công Nghiệp l GREEN">
            <a:extLst>
              <a:ext uri="{FF2B5EF4-FFF2-40B4-BE49-F238E27FC236}">
                <a16:creationId xmlns:a16="http://schemas.microsoft.com/office/drawing/2014/main" id="{66450DB7-A969-4D84-AAC1-D59E4AEE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75" y="794496"/>
            <a:ext cx="5640125" cy="49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E2D5CB-3A03-4231-A5FC-62015E911902}"/>
              </a:ext>
            </a:extLst>
          </p:cNvPr>
          <p:cNvSpPr txBox="1"/>
          <p:nvPr/>
        </p:nvSpPr>
        <p:spPr>
          <a:xfrm>
            <a:off x="2039279" y="5751702"/>
            <a:ext cx="290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6D773-E29E-45CF-B91F-5575A29EBCA7}"/>
              </a:ext>
            </a:extLst>
          </p:cNvPr>
          <p:cNvSpPr txBox="1"/>
          <p:nvPr/>
        </p:nvSpPr>
        <p:spPr>
          <a:xfrm>
            <a:off x="7420454" y="5751702"/>
            <a:ext cx="440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9365DC-CB28-41C8-9145-AA45B7370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97414" cy="5541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437276-9FF4-4529-A6A4-755A50EC0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61" y="0"/>
            <a:ext cx="5759939" cy="55410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C22FD1-9982-4B8A-8FE3-DB570DAC2D84}"/>
              </a:ext>
            </a:extLst>
          </p:cNvPr>
          <p:cNvSpPr txBox="1"/>
          <p:nvPr/>
        </p:nvSpPr>
        <p:spPr>
          <a:xfrm>
            <a:off x="2771512" y="5541049"/>
            <a:ext cx="7529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610E4-8F65-4AF3-9B76-A43422749BD4}"/>
              </a:ext>
            </a:extLst>
          </p:cNvPr>
          <p:cNvSpPr txBox="1"/>
          <p:nvPr/>
        </p:nvSpPr>
        <p:spPr>
          <a:xfrm>
            <a:off x="48948" y="0"/>
            <a:ext cx="77664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+Uống, nấu ăn.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+Tắm, lau nhà, giặt quần áo.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+Đi bơi, tắm biển.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+Đi vệ sinh.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+Tắm cho thú nuôi, rửa xe.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+Lướt ván, đua thuyền, múa rối nước.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+Trồng cây lương thực, rau, hoa màu.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+Chăn nuôi gia súc, gia cầm.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+Chế biến thực phẩm.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Sản xuất nguyên, vật liệu.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Tạo ra điện.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23FCB95-D3B2-495D-B36C-AC1B7EBE7D5E}"/>
              </a:ext>
            </a:extLst>
          </p:cNvPr>
          <p:cNvSpPr/>
          <p:nvPr/>
        </p:nvSpPr>
        <p:spPr>
          <a:xfrm>
            <a:off x="6515515" y="265723"/>
            <a:ext cx="1289539" cy="2657231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B082D3C-25CD-4B36-8527-D2823DE25C23}"/>
              </a:ext>
            </a:extLst>
          </p:cNvPr>
          <p:cNvSpPr/>
          <p:nvPr/>
        </p:nvSpPr>
        <p:spPr>
          <a:xfrm>
            <a:off x="6765033" y="3783017"/>
            <a:ext cx="938076" cy="616214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30A067-3AF5-4ED5-8CA4-5096AF29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598" y="1308310"/>
            <a:ext cx="4337997" cy="9144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trí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8DC0CC9-9631-4D4F-B1CD-455D556D2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5054" y="3633924"/>
            <a:ext cx="4337998" cy="9144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xuất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nông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nghiệp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0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610E4-8F65-4AF3-9B76-A43422749BD4}"/>
              </a:ext>
            </a:extLst>
          </p:cNvPr>
          <p:cNvSpPr txBox="1"/>
          <p:nvPr/>
        </p:nvSpPr>
        <p:spPr>
          <a:xfrm>
            <a:off x="48948" y="0"/>
            <a:ext cx="77664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+Uống, nấu ăn.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+Tắm, lau nhà, giặt quần áo.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+Đi bơi, tắm biển.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+Đi vệ sinh.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+Tắm cho thú nuôi, rửa xe.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+Lướt ván, đua thuyền, múa rối nước.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+Trồng</a:t>
            </a:r>
            <a:r>
              <a:rPr lang="nl-NL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cây lương thực, rau, hoa màu.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+Chăn nuôi gia súc, gia cầm.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+Chế biến </a:t>
            </a:r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phẩm.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 Sản xuất</a:t>
            </a:r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nguyên, vật liệu.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 Tạo ra điện.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23FCB95-D3B2-495D-B36C-AC1B7EBE7D5E}"/>
              </a:ext>
            </a:extLst>
          </p:cNvPr>
          <p:cNvSpPr/>
          <p:nvPr/>
        </p:nvSpPr>
        <p:spPr>
          <a:xfrm>
            <a:off x="6525846" y="186964"/>
            <a:ext cx="1289539" cy="2756463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B082D3C-25CD-4B36-8527-D2823DE25C23}"/>
              </a:ext>
            </a:extLst>
          </p:cNvPr>
          <p:cNvSpPr/>
          <p:nvPr/>
        </p:nvSpPr>
        <p:spPr>
          <a:xfrm>
            <a:off x="6525846" y="3798430"/>
            <a:ext cx="1289539" cy="616214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730762F-0E94-4E00-85DA-6BE75B95DBA4}"/>
              </a:ext>
            </a:extLst>
          </p:cNvPr>
          <p:cNvSpPr/>
          <p:nvPr/>
        </p:nvSpPr>
        <p:spPr>
          <a:xfrm>
            <a:off x="6372999" y="4763696"/>
            <a:ext cx="1289539" cy="1422613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30A067-3AF5-4ED5-8CA4-5096AF29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385" y="1161763"/>
            <a:ext cx="4303555" cy="9144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trí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8DC0CC9-9631-4D4F-B1CD-455D556D2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972" y="3522039"/>
            <a:ext cx="4366526" cy="9144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xuất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nông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nghiệp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CB7389D-9A22-443E-953D-B60A7D6DC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414" y="5015051"/>
            <a:ext cx="4366527" cy="9906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xuất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nghiệp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0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5C7E293-A1F3-4C41-B318-2BC70768B9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" y="781615"/>
            <a:ext cx="4087445" cy="52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784951E6-7523-48C3-89FA-13DDAE37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46" y="781615"/>
            <a:ext cx="3931139" cy="529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90EA53E0-28C0-40AC-A1F6-1A202FE1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3" y="570105"/>
            <a:ext cx="4173414" cy="55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80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82F3-540B-47C4-B552-135110E80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58" y="138760"/>
            <a:ext cx="10142551" cy="835522"/>
          </a:xfrm>
        </p:spPr>
        <p:txBody>
          <a:bodyPr/>
          <a:lstStyle/>
          <a:p>
            <a:r>
              <a:rPr lang="nl-NL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 trò của nước trong sản xuất công nghiệp</a:t>
            </a:r>
            <a:endParaRPr lang="en-US" dirty="0"/>
          </a:p>
        </p:txBody>
      </p:sp>
      <p:pic>
        <p:nvPicPr>
          <p:cNvPr id="4098" name="Picture 2" descr="Dây chuyền sản xuất nước tinh khiết chất lượng cao">
            <a:extLst>
              <a:ext uri="{FF2B5EF4-FFF2-40B4-BE49-F238E27FC236}">
                <a16:creationId xmlns:a16="http://schemas.microsoft.com/office/drawing/2014/main" id="{EACBDFDC-B887-42EC-B7FA-7E2488B4A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2524"/>
            <a:ext cx="3821722" cy="50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ổng quan về Quá trình Rửa trong Quy trình sản xuất thực phẩm">
            <a:extLst>
              <a:ext uri="{FF2B5EF4-FFF2-40B4-BE49-F238E27FC236}">
                <a16:creationId xmlns:a16="http://schemas.microsoft.com/office/drawing/2014/main" id="{8E88C39E-0CC2-46CF-A1B9-40AA868D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55" y="1112523"/>
            <a:ext cx="3821722" cy="50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D2441E-B36B-4EF5-90F2-A622A1570B35}"/>
              </a:ext>
            </a:extLst>
          </p:cNvPr>
          <p:cNvSpPr txBox="1"/>
          <p:nvPr/>
        </p:nvSpPr>
        <p:spPr>
          <a:xfrm>
            <a:off x="582562" y="6134464"/>
            <a:ext cx="3348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F0862-A728-4DAB-B76A-18CD70CD48EB}"/>
              </a:ext>
            </a:extLst>
          </p:cNvPr>
          <p:cNvSpPr txBox="1"/>
          <p:nvPr/>
        </p:nvSpPr>
        <p:spPr>
          <a:xfrm>
            <a:off x="5229054" y="6134464"/>
            <a:ext cx="653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ìm Hiểu Về Nhà Máy Sản Xuất Nước Ép Trái Cây">
            <a:extLst>
              <a:ext uri="{FF2B5EF4-FFF2-40B4-BE49-F238E27FC236}">
                <a16:creationId xmlns:a16="http://schemas.microsoft.com/office/drawing/2014/main" id="{F4936371-3924-4FFE-94BD-89016125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5" t="10001" r="6026"/>
          <a:stretch>
            <a:fillRect/>
          </a:stretch>
        </p:blipFill>
        <p:spPr bwMode="auto">
          <a:xfrm>
            <a:off x="8023226" y="1112524"/>
            <a:ext cx="4168774" cy="502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>
            <a:extLst>
              <a:ext uri="{FF2B5EF4-FFF2-40B4-BE49-F238E27FC236}">
                <a16:creationId xmlns:a16="http://schemas.microsoft.com/office/drawing/2014/main" id="{2AD6BB35-3AE8-47D1-9A6C-609B2BA5E9DE}"/>
              </a:ext>
            </a:extLst>
          </p:cNvPr>
          <p:cNvGrpSpPr>
            <a:grpSpLocks/>
          </p:cNvGrpSpPr>
          <p:nvPr/>
        </p:nvGrpSpPr>
        <p:grpSpPr bwMode="auto">
          <a:xfrm>
            <a:off x="980858" y="3341537"/>
            <a:ext cx="11211142" cy="3516463"/>
            <a:chOff x="-2467719" y="1748601"/>
            <a:chExt cx="10657984" cy="4221157"/>
          </a:xfrm>
        </p:grpSpPr>
        <p:pic>
          <p:nvPicPr>
            <p:cNvPr id="30723" name="Picture 2" descr="Chinh phục' sông Đà xây Thủy điện Hòa Bình">
              <a:extLst>
                <a:ext uri="{FF2B5EF4-FFF2-40B4-BE49-F238E27FC236}">
                  <a16:creationId xmlns:a16="http://schemas.microsoft.com/office/drawing/2014/main" id="{5451E3C5-FF49-4871-8686-BF82270BB4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10820" t="13808"/>
            <a:stretch/>
          </p:blipFill>
          <p:spPr bwMode="auto">
            <a:xfrm>
              <a:off x="1632255" y="1748601"/>
              <a:ext cx="6558010" cy="4221157"/>
            </a:xfrm>
            <a:prstGeom prst="snip2DiagRect">
              <a:avLst>
                <a:gd name="adj1" fmla="val 37381"/>
                <a:gd name="adj2" fmla="val 0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679" name="TextBox 1">
              <a:extLst>
                <a:ext uri="{FF2B5EF4-FFF2-40B4-BE49-F238E27FC236}">
                  <a16:creationId xmlns:a16="http://schemas.microsoft.com/office/drawing/2014/main" id="{51F5EA75-E558-434E-A132-F283C1E3B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67719" y="3707147"/>
              <a:ext cx="3528707" cy="1440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Tuabin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675" name="Group 8">
            <a:extLst>
              <a:ext uri="{FF2B5EF4-FFF2-40B4-BE49-F238E27FC236}">
                <a16:creationId xmlns:a16="http://schemas.microsoft.com/office/drawing/2014/main" id="{C8B6E20A-4030-4202-B965-6C5A36274DD9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10144371" cy="3516462"/>
            <a:chOff x="20868" y="90783"/>
            <a:chExt cx="8826717" cy="3338217"/>
          </a:xfrm>
        </p:grpSpPr>
        <p:pic>
          <p:nvPicPr>
            <p:cNvPr id="30729" name="Picture 9" descr="Thủy điện Hòa Bình mở 1 cửa xả lũ sáng 29/9. Ảnh: Minh Chuyên.">
              <a:extLst>
                <a:ext uri="{FF2B5EF4-FFF2-40B4-BE49-F238E27FC236}">
                  <a16:creationId xmlns:a16="http://schemas.microsoft.com/office/drawing/2014/main" id="{50D449A4-99DC-43F4-9727-5F705AF705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t="19879"/>
            <a:stretch/>
          </p:blipFill>
          <p:spPr bwMode="auto">
            <a:xfrm>
              <a:off x="20868" y="90783"/>
              <a:ext cx="5698604" cy="3338217"/>
            </a:xfrm>
            <a:prstGeom prst="snip2DiagRect">
              <a:avLst>
                <a:gd name="adj1" fmla="val 40945"/>
                <a:gd name="adj2" fmla="val 0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677" name="TextBox 1">
              <a:extLst>
                <a:ext uri="{FF2B5EF4-FFF2-40B4-BE49-F238E27FC236}">
                  <a16:creationId xmlns:a16="http://schemas.microsoft.com/office/drawing/2014/main" id="{3DBF9006-9341-4BDC-9DEF-0E66E7D1B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3152" y="892142"/>
              <a:ext cx="2694433" cy="1256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alt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alt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alt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endPara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4D886-8CF7-49D9-AA29-6E2D8072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54">
            <a:extLst>
              <a:ext uri="{FF2B5EF4-FFF2-40B4-BE49-F238E27FC236}">
                <a16:creationId xmlns:a16="http://schemas.microsoft.com/office/drawing/2014/main" id="{4ECFED65-FFDF-40DC-9413-C80ADA5C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487" y="2958769"/>
            <a:ext cx="7111344" cy="18476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7.40741E-7 L 2.083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>
            <a:extLst>
              <a:ext uri="{FF2B5EF4-FFF2-40B4-BE49-F238E27FC236}">
                <a16:creationId xmlns:a16="http://schemas.microsoft.com/office/drawing/2014/main" id="{531546A1-A1C4-4ABD-95A5-08D237F4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533400"/>
            <a:ext cx="3657600" cy="4270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ffany-Heavy" pitchFamily="2" charset="0"/>
                <a:cs typeface="Times New Roman" pitchFamily="18" charset="0"/>
              </a:rPr>
              <a:t>Luật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ffany-Heavy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ffany-Heavy" pitchFamily="2" charset="0"/>
                <a:cs typeface="Times New Roman" pitchFamily="18" charset="0"/>
              </a:rPr>
              <a:t>chơi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iffany-Heavy" pitchFamily="2" charset="0"/>
              <a:cs typeface="Times New Roman" pitchFamily="18" charset="0"/>
            </a:endParaRPr>
          </a:p>
        </p:txBody>
      </p:sp>
      <p:sp>
        <p:nvSpPr>
          <p:cNvPr id="3" name="Nơi giữ chỗ cho Nội dung 2">
            <a:extLst>
              <a:ext uri="{FF2B5EF4-FFF2-40B4-BE49-F238E27FC236}">
                <a16:creationId xmlns:a16="http://schemas.microsoft.com/office/drawing/2014/main" id="{4344C757-4D49-4E3A-963E-01013EAAB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05400"/>
          </a:xfrm>
        </p:spPr>
        <p:txBody>
          <a:bodyPr/>
          <a:lstStyle/>
          <a:p>
            <a:pPr marL="53975" indent="628650" algn="just" eaLnBrk="1" hangingPunct="1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3975" indent="628650" algn="just" eaLnBrk="1" hangingPunct="1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53975" indent="628650"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975" indent="628650" algn="just" eaLnBrk="1" hangingPunct="1"/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51">
            <a:extLst>
              <a:ext uri="{FF2B5EF4-FFF2-40B4-BE49-F238E27FC236}">
                <a16:creationId xmlns:a16="http://schemas.microsoft.com/office/drawing/2014/main" id="{4873151D-4C38-4AA1-8608-A87CE03FD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2311400"/>
            <a:ext cx="6411179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201A7A47-BF27-4BCC-AA62-7363A4E0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2590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555407B8-39DE-4740-924D-5DE99196A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23526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088FDBAC-4E96-4CAD-A10A-E8726E2DFF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3231" y="245097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0EB9F173-7561-452F-A9A1-45492DAEE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3775075"/>
            <a:ext cx="6411179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B9A13816-0A03-4B12-BE00-7984303A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77348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3789D0E4-E9BA-4472-9BCE-F44A9447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8449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65A21207-CC58-48FB-A359-8A8B1E03E0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81175" y="398065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B0AB66DC-EDA0-4705-8502-BB5330DA3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5" y="5138738"/>
            <a:ext cx="634926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Hấp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dinh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dưỡng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504323F7-BFEF-42F4-8E42-E0A0C3C5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5140325"/>
            <a:ext cx="153987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2B367B25-29A5-4373-AACD-A2D664CE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5219700"/>
            <a:ext cx="817563" cy="6000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D1A3B7DE-1D4C-4F28-868E-09BB2FD79D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5625" y="53340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id="{2B6D770B-6AF1-47F4-817C-6F030014B2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41013" y="1358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id="{DFB1774A-E686-49F9-BE6A-0988F33682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41013" y="1358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D1793A37-FFBC-45BB-B65D-61144E2F62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45775" y="1330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0090FE19-DE4C-4AD1-A007-1E40C572DD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41013" y="1358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AFAE41EF-4248-435B-96EE-F36B09763C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88638" y="1358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28C86FCE-7E71-4CA8-B908-63AFE23B7D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55300" y="1358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1A79F6B5-F400-4540-AA02-FC3A264D04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41013" y="1358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AB2395AE-8384-41A4-B310-6F3B989C13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41013" y="1358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4840DDE7-82B7-4157-8645-9C9AD44464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41013" y="1358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F3DDABFF-3048-42A8-BC22-E6A0C35964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41013" y="1358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2" name="Group 49">
            <a:extLst>
              <a:ext uri="{FF2B5EF4-FFF2-40B4-BE49-F238E27FC236}">
                <a16:creationId xmlns:a16="http://schemas.microsoft.com/office/drawing/2014/main" id="{C464F016-BB3F-4724-B4D0-BEEA98E6C6D5}"/>
              </a:ext>
            </a:extLst>
          </p:cNvPr>
          <p:cNvGrpSpPr>
            <a:grpSpLocks/>
          </p:cNvGrpSpPr>
          <p:nvPr/>
        </p:nvGrpSpPr>
        <p:grpSpPr bwMode="auto">
          <a:xfrm>
            <a:off x="10431463" y="3584575"/>
            <a:ext cx="1752600" cy="1179513"/>
            <a:chOff x="4320" y="2928"/>
            <a:chExt cx="1104" cy="1104"/>
          </a:xfrm>
        </p:grpSpPr>
        <p:sp>
          <p:nvSpPr>
            <p:cNvPr id="6170" name="AutoShape 50">
              <a:extLst>
                <a:ext uri="{FF2B5EF4-FFF2-40B4-BE49-F238E27FC236}">
                  <a16:creationId xmlns:a16="http://schemas.microsoft.com/office/drawing/2014/main" id="{F155A702-41AF-405B-A6C3-06AEAF229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1" name="WordArt 51">
              <a:extLst>
                <a:ext uri="{FF2B5EF4-FFF2-40B4-BE49-F238E27FC236}">
                  <a16:creationId xmlns:a16="http://schemas.microsoft.com/office/drawing/2014/main" id="{FF46A1C8-30FB-43FF-8085-A2D600275DF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69" name="Text Box 27">
            <a:extLst>
              <a:ext uri="{FF2B5EF4-FFF2-40B4-BE49-F238E27FC236}">
                <a16:creationId xmlns:a16="http://schemas.microsoft.com/office/drawing/2014/main" id="{C42C7CAB-007D-4D02-9D39-2A071C33F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06" y="462575"/>
            <a:ext cx="1066958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1: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thiếu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như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59259E-6 L -2.08333E-6 -0.07222 " pathEditMode="relative" rAng="0" ptsTypes="AA">
                                      <p:cBhvr>
                                        <p:cTn id="1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2" grpId="1" animBg="1"/>
      <p:bldP spid="45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>
            <a:extLst>
              <a:ext uri="{FF2B5EF4-FFF2-40B4-BE49-F238E27FC236}">
                <a16:creationId xmlns:a16="http://schemas.microsoft.com/office/drawing/2014/main" id="{8792C572-AB5F-49E4-AB7C-4D455DECB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09800"/>
            <a:ext cx="6019923" cy="1066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650E84A-6903-4EAC-B0BE-B3A447DE1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1500188" cy="1150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5B938098-302E-4FD8-A23D-780A0641EE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362200"/>
            <a:ext cx="631825" cy="7556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895430A5-5A7E-4109-A4EA-D1EB58E638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2775" y="26749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/>
              <a:ea typeface="+mn-ea"/>
              <a:cs typeface="+mn-cs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7751744F-EA69-42BE-9757-8D88D324B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33800"/>
            <a:ext cx="6138985" cy="990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Đâm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chồi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nảy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lộc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           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F2E05DE6-829F-4B90-BECB-EC4A2DC7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1500188" cy="10842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F87741E1-1ECA-4D93-A7B1-8FE3891F13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886200"/>
            <a:ext cx="533400" cy="6223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E68AB2A1-16A5-42DB-9F24-872386C8F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257800"/>
            <a:ext cx="621518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indent="463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4635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Héo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úa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</a:t>
            </a:r>
          </a:p>
        </p:txBody>
      </p:sp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74D35A24-D0EC-4D87-9365-14ACFE0F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1371600" cy="10175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226">
            <a:extLst>
              <a:ext uri="{FF2B5EF4-FFF2-40B4-BE49-F238E27FC236}">
                <a16:creationId xmlns:a16="http://schemas.microsoft.com/office/drawing/2014/main" id="{605A1E3B-CEE8-4C92-9E30-9F0EFBDCC5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5486400"/>
            <a:ext cx="609600" cy="609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8224" name="WordArt 32">
            <a:extLst>
              <a:ext uri="{FF2B5EF4-FFF2-40B4-BE49-F238E27FC236}">
                <a16:creationId xmlns:a16="http://schemas.microsoft.com/office/drawing/2014/main" id="{33B70F78-8082-466D-B89C-280653844F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74425" y="2393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8225" name="WordArt 33">
            <a:extLst>
              <a:ext uri="{FF2B5EF4-FFF2-40B4-BE49-F238E27FC236}">
                <a16:creationId xmlns:a16="http://schemas.microsoft.com/office/drawing/2014/main" id="{726635A9-FAA1-4CE7-9CB8-8BFEE971C9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74425" y="2374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226" name="WordArt 34">
            <a:extLst>
              <a:ext uri="{FF2B5EF4-FFF2-40B4-BE49-F238E27FC236}">
                <a16:creationId xmlns:a16="http://schemas.microsoft.com/office/drawing/2014/main" id="{CB4D08FD-F948-4EC7-83F0-B854C01C14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79188" y="2393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227" name="WordArt 35">
            <a:extLst>
              <a:ext uri="{FF2B5EF4-FFF2-40B4-BE49-F238E27FC236}">
                <a16:creationId xmlns:a16="http://schemas.microsoft.com/office/drawing/2014/main" id="{B4180EF2-7E28-461C-AD5E-C2F102CF7E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74425" y="2393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8228" name="WordArt 36">
            <a:extLst>
              <a:ext uri="{FF2B5EF4-FFF2-40B4-BE49-F238E27FC236}">
                <a16:creationId xmlns:a16="http://schemas.microsoft.com/office/drawing/2014/main" id="{CBD87D6B-688B-415A-98D2-DFDECFA766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2050" y="2374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8229" name="WordArt 37">
            <a:extLst>
              <a:ext uri="{FF2B5EF4-FFF2-40B4-BE49-F238E27FC236}">
                <a16:creationId xmlns:a16="http://schemas.microsoft.com/office/drawing/2014/main" id="{84DC177A-6FCB-4128-8DC7-193862D773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88713" y="2393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230" name="WordArt 38">
            <a:extLst>
              <a:ext uri="{FF2B5EF4-FFF2-40B4-BE49-F238E27FC236}">
                <a16:creationId xmlns:a16="http://schemas.microsoft.com/office/drawing/2014/main" id="{BDFBF7EF-8A34-4327-87E1-25FCA15686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74425" y="2393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231" name="WordArt 39">
            <a:extLst>
              <a:ext uri="{FF2B5EF4-FFF2-40B4-BE49-F238E27FC236}">
                <a16:creationId xmlns:a16="http://schemas.microsoft.com/office/drawing/2014/main" id="{3C0B50C0-C913-4AA2-A5A9-77F9F49487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74425" y="2374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8232" name="WordArt 40">
            <a:extLst>
              <a:ext uri="{FF2B5EF4-FFF2-40B4-BE49-F238E27FC236}">
                <a16:creationId xmlns:a16="http://schemas.microsoft.com/office/drawing/2014/main" id="{9A44C354-CDC2-416B-B393-67DA7F9CB6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79188" y="2393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8233" name="WordArt 41">
            <a:extLst>
              <a:ext uri="{FF2B5EF4-FFF2-40B4-BE49-F238E27FC236}">
                <a16:creationId xmlns:a16="http://schemas.microsoft.com/office/drawing/2014/main" id="{C4CBDC25-3AD2-40F4-9A7F-349F0A648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64900" y="2374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8234" name="WordArt 42">
            <a:extLst>
              <a:ext uri="{FF2B5EF4-FFF2-40B4-BE49-F238E27FC236}">
                <a16:creationId xmlns:a16="http://schemas.microsoft.com/office/drawing/2014/main" id="{D177910E-861C-413F-B277-DBDF6B42CC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74425" y="2393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CD6D9D1F-3C9C-48FB-BDC4-218DD47502B9}"/>
              </a:ext>
            </a:extLst>
          </p:cNvPr>
          <p:cNvGrpSpPr>
            <a:grpSpLocks/>
          </p:cNvGrpSpPr>
          <p:nvPr/>
        </p:nvGrpSpPr>
        <p:grpSpPr bwMode="auto">
          <a:xfrm>
            <a:off x="9904413" y="304800"/>
            <a:ext cx="2514600" cy="1828800"/>
            <a:chOff x="4320" y="3296"/>
            <a:chExt cx="1104" cy="1104"/>
          </a:xfrm>
        </p:grpSpPr>
        <p:sp>
          <p:nvSpPr>
            <p:cNvPr id="7193" name="AutoShape 49">
              <a:extLst>
                <a:ext uri="{FF2B5EF4-FFF2-40B4-BE49-F238E27FC236}">
                  <a16:creationId xmlns:a16="http://schemas.microsoft.com/office/drawing/2014/main" id="{B8DB8B4E-69E8-4926-B9D1-86DE05944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29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4" name="WordArt 50">
              <a:extLst>
                <a:ext uri="{FF2B5EF4-FFF2-40B4-BE49-F238E27FC236}">
                  <a16:creationId xmlns:a16="http://schemas.microsoft.com/office/drawing/2014/main" id="{D37C3E49-E1BB-46A2-97F8-C1059B67814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53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7192" name="Text Box 26">
            <a:extLst>
              <a:ext uri="{FF2B5EF4-FFF2-40B4-BE49-F238E27FC236}">
                <a16:creationId xmlns:a16="http://schemas.microsoft.com/office/drawing/2014/main" id="{A18C4154-1FB5-4449-B066-C794B45B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9109"/>
            <a:ext cx="9677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2: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</a:t>
            </a:r>
            <a:r>
              <a:rPr kumimoji="0" lang="vi-VN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thiếu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cây </a:t>
            </a:r>
            <a:r>
              <a:rPr kumimoji="0" lang="vi-VN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cối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như </a:t>
            </a:r>
            <a:r>
              <a:rPr kumimoji="0" lang="vi-VN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AutoShape 51">
            <a:extLst>
              <a:ext uri="{FF2B5EF4-FFF2-40B4-BE49-F238E27FC236}">
                <a16:creationId xmlns:a16="http://schemas.microsoft.com/office/drawing/2014/main" id="{67F5CF87-C61C-487C-B706-55D44714E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2" y="2202861"/>
            <a:ext cx="6019923" cy="1066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AutoShape 51">
            <a:extLst>
              <a:ext uri="{FF2B5EF4-FFF2-40B4-BE49-F238E27FC236}">
                <a16:creationId xmlns:a16="http://schemas.microsoft.com/office/drawing/2014/main" id="{86D0FA3E-D269-40C4-B3B0-F0B36227C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7" y="2202229"/>
            <a:ext cx="6119813" cy="1066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33333E-6 L 2.29167E-6 -0.07222 " pathEditMode="relative" rAng="0" ptsTypes="AA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>
            <a:extLst>
              <a:ext uri="{FF2B5EF4-FFF2-40B4-BE49-F238E27FC236}">
                <a16:creationId xmlns:a16="http://schemas.microsoft.com/office/drawing/2014/main" id="{A51982D5-4452-4FF8-80C2-2F4B2CE53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490663"/>
            <a:ext cx="8534400" cy="1229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Nếu không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có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nước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sẽ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không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có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sự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sống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của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con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động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vật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thực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vật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D7997FA8-86C5-4FDE-B55F-09EA5587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704365"/>
            <a:ext cx="150177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4C3F418B-54A9-488F-AB44-10EF444DFA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5500" y="1826296"/>
            <a:ext cx="444500" cy="4429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09A2AEF8-1519-4193-882F-D06428654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602" y="3360005"/>
            <a:ext cx="8534400" cy="112602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Nếu không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có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nước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con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động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vật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thực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vẫn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sống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nhưng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yếu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ớt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A82B748D-132A-4B7C-A94E-908156DD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417156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DA63F6C0-4A39-45BB-BC2B-0866C67A8D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9625" y="360844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2BA79724-9921-40E2-9375-A2871783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417" y="5040252"/>
            <a:ext cx="8504483" cy="112602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11BED242-16F9-47FC-A301-1E981DC1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098197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76D25FB3-0713-46DC-96BA-FC353CDA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9624" y="530536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C</a:t>
            </a: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75CEA6D1-FAE0-4325-A3C6-C91323EBBFBB}"/>
              </a:ext>
            </a:extLst>
          </p:cNvPr>
          <p:cNvGrpSpPr>
            <a:grpSpLocks/>
          </p:cNvGrpSpPr>
          <p:nvPr/>
        </p:nvGrpSpPr>
        <p:grpSpPr bwMode="auto">
          <a:xfrm>
            <a:off x="10569575" y="120650"/>
            <a:ext cx="1752600" cy="1752600"/>
            <a:chOff x="4320" y="2928"/>
            <a:chExt cx="1104" cy="1104"/>
          </a:xfrm>
        </p:grpSpPr>
        <p:sp>
          <p:nvSpPr>
            <p:cNvPr id="5144" name="AutoShape 34">
              <a:extLst>
                <a:ext uri="{FF2B5EF4-FFF2-40B4-BE49-F238E27FC236}">
                  <a16:creationId xmlns:a16="http://schemas.microsoft.com/office/drawing/2014/main" id="{88E5D185-C5AC-4B62-99CF-1716A8A7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5" name="WordArt 35">
              <a:extLst>
                <a:ext uri="{FF2B5EF4-FFF2-40B4-BE49-F238E27FC236}">
                  <a16:creationId xmlns:a16="http://schemas.microsoft.com/office/drawing/2014/main" id="{71C5FA49-7E16-4F60-851C-06CA8FF511D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13FD3EA3-C9B8-46D2-BB55-4713EF4CBF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9AFDC771-9468-43B2-8BA2-C67E316BA7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3D87C76F-6552-4ABC-8B4A-7ABA59178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50638" y="42052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303E9539-3D4A-4144-A463-15951DB18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E54007FE-2872-4764-A507-2D13737648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93500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3490AFC2-5779-4495-BEC4-291E00174C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6016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E4BDABE1-9626-4E63-881A-29830B98E6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91FA3911-2094-4DA7-9C9E-F02F0B385D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03F53D4B-9505-4D7A-91E9-451F5FB76D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50638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D68360BF-BB50-4AE3-BC13-052AAD12C6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ADA1F2C8-A792-4092-97D9-8604040FB3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5143" name="Text Box 24">
            <a:extLst>
              <a:ext uri="{FF2B5EF4-FFF2-40B4-BE49-F238E27FC236}">
                <a16:creationId xmlns:a16="http://schemas.microsoft.com/office/drawing/2014/main" id="{10CB14D9-39AE-48AA-B9A6-483B76AA1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859"/>
            <a:ext cx="112043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3: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Vai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đối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như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4.44444E-6 L 5E-6 -0.07222 " pathEditMode="relative" rAng="0" ptsTypes="AA">
                                      <p:cBhvr>
                                        <p:cTn id="1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>
            <a:extLst>
              <a:ext uri="{FF2B5EF4-FFF2-40B4-BE49-F238E27FC236}">
                <a16:creationId xmlns:a16="http://schemas.microsoft.com/office/drawing/2014/main" id="{802FB113-C405-4153-A533-9C3DCC298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7" y="3403600"/>
            <a:ext cx="7591425" cy="990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Không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xả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rác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ra môi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146FD16E-DF99-4A4D-A577-F29C3D55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7954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EBEA2691-D36F-4206-9F7D-A0F3E5A165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5463" y="1927225"/>
            <a:ext cx="444500" cy="4429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8B2E9E01-FEEC-42CA-B22F-DED0F39FD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5598" y="1820693"/>
            <a:ext cx="7704138" cy="9159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Thải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các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chất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độc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hại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ra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nguồn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nước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2A86C3-7D24-43C9-B2BE-54A984747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34877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2CB86C69-B289-4F80-A1B2-4E084AD879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6888" y="35718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/>
              <a:ea typeface="+mn-ea"/>
              <a:cs typeface="+mn-cs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A0FC6B65-291A-4B45-8AB1-65823ACB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523" y="5118100"/>
            <a:ext cx="7634288" cy="9175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Vất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AAE9702-D484-4405-AB1D-7BC2E47E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51181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93310514-E58D-482C-89D8-05C8F23991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11338" y="53244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c</a:t>
            </a: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C92FDF53-8729-487B-8414-57ADC0EE4C2E}"/>
              </a:ext>
            </a:extLst>
          </p:cNvPr>
          <p:cNvGrpSpPr>
            <a:grpSpLocks/>
          </p:cNvGrpSpPr>
          <p:nvPr/>
        </p:nvGrpSpPr>
        <p:grpSpPr bwMode="auto">
          <a:xfrm>
            <a:off x="10569575" y="120650"/>
            <a:ext cx="1752600" cy="1752600"/>
            <a:chOff x="4320" y="2928"/>
            <a:chExt cx="1104" cy="1104"/>
          </a:xfrm>
        </p:grpSpPr>
        <p:sp>
          <p:nvSpPr>
            <p:cNvPr id="8216" name="AutoShape 34">
              <a:extLst>
                <a:ext uri="{FF2B5EF4-FFF2-40B4-BE49-F238E27FC236}">
                  <a16:creationId xmlns:a16="http://schemas.microsoft.com/office/drawing/2014/main" id="{4382D2B2-3DA8-4517-813C-73FA4BE5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7" name="WordArt 35">
              <a:extLst>
                <a:ext uri="{FF2B5EF4-FFF2-40B4-BE49-F238E27FC236}">
                  <a16:creationId xmlns:a16="http://schemas.microsoft.com/office/drawing/2014/main" id="{36558F4D-1B4C-4995-9BDC-0C8505F787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7650497A-435E-4B58-9749-88F7813475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6C55390D-2D0D-4FD8-81C1-3C5BB5D099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25A05890-DDA2-4331-88AF-CDB3FBD084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50638" y="42052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D7B025A6-3605-4A8A-A0C7-FFBB97995B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E89DFB0B-43CB-4D9D-AEDC-5FC37B8D21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93500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2F7F4282-5318-4251-842A-82A13F417F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6016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D3D7E91E-CE2E-4756-B36A-F98DACBA1E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08871063-E8B1-4188-8DC6-4D5B34E49E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C4A6C17F-B29D-4721-9A78-DC86BCABD9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50638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8248698A-DA38-42EA-BF50-F3C53B43F2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AED0BAFB-486F-42F6-9117-673DB44FC9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8215" name="Text Box 24">
            <a:extLst>
              <a:ext uri="{FF2B5EF4-FFF2-40B4-BE49-F238E27FC236}">
                <a16:creationId xmlns:a16="http://schemas.microsoft.com/office/drawing/2014/main" id="{1D4D3A5F-2C7B-4340-85D1-00BF8F8E5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38547"/>
            <a:ext cx="9067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4: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bảo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vệ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nguồn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1.48148E-6 L 5E-6 -0.07222 " pathEditMode="relative" rAng="0" ptsTypes="AA">
                                      <p:cBhvr>
                                        <p:cTn id="1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>
            <a:extLst>
              <a:ext uri="{FF2B5EF4-FFF2-40B4-BE49-F238E27FC236}">
                <a16:creationId xmlns:a16="http://schemas.microsoft.com/office/drawing/2014/main" id="{08CF95EB-1CAD-4ECE-8695-0F646521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06" y="5133181"/>
            <a:ext cx="7591425" cy="990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7559B59C-07C7-4384-B8F9-C9EBDCF0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38" y="3489325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E6669FD3-450A-44F2-9A4E-A579C60FDE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27432" y="3668711"/>
            <a:ext cx="444500" cy="4429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A18AB784-54B5-49BD-94C2-D07DDC8C2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3432175"/>
            <a:ext cx="7704138" cy="9159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224D5-2563-4ACD-922F-7F61E36A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39" y="52276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4C6A6D96-5C7B-4843-8577-703531C157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0456" y="543480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/>
              <a:ea typeface="+mn-ea"/>
              <a:cs typeface="+mn-cs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61AAB808-AB13-4F74-8B7B-3599BC237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06" y="1725076"/>
            <a:ext cx="7634288" cy="9175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 người làm công tác môi trường </a:t>
            </a:r>
            <a:endParaRPr lang="en-US" altLang="en-US" sz="3600" b="1" dirty="0">
              <a:solidFill>
                <a:srgbClr val="FFFF00"/>
              </a:solidFill>
              <a:latin typeface="Calibri Light"/>
              <a:cs typeface="Arial" panose="020B0604020202020204" pitchFamily="34" charset="0"/>
            </a:endParaRPr>
          </a:p>
        </p:txBody>
      </p:sp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9842843C-A716-47B0-924E-9435EBB8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38" y="1807918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D91D97E2-5675-4957-ADA4-BAE772DD40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0457" y="19901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/>
              <a:ea typeface="+mn-ea"/>
              <a:cs typeface="+mn-cs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E40DB22A-6F22-427F-8E76-A0CAB0E1A9B3}"/>
              </a:ext>
            </a:extLst>
          </p:cNvPr>
          <p:cNvGrpSpPr>
            <a:grpSpLocks/>
          </p:cNvGrpSpPr>
          <p:nvPr/>
        </p:nvGrpSpPr>
        <p:grpSpPr bwMode="auto">
          <a:xfrm>
            <a:off x="10569575" y="120650"/>
            <a:ext cx="1752600" cy="1752600"/>
            <a:chOff x="4320" y="2928"/>
            <a:chExt cx="1104" cy="1104"/>
          </a:xfrm>
        </p:grpSpPr>
        <p:sp>
          <p:nvSpPr>
            <p:cNvPr id="9240" name="AutoShape 34">
              <a:extLst>
                <a:ext uri="{FF2B5EF4-FFF2-40B4-BE49-F238E27FC236}">
                  <a16:creationId xmlns:a16="http://schemas.microsoft.com/office/drawing/2014/main" id="{CDA2DED5-09F3-49E6-9D8C-023E21577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WordArt 35">
              <a:extLst>
                <a:ext uri="{FF2B5EF4-FFF2-40B4-BE49-F238E27FC236}">
                  <a16:creationId xmlns:a16="http://schemas.microsoft.com/office/drawing/2014/main" id="{9B61D53E-8D48-4743-BB8D-072EEC62772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FEAE478B-CB17-464E-9CFC-60F9F313C8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4140AC14-DDC0-4D5A-8164-2C4638283C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0F14B764-0B7F-42E0-AA95-0339EBDEA3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50638" y="42052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F9C7CF46-C7E5-453B-B0B8-2257AFA040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8E80BE00-1F67-49FD-A348-E2D3DA7E4A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93500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BAFFAEDE-B045-4324-AC9D-B683619ADB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6016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CD367857-7642-45CE-B369-25B61A4F52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F03DD092-5874-4A11-A636-B4FCBBF32A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0B71E888-ECFC-40DC-A1A1-1BB64C54EA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50638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87D61714-7FB4-4B9F-8152-409266820C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602AC907-FA3E-443B-AE0B-FD1CA8FECB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45875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9239" name="Text Box 24">
            <a:extLst>
              <a:ext uri="{FF2B5EF4-FFF2-40B4-BE49-F238E27FC236}">
                <a16:creationId xmlns:a16="http://schemas.microsoft.com/office/drawing/2014/main" id="{C84F8FF8-23CB-4310-B467-5E7C1BA74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201613"/>
            <a:ext cx="7467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5: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Bảo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vệ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nguồn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trách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nhiệm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ai?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85185E-6 L 4.16667E-6 -0.07222 " pathEditMode="relative" rAng="0" ptsTypes="AA">
                                      <p:cBhvr>
                                        <p:cTn id="1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hcanh 960">
            <a:extLst>
              <a:ext uri="{FF2B5EF4-FFF2-40B4-BE49-F238E27FC236}">
                <a16:creationId xmlns:a16="http://schemas.microsoft.com/office/drawing/2014/main" id="{03C704CA-13A9-439D-8178-866670F242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67400"/>
            <a:ext cx="933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phcanh 960">
            <a:extLst>
              <a:ext uri="{FF2B5EF4-FFF2-40B4-BE49-F238E27FC236}">
                <a16:creationId xmlns:a16="http://schemas.microsoft.com/office/drawing/2014/main" id="{906ED907-9DEC-4B03-A8BF-C694FFBCF6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81000"/>
            <a:ext cx="933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phcanh 960">
            <a:extLst>
              <a:ext uri="{FF2B5EF4-FFF2-40B4-BE49-F238E27FC236}">
                <a16:creationId xmlns:a16="http://schemas.microsoft.com/office/drawing/2014/main" id="{2C949980-20C3-4D14-8C89-CD4706441A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933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phcanh 960">
            <a:extLst>
              <a:ext uri="{FF2B5EF4-FFF2-40B4-BE49-F238E27FC236}">
                <a16:creationId xmlns:a16="http://schemas.microsoft.com/office/drawing/2014/main" id="{E1C3EA75-C573-4FA0-8888-2AFDE6FEC3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905000"/>
            <a:ext cx="68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hcanh 960">
            <a:extLst>
              <a:ext uri="{FF2B5EF4-FFF2-40B4-BE49-F238E27FC236}">
                <a16:creationId xmlns:a16="http://schemas.microsoft.com/office/drawing/2014/main" id="{92302059-C319-49AE-9BB6-97787FF07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933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phcanh 960">
            <a:extLst>
              <a:ext uri="{FF2B5EF4-FFF2-40B4-BE49-F238E27FC236}">
                <a16:creationId xmlns:a16="http://schemas.microsoft.com/office/drawing/2014/main" id="{895EEDED-DEDA-4A20-9773-451DBB2AA2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933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phcanh 960">
            <a:extLst>
              <a:ext uri="{FF2B5EF4-FFF2-40B4-BE49-F238E27FC236}">
                <a16:creationId xmlns:a16="http://schemas.microsoft.com/office/drawing/2014/main" id="{D92E669A-8EE7-46EB-856A-5046E39441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933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7AB17B-3009-4E8B-9AF7-F8CD1DCE59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3643036-3EA6-478E-8A7A-4AB5161AC4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7244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6E9BAE6-634D-4CAC-972D-A18A17A84F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kitty">
            <a:extLst>
              <a:ext uri="{FF2B5EF4-FFF2-40B4-BE49-F238E27FC236}">
                <a16:creationId xmlns:a16="http://schemas.microsoft.com/office/drawing/2014/main" id="{187D6F09-CF96-4D4B-B9A2-861C3440A8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292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kitty">
            <a:extLst>
              <a:ext uri="{FF2B5EF4-FFF2-40B4-BE49-F238E27FC236}">
                <a16:creationId xmlns:a16="http://schemas.microsoft.com/office/drawing/2014/main" id="{9493CD78-2B65-490A-B5AA-45EC2B952E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kitty">
            <a:extLst>
              <a:ext uri="{FF2B5EF4-FFF2-40B4-BE49-F238E27FC236}">
                <a16:creationId xmlns:a16="http://schemas.microsoft.com/office/drawing/2014/main" id="{84BD4BBB-FC6A-43DF-83F7-C9D7AF1B44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kitty">
            <a:extLst>
              <a:ext uri="{FF2B5EF4-FFF2-40B4-BE49-F238E27FC236}">
                <a16:creationId xmlns:a16="http://schemas.microsoft.com/office/drawing/2014/main" id="{75CBA33B-FA3A-493C-8AAE-1F1F39B58F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kitty">
            <a:extLst>
              <a:ext uri="{FF2B5EF4-FFF2-40B4-BE49-F238E27FC236}">
                <a16:creationId xmlns:a16="http://schemas.microsoft.com/office/drawing/2014/main" id="{60F0BCDE-EB25-4C38-AD58-776F6C676B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3048000"/>
            <a:ext cx="1084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AutoShape 17" descr="683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4783CAC-A955-4479-9FD4-C324EC969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157913"/>
            <a:ext cx="184150" cy="369887"/>
          </a:xfrm>
          <a:prstGeom prst="actionButtonHome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8" name="Oval 19">
            <a:extLst>
              <a:ext uri="{FF2B5EF4-FFF2-40B4-BE49-F238E27FC236}">
                <a16:creationId xmlns:a16="http://schemas.microsoft.com/office/drawing/2014/main" id="{9C3DEE54-590A-49AD-A362-80A31F2A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324600"/>
            <a:ext cx="685800" cy="533400"/>
          </a:xfrm>
          <a:prstGeom prst="ellipse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484" name="Picture 20" descr="1495_7">
            <a:extLst>
              <a:ext uri="{FF2B5EF4-FFF2-40B4-BE49-F238E27FC236}">
                <a16:creationId xmlns:a16="http://schemas.microsoft.com/office/drawing/2014/main" id="{C2EA797D-E36D-44C7-95BF-0611973D0A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69063"/>
            <a:ext cx="3048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5" name="rung chuong vang chuan.mp3">
            <a:hlinkClick r:id="" action="ppaction://media"/>
            <a:extLst>
              <a:ext uri="{FF2B5EF4-FFF2-40B4-BE49-F238E27FC236}">
                <a16:creationId xmlns:a16="http://schemas.microsoft.com/office/drawing/2014/main" id="{E138E191-39F6-4499-AA25-6DD77CCB44E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1" name="WordArt 21">
            <a:extLst>
              <a:ext uri="{FF2B5EF4-FFF2-40B4-BE49-F238E27FC236}">
                <a16:creationId xmlns:a16="http://schemas.microsoft.com/office/drawing/2014/main" id="{2FFD1182-C5FC-4526-9B7B-80570AE940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3170238"/>
            <a:ext cx="8229600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MỪNG CÁC EM ĐÃ TRẢ LỜI ĐÚNG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911" fill="hold"/>
                                        <p:tgtEl>
                                          <p:spTgt spid="62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BFC76D1-6FEF-46B6-A277-31C786E0AE47}"/>
              </a:ext>
            </a:extLst>
          </p:cNvPr>
          <p:cNvSpPr txBox="1"/>
          <p:nvPr/>
        </p:nvSpPr>
        <p:spPr>
          <a:xfrm>
            <a:off x="1197975" y="1380008"/>
            <a:ext cx="105156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 gì sẽ xảy ra nếu cuộc sống của con người, động vật và thực vật thiếu nước?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03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70F0-8867-4FD8-BFF5-BD16C9D7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ách viết content cảm ơn khiến người đọc cảm động">
            <a:extLst>
              <a:ext uri="{FF2B5EF4-FFF2-40B4-BE49-F238E27FC236}">
                <a16:creationId xmlns:a16="http://schemas.microsoft.com/office/drawing/2014/main" id="{25A709FB-F1FB-4C3E-80A1-57445BCE7D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0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A355-657F-4D4E-B2C2-E709A802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103368"/>
            <a:ext cx="10515600" cy="657654"/>
          </a:xfrm>
        </p:spPr>
        <p:txBody>
          <a:bodyPr>
            <a:normAutofit fontScale="90000"/>
          </a:bodyPr>
          <a:lstStyle/>
          <a:p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sẽ xảy ra nếu: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8BF251-D58A-4365-96E9-730AFB6DC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206404"/>
              </p:ext>
            </p:extLst>
          </p:nvPr>
        </p:nvGraphicFramePr>
        <p:xfrm>
          <a:off x="0" y="840534"/>
          <a:ext cx="12191999" cy="601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479">
                  <a:extLst>
                    <a:ext uri="{9D8B030D-6E8A-4147-A177-3AD203B41FA5}">
                      <a16:colId xmlns:a16="http://schemas.microsoft.com/office/drawing/2014/main" val="1252596050"/>
                    </a:ext>
                  </a:extLst>
                </a:gridCol>
                <a:gridCol w="3461715">
                  <a:extLst>
                    <a:ext uri="{9D8B030D-6E8A-4147-A177-3AD203B41FA5}">
                      <a16:colId xmlns:a16="http://schemas.microsoft.com/office/drawing/2014/main" val="2723853356"/>
                    </a:ext>
                  </a:extLst>
                </a:gridCol>
                <a:gridCol w="3636805">
                  <a:extLst>
                    <a:ext uri="{9D8B030D-6E8A-4147-A177-3AD203B41FA5}">
                      <a16:colId xmlns:a16="http://schemas.microsoft.com/office/drawing/2014/main" val="3988605513"/>
                    </a:ext>
                  </a:extLst>
                </a:gridCol>
              </a:tblGrid>
              <a:tr h="1740730">
                <a:tc>
                  <a:txBody>
                    <a:bodyPr/>
                    <a:lstStyle/>
                    <a:p>
                      <a:pPr algn="ctr"/>
                      <a:r>
                        <a:rPr kumimoji="0" lang="nl-NL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Cuộc sống của con người thiếu nước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nl-NL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Thực vật thiếu nước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nl-NL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Động vật thiếu nước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28903"/>
                  </a:ext>
                </a:extLst>
              </a:tr>
              <a:tr h="4276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7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9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A355-657F-4D4E-B2C2-E709A802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103368"/>
            <a:ext cx="10515600" cy="657654"/>
          </a:xfrm>
        </p:spPr>
        <p:txBody>
          <a:bodyPr>
            <a:normAutofit fontScale="90000"/>
          </a:bodyPr>
          <a:lstStyle/>
          <a:p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sẽ xảy ra nếu: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8BF251-D58A-4365-96E9-730AFB6DC6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840534"/>
          <a:ext cx="12191999" cy="601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479">
                  <a:extLst>
                    <a:ext uri="{9D8B030D-6E8A-4147-A177-3AD203B41FA5}">
                      <a16:colId xmlns:a16="http://schemas.microsoft.com/office/drawing/2014/main" val="1252596050"/>
                    </a:ext>
                  </a:extLst>
                </a:gridCol>
                <a:gridCol w="3461715">
                  <a:extLst>
                    <a:ext uri="{9D8B030D-6E8A-4147-A177-3AD203B41FA5}">
                      <a16:colId xmlns:a16="http://schemas.microsoft.com/office/drawing/2014/main" val="2723853356"/>
                    </a:ext>
                  </a:extLst>
                </a:gridCol>
                <a:gridCol w="3636805">
                  <a:extLst>
                    <a:ext uri="{9D8B030D-6E8A-4147-A177-3AD203B41FA5}">
                      <a16:colId xmlns:a16="http://schemas.microsoft.com/office/drawing/2014/main" val="3988605513"/>
                    </a:ext>
                  </a:extLst>
                </a:gridCol>
              </a:tblGrid>
              <a:tr h="1740730">
                <a:tc>
                  <a:txBody>
                    <a:bodyPr/>
                    <a:lstStyle/>
                    <a:p>
                      <a:pPr algn="ctr"/>
                      <a:r>
                        <a:rPr kumimoji="0" lang="nl-NL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Cuộc sống của con người thiếu nước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nl-NL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Thực vật thiếu nước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nl-NL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Động vật thiếu nước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28903"/>
                  </a:ext>
                </a:extLst>
              </a:tr>
              <a:tr h="4276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744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611F32-C31A-44C2-B72B-295FA3CA7958}"/>
              </a:ext>
            </a:extLst>
          </p:cNvPr>
          <p:cNvSpPr txBox="1"/>
          <p:nvPr/>
        </p:nvSpPr>
        <p:spPr>
          <a:xfrm>
            <a:off x="71717" y="2701785"/>
            <a:ext cx="49664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-Con người sẽ chết vì khát.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A99B2-1067-4760-AA3D-9F8373B9422A}"/>
              </a:ext>
            </a:extLst>
          </p:cNvPr>
          <p:cNvSpPr txBox="1"/>
          <p:nvPr/>
        </p:nvSpPr>
        <p:spPr>
          <a:xfrm>
            <a:off x="71717" y="3329354"/>
            <a:ext cx="490530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-Cơ thể con người sẽ không hấp thụ được các chất dinh dưỡng hòa tan lấy từ thức ăn.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64333-E720-4B91-AFA2-CBE2D2BB85D8}"/>
              </a:ext>
            </a:extLst>
          </p:cNvPr>
          <p:cNvSpPr txBox="1"/>
          <p:nvPr/>
        </p:nvSpPr>
        <p:spPr>
          <a:xfrm>
            <a:off x="71717" y="5259754"/>
            <a:ext cx="483634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-Con người sẽ không thải được các chất thừa, cặn bã ra khỏi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Users\Computer\Desktop\thoi-diem-uong-nuoc-gay-nguy-hai-cho-co-the_giadinhmoi_2-1638.jpg">
            <a:extLst>
              <a:ext uri="{FF2B5EF4-FFF2-40B4-BE49-F238E27FC236}">
                <a16:creationId xmlns:a16="http://schemas.microsoft.com/office/drawing/2014/main" id="{F12AC66D-F087-429D-A66D-6C3AC2371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C:\Users\Computer\Desktop\20170611101312-1.jpg">
            <a:extLst>
              <a:ext uri="{FF2B5EF4-FFF2-40B4-BE49-F238E27FC236}">
                <a16:creationId xmlns:a16="http://schemas.microsoft.com/office/drawing/2014/main" id="{E64C7D51-39D2-4197-8712-4F5FEE73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13CA-67FA-49AF-B6F1-2294AE9B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89" y="5532436"/>
            <a:ext cx="10951528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Kiệt quệ vì thiếu nước - Báo Người lao động">
            <a:extLst>
              <a:ext uri="{FF2B5EF4-FFF2-40B4-BE49-F238E27FC236}">
                <a16:creationId xmlns:a16="http://schemas.microsoft.com/office/drawing/2014/main" id="{3DD9922F-9078-4401-A40E-B7C3CCCF08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915770" cy="54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3 sự thật đáng kinh ngạc về nước ở Châu Phi">
            <a:extLst>
              <a:ext uri="{FF2B5EF4-FFF2-40B4-BE49-F238E27FC236}">
                <a16:creationId xmlns:a16="http://schemas.microsoft.com/office/drawing/2014/main" id="{7B1F25BF-DCC0-40B4-964F-7C946C2D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53" y="0"/>
            <a:ext cx="5915770" cy="54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A355-657F-4D4E-B2C2-E709A802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103368"/>
            <a:ext cx="10515600" cy="657654"/>
          </a:xfrm>
        </p:spPr>
        <p:txBody>
          <a:bodyPr>
            <a:normAutofit fontScale="90000"/>
          </a:bodyPr>
          <a:lstStyle/>
          <a:p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gì sẽ xảy ra nếu: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8BF251-D58A-4365-96E9-730AFB6DC6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840534"/>
          <a:ext cx="12191999" cy="601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479">
                  <a:extLst>
                    <a:ext uri="{9D8B030D-6E8A-4147-A177-3AD203B41FA5}">
                      <a16:colId xmlns:a16="http://schemas.microsoft.com/office/drawing/2014/main" val="1252596050"/>
                    </a:ext>
                  </a:extLst>
                </a:gridCol>
                <a:gridCol w="3461715">
                  <a:extLst>
                    <a:ext uri="{9D8B030D-6E8A-4147-A177-3AD203B41FA5}">
                      <a16:colId xmlns:a16="http://schemas.microsoft.com/office/drawing/2014/main" val="2723853356"/>
                    </a:ext>
                  </a:extLst>
                </a:gridCol>
                <a:gridCol w="3636805">
                  <a:extLst>
                    <a:ext uri="{9D8B030D-6E8A-4147-A177-3AD203B41FA5}">
                      <a16:colId xmlns:a16="http://schemas.microsoft.com/office/drawing/2014/main" val="3988605513"/>
                    </a:ext>
                  </a:extLst>
                </a:gridCol>
              </a:tblGrid>
              <a:tr h="1740730">
                <a:tc>
                  <a:txBody>
                    <a:bodyPr/>
                    <a:lstStyle/>
                    <a:p>
                      <a:pPr algn="ctr"/>
                      <a:r>
                        <a:rPr kumimoji="0" lang="nl-NL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Cuộc sống của con người thiếu nước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nl-NL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Thực vật thiếu nước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nl-NL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Động vật thiếu nước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28903"/>
                  </a:ext>
                </a:extLst>
              </a:tr>
              <a:tr h="4276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744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611F32-C31A-44C2-B72B-295FA3CA7958}"/>
              </a:ext>
            </a:extLst>
          </p:cNvPr>
          <p:cNvSpPr txBox="1"/>
          <p:nvPr/>
        </p:nvSpPr>
        <p:spPr>
          <a:xfrm>
            <a:off x="71717" y="2701785"/>
            <a:ext cx="4966447" cy="345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Con người sẽ chết vì khát.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Cơ thể con người sẽ không hấp thụ được các chất dinh dưỡng hòa tan lấy từ thức ăn.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Con người sẽ không thải được các chất thừa, cặn bã ra khỏi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150A6-1023-4046-9F8B-C8B7F3E7B416}"/>
              </a:ext>
            </a:extLst>
          </p:cNvPr>
          <p:cNvSpPr txBox="1"/>
          <p:nvPr/>
        </p:nvSpPr>
        <p:spPr>
          <a:xfrm>
            <a:off x="5190564" y="2657670"/>
            <a:ext cx="33169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Cây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triển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chồi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lộc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ra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628B7-EE2F-440C-A95F-9270770FE53E}"/>
              </a:ext>
            </a:extLst>
          </p:cNvPr>
          <p:cNvSpPr txBox="1"/>
          <p:nvPr/>
        </p:nvSpPr>
        <p:spPr>
          <a:xfrm>
            <a:off x="5221940" y="5300692"/>
            <a:ext cx="3316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Cây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héo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8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1591</Words>
  <Application>Microsoft Office PowerPoint</Application>
  <PresentationFormat>Widescreen</PresentationFormat>
  <Paragraphs>266</Paragraphs>
  <Slides>40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.VnHelvetInsH</vt:lpstr>
      <vt:lpstr>.VnTime</vt:lpstr>
      <vt:lpstr>.VnTimeH</vt:lpstr>
      <vt:lpstr>VNI-Times</vt:lpstr>
      <vt:lpstr>Arial</vt:lpstr>
      <vt:lpstr>Calibri</vt:lpstr>
      <vt:lpstr>Calibri Light</vt:lpstr>
      <vt:lpstr>Impact</vt:lpstr>
      <vt:lpstr>Times New Roman</vt:lpstr>
      <vt:lpstr>Office Theme</vt:lpstr>
      <vt:lpstr>1_Office Theme</vt:lpstr>
      <vt:lpstr>Default Design</vt:lpstr>
      <vt:lpstr>2_Office Theme</vt:lpstr>
      <vt:lpstr>1_Default Design</vt:lpstr>
      <vt:lpstr>2_Default Design</vt:lpstr>
      <vt:lpstr>3_Office Theme</vt:lpstr>
      <vt:lpstr>3_Default Design</vt:lpstr>
      <vt:lpstr>Nhiệt liệt chào mừng các thầy cô giáo tới dự giờ</vt:lpstr>
      <vt:lpstr>PowerPoint Presentation</vt:lpstr>
      <vt:lpstr>PowerPoint Presentation</vt:lpstr>
      <vt:lpstr>PowerPoint Presentation</vt:lpstr>
      <vt:lpstr>Điều gì sẽ xảy ra nếu:</vt:lpstr>
      <vt:lpstr>Điều gì sẽ xảy ra nếu:</vt:lpstr>
      <vt:lpstr>PowerPoint Presentation</vt:lpstr>
      <vt:lpstr>Con người sẽ chết vì khát nếu không có nước</vt:lpstr>
      <vt:lpstr>Điều gì sẽ xảy ra nếu:</vt:lpstr>
      <vt:lpstr>Cây không phát triển, không đâm chồi, nảy lộc, ra hoa và tạo quả được.     </vt:lpstr>
      <vt:lpstr>PowerPoint Presentation</vt:lpstr>
      <vt:lpstr>Điều gì sẽ xảy ra nếu:</vt:lpstr>
      <vt:lpstr>Nếu thiếu nước động vật sẽ chết khát </vt:lpstr>
      <vt:lpstr>Một số loài sống ở môi trường nước như cá, tôm, cua sẽ bị tuyệt chủng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Vai trò của nước trong sinh hoạt</vt:lpstr>
      <vt:lpstr>Vai trò của nước trong sinh hoạt</vt:lpstr>
      <vt:lpstr>PowerPoint Presentation</vt:lpstr>
      <vt:lpstr>PowerPoint Presentation</vt:lpstr>
      <vt:lpstr>PowerPoint Presentation</vt:lpstr>
      <vt:lpstr>PowerPoint Presentation</vt:lpstr>
      <vt:lpstr>Vai trò của nước trong sản xuất nông nghiệp </vt:lpstr>
      <vt:lpstr>PowerPoint Presentation</vt:lpstr>
      <vt:lpstr>PowerPoint Presentation</vt:lpstr>
      <vt:lpstr>PowerPoint Presentation</vt:lpstr>
      <vt:lpstr>Vai trò của nước trong sản xuất công nghiệp</vt:lpstr>
      <vt:lpstr>PowerPoint Presentation</vt:lpstr>
      <vt:lpstr>Ai nhanh hơn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thầy cô giáo tới dự giờ</dc:title>
  <dc:creator>Vu Trong Trung</dc:creator>
  <cp:lastModifiedBy>Vu Trong Trung</cp:lastModifiedBy>
  <cp:revision>30</cp:revision>
  <dcterms:created xsi:type="dcterms:W3CDTF">2021-09-30T14:42:07Z</dcterms:created>
  <dcterms:modified xsi:type="dcterms:W3CDTF">2022-11-09T05:47:56Z</dcterms:modified>
</cp:coreProperties>
</file>